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  <p:sldMasterId id="2147484182" r:id="rId2"/>
  </p:sldMasterIdLst>
  <p:notesMasterIdLst>
    <p:notesMasterId r:id="rId33"/>
  </p:notesMasterIdLst>
  <p:handoutMasterIdLst>
    <p:handoutMasterId r:id="rId34"/>
  </p:handoutMasterIdLst>
  <p:sldIdLst>
    <p:sldId id="356" r:id="rId3"/>
    <p:sldId id="578" r:id="rId4"/>
    <p:sldId id="579" r:id="rId5"/>
    <p:sldId id="530" r:id="rId6"/>
    <p:sldId id="527" r:id="rId7"/>
    <p:sldId id="528" r:id="rId8"/>
    <p:sldId id="529" r:id="rId9"/>
    <p:sldId id="538" r:id="rId10"/>
    <p:sldId id="533" r:id="rId11"/>
    <p:sldId id="535" r:id="rId12"/>
    <p:sldId id="536" r:id="rId13"/>
    <p:sldId id="554" r:id="rId14"/>
    <p:sldId id="540" r:id="rId15"/>
    <p:sldId id="539" r:id="rId16"/>
    <p:sldId id="581" r:id="rId17"/>
    <p:sldId id="582" r:id="rId18"/>
    <p:sldId id="583" r:id="rId19"/>
    <p:sldId id="558" r:id="rId20"/>
    <p:sldId id="544" r:id="rId21"/>
    <p:sldId id="576" r:id="rId22"/>
    <p:sldId id="580" r:id="rId23"/>
    <p:sldId id="562" r:id="rId24"/>
    <p:sldId id="569" r:id="rId25"/>
    <p:sldId id="570" r:id="rId26"/>
    <p:sldId id="565" r:id="rId27"/>
    <p:sldId id="584" r:id="rId28"/>
    <p:sldId id="585" r:id="rId29"/>
    <p:sldId id="574" r:id="rId30"/>
    <p:sldId id="559" r:id="rId31"/>
    <p:sldId id="557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937"/>
    <a:srgbClr val="8077B7"/>
    <a:srgbClr val="7C73B5"/>
    <a:srgbClr val="ABABAB"/>
    <a:srgbClr val="CECECE"/>
    <a:srgbClr val="DAD7E9"/>
    <a:srgbClr val="B6270A"/>
    <a:srgbClr val="FFFF00"/>
    <a:srgbClr val="FFFF66"/>
    <a:srgbClr val="717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4" autoAdjust="0"/>
    <p:restoredTop sz="89881" autoAdjust="0"/>
  </p:normalViewPr>
  <p:slideViewPr>
    <p:cSldViewPr>
      <p:cViewPr varScale="1">
        <p:scale>
          <a:sx n="86" d="100"/>
          <a:sy n="86" d="100"/>
        </p:scale>
        <p:origin x="11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18"/>
    </p:cViewPr>
  </p:sorterViewPr>
  <p:notesViewPr>
    <p:cSldViewPr>
      <p:cViewPr varScale="1">
        <p:scale>
          <a:sx n="68" d="100"/>
          <a:sy n="68" d="100"/>
        </p:scale>
        <p:origin x="-2766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6AE70D-9430-4DA9-AB80-6A73EAA8EC1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7EFF5-424E-45BB-8248-48E873DA5AA4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Passive</a:t>
          </a:r>
          <a:endParaRPr lang="en-US" dirty="0">
            <a:latin typeface="High Tower Text" panose="02040502050506030303" pitchFamily="18" charset="0"/>
          </a:endParaRPr>
        </a:p>
      </dgm:t>
    </dgm:pt>
    <dgm:pt modelId="{4F9712BA-33C2-45FB-A39F-B98E20227565}" type="parTrans" cxnId="{21B4068C-7BAA-4973-8E2A-F91B8642A1E9}">
      <dgm:prSet/>
      <dgm:spPr/>
      <dgm:t>
        <a:bodyPr/>
        <a:lstStyle/>
        <a:p>
          <a:endParaRPr lang="en-US"/>
        </a:p>
      </dgm:t>
    </dgm:pt>
    <dgm:pt modelId="{A718BAB5-560C-488E-8D4C-5813CA492278}" type="sibTrans" cxnId="{21B4068C-7BAA-4973-8E2A-F91B8642A1E9}">
      <dgm:prSet/>
      <dgm:spPr/>
      <dgm:t>
        <a:bodyPr/>
        <a:lstStyle/>
        <a:p>
          <a:endParaRPr lang="en-US"/>
        </a:p>
      </dgm:t>
    </dgm:pt>
    <dgm:pt modelId="{CFA31777-15DD-4AFD-8111-D2596642B886}">
      <dgm:prSet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High Tower Text" panose="02040502050506030303" pitchFamily="18" charset="0"/>
            </a:rPr>
            <a:t>Respect for self and others</a:t>
          </a:r>
          <a:endParaRPr lang="en-US" sz="2000" dirty="0">
            <a:solidFill>
              <a:schemeClr val="tx1"/>
            </a:solidFill>
            <a:latin typeface="High Tower Text" panose="02040502050506030303" pitchFamily="18" charset="0"/>
          </a:endParaRPr>
        </a:p>
      </dgm:t>
    </dgm:pt>
    <dgm:pt modelId="{428FA8B7-15ED-46D9-9982-5053F8063E5B}" type="parTrans" cxnId="{BF2BF4C6-6C84-4991-94CF-FB7E1C8A4069}">
      <dgm:prSet/>
      <dgm:spPr/>
      <dgm:t>
        <a:bodyPr/>
        <a:lstStyle/>
        <a:p>
          <a:endParaRPr lang="en-US"/>
        </a:p>
      </dgm:t>
    </dgm:pt>
    <dgm:pt modelId="{6ECC3E04-1093-47D5-B504-32E30F6646E0}" type="sibTrans" cxnId="{BF2BF4C6-6C84-4991-94CF-FB7E1C8A4069}">
      <dgm:prSet/>
      <dgm:spPr/>
      <dgm:t>
        <a:bodyPr/>
        <a:lstStyle/>
        <a:p>
          <a:endParaRPr lang="en-US"/>
        </a:p>
      </dgm:t>
    </dgm:pt>
    <dgm:pt modelId="{3026023A-DD51-4A85-97B4-52674A055CE6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Aggressive</a:t>
          </a:r>
          <a:endParaRPr lang="en-US" dirty="0" smtClean="0">
            <a:solidFill>
              <a:srgbClr val="FFC000"/>
            </a:solidFill>
            <a:latin typeface="High Tower Text" panose="02040502050506030303" pitchFamily="18" charset="0"/>
          </a:endParaRPr>
        </a:p>
      </dgm:t>
    </dgm:pt>
    <dgm:pt modelId="{79ED97AE-52BA-4A5E-B54B-0AE872D616D9}" type="parTrans" cxnId="{BE611DAF-5224-4E91-BE44-0F5C41383D07}">
      <dgm:prSet/>
      <dgm:spPr/>
      <dgm:t>
        <a:bodyPr/>
        <a:lstStyle/>
        <a:p>
          <a:endParaRPr lang="en-US"/>
        </a:p>
      </dgm:t>
    </dgm:pt>
    <dgm:pt modelId="{D41CAB89-D3DA-4662-90DC-49E2866E1E8B}" type="sibTrans" cxnId="{BE611DAF-5224-4E91-BE44-0F5C41383D07}">
      <dgm:prSet/>
      <dgm:spPr/>
      <dgm:t>
        <a:bodyPr/>
        <a:lstStyle/>
        <a:p>
          <a:endParaRPr lang="en-US"/>
        </a:p>
      </dgm:t>
    </dgm:pt>
    <dgm:pt modelId="{74F02719-5283-4F4E-8938-5752547C2B9F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Assertive</a:t>
          </a:r>
          <a:endParaRPr lang="en-US" dirty="0" smtClean="0">
            <a:solidFill>
              <a:srgbClr val="FFC000"/>
            </a:solidFill>
            <a:latin typeface="High Tower Text" panose="02040502050506030303" pitchFamily="18" charset="0"/>
          </a:endParaRPr>
        </a:p>
      </dgm:t>
    </dgm:pt>
    <dgm:pt modelId="{F9213237-70D4-46E4-8599-D12F820757A5}" type="parTrans" cxnId="{EF8AA692-288E-4EF6-A59C-DF74959D9382}">
      <dgm:prSet/>
      <dgm:spPr/>
      <dgm:t>
        <a:bodyPr/>
        <a:lstStyle/>
        <a:p>
          <a:endParaRPr lang="en-US"/>
        </a:p>
      </dgm:t>
    </dgm:pt>
    <dgm:pt modelId="{4FB225A4-AA71-4A71-86EE-924D176242AE}" type="sibTrans" cxnId="{EF8AA692-288E-4EF6-A59C-DF74959D9382}">
      <dgm:prSet/>
      <dgm:spPr/>
      <dgm:t>
        <a:bodyPr/>
        <a:lstStyle/>
        <a:p>
          <a:endParaRPr lang="en-US"/>
        </a:p>
      </dgm:t>
    </dgm:pt>
    <dgm:pt modelId="{A9FA9DDC-6F44-46CB-B3A1-CA9861765EEF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High Tower Text" panose="02040502050506030303" pitchFamily="18" charset="0"/>
            </a:rPr>
            <a:t>Disrespects self</a:t>
          </a:r>
          <a:endParaRPr lang="en-US" sz="2000" dirty="0">
            <a:solidFill>
              <a:schemeClr val="tx1"/>
            </a:solidFill>
            <a:latin typeface="High Tower Text" panose="02040502050506030303" pitchFamily="18" charset="0"/>
          </a:endParaRPr>
        </a:p>
      </dgm:t>
    </dgm:pt>
    <dgm:pt modelId="{12828F73-CCD7-41D4-8B3C-1247ED4A207F}" type="parTrans" cxnId="{DA7F2F01-9605-4CFA-B69B-C48A5183599A}">
      <dgm:prSet/>
      <dgm:spPr/>
      <dgm:t>
        <a:bodyPr/>
        <a:lstStyle/>
        <a:p>
          <a:endParaRPr lang="en-US"/>
        </a:p>
      </dgm:t>
    </dgm:pt>
    <dgm:pt modelId="{6B8A00D9-9EC7-4657-8190-A57818581D28}" type="sibTrans" cxnId="{DA7F2F01-9605-4CFA-B69B-C48A5183599A}">
      <dgm:prSet/>
      <dgm:spPr/>
      <dgm:t>
        <a:bodyPr/>
        <a:lstStyle/>
        <a:p>
          <a:endParaRPr lang="en-US"/>
        </a:p>
      </dgm:t>
    </dgm:pt>
    <dgm:pt modelId="{11BF000A-13F0-4C56-A886-D864677E358A}">
      <dgm:prSet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High Tower Text" panose="02040502050506030303" pitchFamily="18" charset="0"/>
            </a:rPr>
            <a:t>Disrespects others</a:t>
          </a:r>
        </a:p>
      </dgm:t>
    </dgm:pt>
    <dgm:pt modelId="{88DC61B6-0A81-4674-9FDA-15A761129803}" type="parTrans" cxnId="{90D47033-59D8-417F-9CDE-F107144A61F6}">
      <dgm:prSet/>
      <dgm:spPr/>
      <dgm:t>
        <a:bodyPr/>
        <a:lstStyle/>
        <a:p>
          <a:endParaRPr lang="en-US"/>
        </a:p>
      </dgm:t>
    </dgm:pt>
    <dgm:pt modelId="{2DB799C7-F6C9-443F-B37D-FA1CC8888FB5}" type="sibTrans" cxnId="{90D47033-59D8-417F-9CDE-F107144A61F6}">
      <dgm:prSet/>
      <dgm:spPr/>
      <dgm:t>
        <a:bodyPr/>
        <a:lstStyle/>
        <a:p>
          <a:endParaRPr lang="en-US"/>
        </a:p>
      </dgm:t>
    </dgm:pt>
    <dgm:pt modelId="{44DD6166-D025-4D2F-8990-CAA099B52DE0}" type="pres">
      <dgm:prSet presAssocID="{CA6AE70D-9430-4DA9-AB80-6A73EAA8EC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EA005-C414-4549-A193-17C2A1CD826D}" type="pres">
      <dgm:prSet presAssocID="{79F7EFF5-424E-45BB-8248-48E873DA5AA4}" presName="composite" presStyleCnt="0"/>
      <dgm:spPr/>
    </dgm:pt>
    <dgm:pt modelId="{5E56DA57-5C00-4EF9-8C89-4564130B3292}" type="pres">
      <dgm:prSet presAssocID="{79F7EFF5-424E-45BB-8248-48E873DA5AA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EE110-E93F-4B69-8EB7-AD8EA6AF9B44}" type="pres">
      <dgm:prSet presAssocID="{79F7EFF5-424E-45BB-8248-48E873DA5AA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550D7-F45E-4926-9EA4-CF6901BAFCD3}" type="pres">
      <dgm:prSet presAssocID="{A718BAB5-560C-488E-8D4C-5813CA492278}" presName="space" presStyleCnt="0"/>
      <dgm:spPr/>
    </dgm:pt>
    <dgm:pt modelId="{3F65DA61-E7F8-4A79-9DA9-988AD74A04FB}" type="pres">
      <dgm:prSet presAssocID="{3026023A-DD51-4A85-97B4-52674A055CE6}" presName="composite" presStyleCnt="0"/>
      <dgm:spPr/>
    </dgm:pt>
    <dgm:pt modelId="{EDC9E31B-1BCC-4205-BFD6-53B84BD67562}" type="pres">
      <dgm:prSet presAssocID="{3026023A-DD51-4A85-97B4-52674A055CE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90A16-340A-46E6-81B0-40727C964A77}" type="pres">
      <dgm:prSet presAssocID="{3026023A-DD51-4A85-97B4-52674A055CE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EDF35-FCE4-4D57-BAA3-CB322F7BC49E}" type="pres">
      <dgm:prSet presAssocID="{D41CAB89-D3DA-4662-90DC-49E2866E1E8B}" presName="space" presStyleCnt="0"/>
      <dgm:spPr/>
    </dgm:pt>
    <dgm:pt modelId="{46F15676-CC5A-49AC-84F3-547F481C96BD}" type="pres">
      <dgm:prSet presAssocID="{74F02719-5283-4F4E-8938-5752547C2B9F}" presName="composite" presStyleCnt="0"/>
      <dgm:spPr/>
    </dgm:pt>
    <dgm:pt modelId="{FB2BC781-7AD8-4A6B-89CD-6ED45E875964}" type="pres">
      <dgm:prSet presAssocID="{74F02719-5283-4F4E-8938-5752547C2B9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0AAF1-8BF2-41D1-A02F-6723362B6417}" type="pres">
      <dgm:prSet presAssocID="{74F02719-5283-4F4E-8938-5752547C2B9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8AA692-288E-4EF6-A59C-DF74959D9382}" srcId="{CA6AE70D-9430-4DA9-AB80-6A73EAA8EC1D}" destId="{74F02719-5283-4F4E-8938-5752547C2B9F}" srcOrd="2" destOrd="0" parTransId="{F9213237-70D4-46E4-8599-D12F820757A5}" sibTransId="{4FB225A4-AA71-4A71-86EE-924D176242AE}"/>
    <dgm:cxn modelId="{21CA7D61-8658-492B-B697-1D6EA93898C8}" type="presOf" srcId="{CFA31777-15DD-4AFD-8111-D2596642B886}" destId="{3090AAF1-8BF2-41D1-A02F-6723362B6417}" srcOrd="0" destOrd="0" presId="urn:microsoft.com/office/officeart/2005/8/layout/hList1"/>
    <dgm:cxn modelId="{DA7F2F01-9605-4CFA-B69B-C48A5183599A}" srcId="{79F7EFF5-424E-45BB-8248-48E873DA5AA4}" destId="{A9FA9DDC-6F44-46CB-B3A1-CA9861765EEF}" srcOrd="0" destOrd="0" parTransId="{12828F73-CCD7-41D4-8B3C-1247ED4A207F}" sibTransId="{6B8A00D9-9EC7-4657-8190-A57818581D28}"/>
    <dgm:cxn modelId="{9816199A-71B6-42AF-BC00-A03002E5C1D9}" type="presOf" srcId="{3026023A-DD51-4A85-97B4-52674A055CE6}" destId="{EDC9E31B-1BCC-4205-BFD6-53B84BD67562}" srcOrd="0" destOrd="0" presId="urn:microsoft.com/office/officeart/2005/8/layout/hList1"/>
    <dgm:cxn modelId="{B7FD2EA9-0640-451E-BCC5-803C1ABE9CE5}" type="presOf" srcId="{CA6AE70D-9430-4DA9-AB80-6A73EAA8EC1D}" destId="{44DD6166-D025-4D2F-8990-CAA099B52DE0}" srcOrd="0" destOrd="0" presId="urn:microsoft.com/office/officeart/2005/8/layout/hList1"/>
    <dgm:cxn modelId="{63958D67-5ED1-4C4E-9446-C0F94C8C1155}" type="presOf" srcId="{79F7EFF5-424E-45BB-8248-48E873DA5AA4}" destId="{5E56DA57-5C00-4EF9-8C89-4564130B3292}" srcOrd="0" destOrd="0" presId="urn:microsoft.com/office/officeart/2005/8/layout/hList1"/>
    <dgm:cxn modelId="{02FF5F93-AD0F-4337-AF1A-82DB50C658A7}" type="presOf" srcId="{A9FA9DDC-6F44-46CB-B3A1-CA9861765EEF}" destId="{E71EE110-E93F-4B69-8EB7-AD8EA6AF9B44}" srcOrd="0" destOrd="0" presId="urn:microsoft.com/office/officeart/2005/8/layout/hList1"/>
    <dgm:cxn modelId="{BE611DAF-5224-4E91-BE44-0F5C41383D07}" srcId="{CA6AE70D-9430-4DA9-AB80-6A73EAA8EC1D}" destId="{3026023A-DD51-4A85-97B4-52674A055CE6}" srcOrd="1" destOrd="0" parTransId="{79ED97AE-52BA-4A5E-B54B-0AE872D616D9}" sibTransId="{D41CAB89-D3DA-4662-90DC-49E2866E1E8B}"/>
    <dgm:cxn modelId="{7F190909-C471-46B7-974C-A7AE5C20A4E2}" type="presOf" srcId="{74F02719-5283-4F4E-8938-5752547C2B9F}" destId="{FB2BC781-7AD8-4A6B-89CD-6ED45E875964}" srcOrd="0" destOrd="0" presId="urn:microsoft.com/office/officeart/2005/8/layout/hList1"/>
    <dgm:cxn modelId="{21B4068C-7BAA-4973-8E2A-F91B8642A1E9}" srcId="{CA6AE70D-9430-4DA9-AB80-6A73EAA8EC1D}" destId="{79F7EFF5-424E-45BB-8248-48E873DA5AA4}" srcOrd="0" destOrd="0" parTransId="{4F9712BA-33C2-45FB-A39F-B98E20227565}" sibTransId="{A718BAB5-560C-488E-8D4C-5813CA492278}"/>
    <dgm:cxn modelId="{BF2BF4C6-6C84-4991-94CF-FB7E1C8A4069}" srcId="{74F02719-5283-4F4E-8938-5752547C2B9F}" destId="{CFA31777-15DD-4AFD-8111-D2596642B886}" srcOrd="0" destOrd="0" parTransId="{428FA8B7-15ED-46D9-9982-5053F8063E5B}" sibTransId="{6ECC3E04-1093-47D5-B504-32E30F6646E0}"/>
    <dgm:cxn modelId="{E9CDE9D2-21E5-4282-8E8D-A55F48B98312}" type="presOf" srcId="{11BF000A-13F0-4C56-A886-D864677E358A}" destId="{4B590A16-340A-46E6-81B0-40727C964A77}" srcOrd="0" destOrd="0" presId="urn:microsoft.com/office/officeart/2005/8/layout/hList1"/>
    <dgm:cxn modelId="{90D47033-59D8-417F-9CDE-F107144A61F6}" srcId="{3026023A-DD51-4A85-97B4-52674A055CE6}" destId="{11BF000A-13F0-4C56-A886-D864677E358A}" srcOrd="0" destOrd="0" parTransId="{88DC61B6-0A81-4674-9FDA-15A761129803}" sibTransId="{2DB799C7-F6C9-443F-B37D-FA1CC8888FB5}"/>
    <dgm:cxn modelId="{B0B25C04-ADC3-497F-B842-4E8709E9EA25}" type="presParOf" srcId="{44DD6166-D025-4D2F-8990-CAA099B52DE0}" destId="{4A8EA005-C414-4549-A193-17C2A1CD826D}" srcOrd="0" destOrd="0" presId="urn:microsoft.com/office/officeart/2005/8/layout/hList1"/>
    <dgm:cxn modelId="{EDD71629-FE89-48D1-B8BC-2E9E1AC6E33C}" type="presParOf" srcId="{4A8EA005-C414-4549-A193-17C2A1CD826D}" destId="{5E56DA57-5C00-4EF9-8C89-4564130B3292}" srcOrd="0" destOrd="0" presId="urn:microsoft.com/office/officeart/2005/8/layout/hList1"/>
    <dgm:cxn modelId="{AF677169-195B-450C-BA61-20B3A61E586E}" type="presParOf" srcId="{4A8EA005-C414-4549-A193-17C2A1CD826D}" destId="{E71EE110-E93F-4B69-8EB7-AD8EA6AF9B44}" srcOrd="1" destOrd="0" presId="urn:microsoft.com/office/officeart/2005/8/layout/hList1"/>
    <dgm:cxn modelId="{04B0BCAC-7D69-4F9C-949B-9F32471CE905}" type="presParOf" srcId="{44DD6166-D025-4D2F-8990-CAA099B52DE0}" destId="{8A2550D7-F45E-4926-9EA4-CF6901BAFCD3}" srcOrd="1" destOrd="0" presId="urn:microsoft.com/office/officeart/2005/8/layout/hList1"/>
    <dgm:cxn modelId="{753E1F91-9757-4021-ABA0-05531FBF6A7D}" type="presParOf" srcId="{44DD6166-D025-4D2F-8990-CAA099B52DE0}" destId="{3F65DA61-E7F8-4A79-9DA9-988AD74A04FB}" srcOrd="2" destOrd="0" presId="urn:microsoft.com/office/officeart/2005/8/layout/hList1"/>
    <dgm:cxn modelId="{5A9BAE46-0658-4192-A5E1-9D0F055AE3EA}" type="presParOf" srcId="{3F65DA61-E7F8-4A79-9DA9-988AD74A04FB}" destId="{EDC9E31B-1BCC-4205-BFD6-53B84BD67562}" srcOrd="0" destOrd="0" presId="urn:microsoft.com/office/officeart/2005/8/layout/hList1"/>
    <dgm:cxn modelId="{4A7149EA-A970-4DBD-A942-F73AF782CCA4}" type="presParOf" srcId="{3F65DA61-E7F8-4A79-9DA9-988AD74A04FB}" destId="{4B590A16-340A-46E6-81B0-40727C964A77}" srcOrd="1" destOrd="0" presId="urn:microsoft.com/office/officeart/2005/8/layout/hList1"/>
    <dgm:cxn modelId="{A8730494-134D-422A-9CD9-C8601CC564CE}" type="presParOf" srcId="{44DD6166-D025-4D2F-8990-CAA099B52DE0}" destId="{66AEDF35-FCE4-4D57-BAA3-CB322F7BC49E}" srcOrd="3" destOrd="0" presId="urn:microsoft.com/office/officeart/2005/8/layout/hList1"/>
    <dgm:cxn modelId="{1537BDBD-E7AE-4890-8EFF-8B4637CD3C43}" type="presParOf" srcId="{44DD6166-D025-4D2F-8990-CAA099B52DE0}" destId="{46F15676-CC5A-49AC-84F3-547F481C96BD}" srcOrd="4" destOrd="0" presId="urn:microsoft.com/office/officeart/2005/8/layout/hList1"/>
    <dgm:cxn modelId="{AEE2A96A-2C23-4B1A-AE81-4AA35A366396}" type="presParOf" srcId="{46F15676-CC5A-49AC-84F3-547F481C96BD}" destId="{FB2BC781-7AD8-4A6B-89CD-6ED45E875964}" srcOrd="0" destOrd="0" presId="urn:microsoft.com/office/officeart/2005/8/layout/hList1"/>
    <dgm:cxn modelId="{25C649A6-8A71-48A7-A8E2-6B024C4E1090}" type="presParOf" srcId="{46F15676-CC5A-49AC-84F3-547F481C96BD}" destId="{3090AAF1-8BF2-41D1-A02F-6723362B641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92543-598F-4723-AA39-B4FE68B8B6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0C4867-A415-4898-8E4A-156A46EB3858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Respect</a:t>
          </a:r>
        </a:p>
      </dgm:t>
    </dgm:pt>
    <dgm:pt modelId="{9B6B0DE4-E692-40A4-BD3F-F23F858F58C0}" type="parTrans" cxnId="{DB5C2B58-6FFA-415E-8235-6240ADAFFB69}">
      <dgm:prSet/>
      <dgm:spPr/>
      <dgm:t>
        <a:bodyPr/>
        <a:lstStyle/>
        <a:p>
          <a:endParaRPr lang="en-US"/>
        </a:p>
      </dgm:t>
    </dgm:pt>
    <dgm:pt modelId="{ADD22C25-E54C-4A0F-87C3-5297E9EA8A72}" type="sibTrans" cxnId="{DB5C2B58-6FFA-415E-8235-6240ADAFFB69}">
      <dgm:prSet/>
      <dgm:spPr/>
      <dgm:t>
        <a:bodyPr/>
        <a:lstStyle/>
        <a:p>
          <a:endParaRPr lang="en-US"/>
        </a:p>
      </dgm:t>
    </dgm:pt>
    <dgm:pt modelId="{B9116883-40AB-49DC-B072-DF3B00B92E6A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Common values</a:t>
          </a:r>
        </a:p>
      </dgm:t>
    </dgm:pt>
    <dgm:pt modelId="{BF09085A-9341-4F0D-93D1-B73E183F0E1F}" type="parTrans" cxnId="{FFC4A771-287C-495C-B471-7078A9219003}">
      <dgm:prSet/>
      <dgm:spPr/>
      <dgm:t>
        <a:bodyPr/>
        <a:lstStyle/>
        <a:p>
          <a:endParaRPr lang="en-US"/>
        </a:p>
      </dgm:t>
    </dgm:pt>
    <dgm:pt modelId="{FA7C6C1C-698B-4D3C-9140-F9DDADDC15E5}" type="sibTrans" cxnId="{FFC4A771-287C-495C-B471-7078A9219003}">
      <dgm:prSet/>
      <dgm:spPr/>
      <dgm:t>
        <a:bodyPr/>
        <a:lstStyle/>
        <a:p>
          <a:endParaRPr lang="en-US"/>
        </a:p>
      </dgm:t>
    </dgm:pt>
    <dgm:pt modelId="{60D4F887-E13C-4E06-B833-85827D278AAC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Communication</a:t>
          </a:r>
        </a:p>
      </dgm:t>
    </dgm:pt>
    <dgm:pt modelId="{820C27CA-5E6B-4753-887A-6C37E1D394C6}" type="parTrans" cxnId="{1AEAA01F-2D28-4BAA-AEC4-0F4923827AED}">
      <dgm:prSet/>
      <dgm:spPr/>
      <dgm:t>
        <a:bodyPr/>
        <a:lstStyle/>
        <a:p>
          <a:endParaRPr lang="en-US"/>
        </a:p>
      </dgm:t>
    </dgm:pt>
    <dgm:pt modelId="{451A1CFA-1384-4D4C-A91E-37A3BD861F01}" type="sibTrans" cxnId="{1AEAA01F-2D28-4BAA-AEC4-0F4923827AED}">
      <dgm:prSet/>
      <dgm:spPr/>
      <dgm:t>
        <a:bodyPr/>
        <a:lstStyle/>
        <a:p>
          <a:endParaRPr lang="en-US"/>
        </a:p>
      </dgm:t>
    </dgm:pt>
    <dgm:pt modelId="{6FE9957A-DF27-4E63-8968-F0C8B3AEF84E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Being genuine and real</a:t>
          </a:r>
        </a:p>
      </dgm:t>
    </dgm:pt>
    <dgm:pt modelId="{68C4091A-9CE4-4834-A5BA-2CDE4BC0F7FC}" type="parTrans" cxnId="{2E459D14-38A2-41AC-AF3D-21BB57D5451F}">
      <dgm:prSet/>
      <dgm:spPr/>
      <dgm:t>
        <a:bodyPr/>
        <a:lstStyle/>
        <a:p>
          <a:endParaRPr lang="en-US"/>
        </a:p>
      </dgm:t>
    </dgm:pt>
    <dgm:pt modelId="{6F6E4A7C-8E15-4C57-8CB1-471A8C77E6D2}" type="sibTrans" cxnId="{2E459D14-38A2-41AC-AF3D-21BB57D5451F}">
      <dgm:prSet/>
      <dgm:spPr/>
      <dgm:t>
        <a:bodyPr/>
        <a:lstStyle/>
        <a:p>
          <a:endParaRPr lang="en-US"/>
        </a:p>
      </dgm:t>
    </dgm:pt>
    <dgm:pt modelId="{C3B2EC8E-977E-4E9A-9FA7-93E2FC991582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Staying true to yourself</a:t>
          </a:r>
        </a:p>
      </dgm:t>
    </dgm:pt>
    <dgm:pt modelId="{4B7EE793-5361-4A63-9D6D-D6374E3E56A7}" type="parTrans" cxnId="{76E32545-F4E9-43EB-89FB-3B040FCDB27C}">
      <dgm:prSet/>
      <dgm:spPr/>
      <dgm:t>
        <a:bodyPr/>
        <a:lstStyle/>
        <a:p>
          <a:endParaRPr lang="en-US"/>
        </a:p>
      </dgm:t>
    </dgm:pt>
    <dgm:pt modelId="{C110A361-F313-4F4B-A5B5-B1AF4ACF649A}" type="sibTrans" cxnId="{76E32545-F4E9-43EB-89FB-3B040FCDB27C}">
      <dgm:prSet/>
      <dgm:spPr/>
      <dgm:t>
        <a:bodyPr/>
        <a:lstStyle/>
        <a:p>
          <a:endParaRPr lang="en-US"/>
        </a:p>
      </dgm:t>
    </dgm:pt>
    <dgm:pt modelId="{81140F11-9AC3-4FEE-AB13-7C8AB0D930C9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Being a good fit</a:t>
          </a:r>
        </a:p>
      </dgm:t>
    </dgm:pt>
    <dgm:pt modelId="{7E118C05-7C59-4621-8586-8F66C643536C}" type="parTrans" cxnId="{2DBEB961-D09D-48AC-9971-1B1E7E51DAA0}">
      <dgm:prSet/>
      <dgm:spPr/>
      <dgm:t>
        <a:bodyPr/>
        <a:lstStyle/>
        <a:p>
          <a:endParaRPr lang="en-US"/>
        </a:p>
      </dgm:t>
    </dgm:pt>
    <dgm:pt modelId="{410B3691-74D9-4F0B-ACAB-0BBAFEB427B1}" type="sibTrans" cxnId="{2DBEB961-D09D-48AC-9971-1B1E7E51DAA0}">
      <dgm:prSet/>
      <dgm:spPr/>
      <dgm:t>
        <a:bodyPr/>
        <a:lstStyle/>
        <a:p>
          <a:endParaRPr lang="en-US"/>
        </a:p>
      </dgm:t>
    </dgm:pt>
    <dgm:pt modelId="{684595D7-B296-4439-8403-A33E0C282647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High Tower Text" panose="02040502050506030303" pitchFamily="18" charset="0"/>
            </a:rPr>
            <a:t>Accepting them for who they are</a:t>
          </a:r>
        </a:p>
      </dgm:t>
    </dgm:pt>
    <dgm:pt modelId="{A30BD9C2-9AE5-41D5-87AD-C9180894A791}" type="parTrans" cxnId="{A608FCB4-84CF-4F20-978B-4797CAA8D2C4}">
      <dgm:prSet/>
      <dgm:spPr/>
      <dgm:t>
        <a:bodyPr/>
        <a:lstStyle/>
        <a:p>
          <a:endParaRPr lang="en-US"/>
        </a:p>
      </dgm:t>
    </dgm:pt>
    <dgm:pt modelId="{FB48F583-B495-4A13-ACBB-640759074847}" type="sibTrans" cxnId="{A608FCB4-84CF-4F20-978B-4797CAA8D2C4}">
      <dgm:prSet/>
      <dgm:spPr/>
      <dgm:t>
        <a:bodyPr/>
        <a:lstStyle/>
        <a:p>
          <a:endParaRPr lang="en-US"/>
        </a:p>
      </dgm:t>
    </dgm:pt>
    <dgm:pt modelId="{18EE3A69-9C05-4AB9-AE9E-166E00DC328C}" type="pres">
      <dgm:prSet presAssocID="{4C092543-598F-4723-AA39-B4FE68B8B6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7891AF-712C-46BE-BAC3-F737F97E9B48}" type="pres">
      <dgm:prSet presAssocID="{AF0C4867-A415-4898-8E4A-156A46EB3858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7D09E-928C-42DF-A5C0-F85CCE350FE2}" type="pres">
      <dgm:prSet presAssocID="{ADD22C25-E54C-4A0F-87C3-5297E9EA8A72}" presName="spacer" presStyleCnt="0"/>
      <dgm:spPr/>
    </dgm:pt>
    <dgm:pt modelId="{4E192223-F69B-4790-9D64-81D01C831F72}" type="pres">
      <dgm:prSet presAssocID="{C3B2EC8E-977E-4E9A-9FA7-93E2FC991582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16F6C-BCA0-40BD-A87B-D66C2EA50827}" type="pres">
      <dgm:prSet presAssocID="{C110A361-F313-4F4B-A5B5-B1AF4ACF649A}" presName="spacer" presStyleCnt="0"/>
      <dgm:spPr/>
    </dgm:pt>
    <dgm:pt modelId="{EBBF84B7-09B3-4330-AC95-67004F4AD4E4}" type="pres">
      <dgm:prSet presAssocID="{684595D7-B296-4439-8403-A33E0C282647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02EC1-0ED2-4568-872E-C01B772498C7}" type="pres">
      <dgm:prSet presAssocID="{FB48F583-B495-4A13-ACBB-640759074847}" presName="spacer" presStyleCnt="0"/>
      <dgm:spPr/>
    </dgm:pt>
    <dgm:pt modelId="{6336C45A-6C97-48F3-B959-9C6C3B1C24FA}" type="pres">
      <dgm:prSet presAssocID="{81140F11-9AC3-4FEE-AB13-7C8AB0D930C9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7CD7D-35FF-4EB9-A0CC-B750D61F40B3}" type="pres">
      <dgm:prSet presAssocID="{410B3691-74D9-4F0B-ACAB-0BBAFEB427B1}" presName="spacer" presStyleCnt="0"/>
      <dgm:spPr/>
    </dgm:pt>
    <dgm:pt modelId="{5A662CE7-4BE3-4D9D-A445-E3A87D2E674D}" type="pres">
      <dgm:prSet presAssocID="{B9116883-40AB-49DC-B072-DF3B00B92E6A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4819A-E10A-46AF-94F2-81CC53AAAC29}" type="pres">
      <dgm:prSet presAssocID="{FA7C6C1C-698B-4D3C-9140-F9DDADDC15E5}" presName="spacer" presStyleCnt="0"/>
      <dgm:spPr/>
    </dgm:pt>
    <dgm:pt modelId="{1CE31CC2-A16E-4BA5-A140-3992BAAF8844}" type="pres">
      <dgm:prSet presAssocID="{60D4F887-E13C-4E06-B833-85827D278AA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14C95-659A-4D3C-85B5-E6FEDF6A9304}" type="pres">
      <dgm:prSet presAssocID="{451A1CFA-1384-4D4C-A91E-37A3BD861F01}" presName="spacer" presStyleCnt="0"/>
      <dgm:spPr/>
    </dgm:pt>
    <dgm:pt modelId="{43F5C0C9-8268-4BCB-9135-42B07ECE32ED}" type="pres">
      <dgm:prSet presAssocID="{6FE9957A-DF27-4E63-8968-F0C8B3AEF84E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59D14-38A2-41AC-AF3D-21BB57D5451F}" srcId="{4C092543-598F-4723-AA39-B4FE68B8B6FD}" destId="{6FE9957A-DF27-4E63-8968-F0C8B3AEF84E}" srcOrd="6" destOrd="0" parTransId="{68C4091A-9CE4-4834-A5BA-2CDE4BC0F7FC}" sibTransId="{6F6E4A7C-8E15-4C57-8CB1-471A8C77E6D2}"/>
    <dgm:cxn modelId="{76E32545-F4E9-43EB-89FB-3B040FCDB27C}" srcId="{4C092543-598F-4723-AA39-B4FE68B8B6FD}" destId="{C3B2EC8E-977E-4E9A-9FA7-93E2FC991582}" srcOrd="1" destOrd="0" parTransId="{4B7EE793-5361-4A63-9D6D-D6374E3E56A7}" sibTransId="{C110A361-F313-4F4B-A5B5-B1AF4ACF649A}"/>
    <dgm:cxn modelId="{1AEAA01F-2D28-4BAA-AEC4-0F4923827AED}" srcId="{4C092543-598F-4723-AA39-B4FE68B8B6FD}" destId="{60D4F887-E13C-4E06-B833-85827D278AAC}" srcOrd="5" destOrd="0" parTransId="{820C27CA-5E6B-4753-887A-6C37E1D394C6}" sibTransId="{451A1CFA-1384-4D4C-A91E-37A3BD861F01}"/>
    <dgm:cxn modelId="{A59C7320-202E-4DBE-A4E8-3A76DA427CBD}" type="presOf" srcId="{684595D7-B296-4439-8403-A33E0C282647}" destId="{EBBF84B7-09B3-4330-AC95-67004F4AD4E4}" srcOrd="0" destOrd="0" presId="urn:microsoft.com/office/officeart/2005/8/layout/vList2"/>
    <dgm:cxn modelId="{7F3FA8A3-E0E2-4116-8567-A66112C209A0}" type="presOf" srcId="{4C092543-598F-4723-AA39-B4FE68B8B6FD}" destId="{18EE3A69-9C05-4AB9-AE9E-166E00DC328C}" srcOrd="0" destOrd="0" presId="urn:microsoft.com/office/officeart/2005/8/layout/vList2"/>
    <dgm:cxn modelId="{A608FCB4-84CF-4F20-978B-4797CAA8D2C4}" srcId="{4C092543-598F-4723-AA39-B4FE68B8B6FD}" destId="{684595D7-B296-4439-8403-A33E0C282647}" srcOrd="2" destOrd="0" parTransId="{A30BD9C2-9AE5-41D5-87AD-C9180894A791}" sibTransId="{FB48F583-B495-4A13-ACBB-640759074847}"/>
    <dgm:cxn modelId="{0BC3FA7E-A2AA-4B52-BB15-D43BEB9E0E9D}" type="presOf" srcId="{81140F11-9AC3-4FEE-AB13-7C8AB0D930C9}" destId="{6336C45A-6C97-48F3-B959-9C6C3B1C24FA}" srcOrd="0" destOrd="0" presId="urn:microsoft.com/office/officeart/2005/8/layout/vList2"/>
    <dgm:cxn modelId="{DEE4E509-3988-4A4A-8B94-2EC2E43E455C}" type="presOf" srcId="{AF0C4867-A415-4898-8E4A-156A46EB3858}" destId="{637891AF-712C-46BE-BAC3-F737F97E9B48}" srcOrd="0" destOrd="0" presId="urn:microsoft.com/office/officeart/2005/8/layout/vList2"/>
    <dgm:cxn modelId="{74AC616F-18D8-43E6-9293-3EC78379D3DA}" type="presOf" srcId="{60D4F887-E13C-4E06-B833-85827D278AAC}" destId="{1CE31CC2-A16E-4BA5-A140-3992BAAF8844}" srcOrd="0" destOrd="0" presId="urn:microsoft.com/office/officeart/2005/8/layout/vList2"/>
    <dgm:cxn modelId="{49F14DE3-C3F2-401F-8879-78F9F96E2B63}" type="presOf" srcId="{C3B2EC8E-977E-4E9A-9FA7-93E2FC991582}" destId="{4E192223-F69B-4790-9D64-81D01C831F72}" srcOrd="0" destOrd="0" presId="urn:microsoft.com/office/officeart/2005/8/layout/vList2"/>
    <dgm:cxn modelId="{FFC4A771-287C-495C-B471-7078A9219003}" srcId="{4C092543-598F-4723-AA39-B4FE68B8B6FD}" destId="{B9116883-40AB-49DC-B072-DF3B00B92E6A}" srcOrd="4" destOrd="0" parTransId="{BF09085A-9341-4F0D-93D1-B73E183F0E1F}" sibTransId="{FA7C6C1C-698B-4D3C-9140-F9DDADDC15E5}"/>
    <dgm:cxn modelId="{6FB163EE-5056-4783-9B86-1E94A7C6986E}" type="presOf" srcId="{B9116883-40AB-49DC-B072-DF3B00B92E6A}" destId="{5A662CE7-4BE3-4D9D-A445-E3A87D2E674D}" srcOrd="0" destOrd="0" presId="urn:microsoft.com/office/officeart/2005/8/layout/vList2"/>
    <dgm:cxn modelId="{0938558C-CE7C-4ED3-A056-9B4771743941}" type="presOf" srcId="{6FE9957A-DF27-4E63-8968-F0C8B3AEF84E}" destId="{43F5C0C9-8268-4BCB-9135-42B07ECE32ED}" srcOrd="0" destOrd="0" presId="urn:microsoft.com/office/officeart/2005/8/layout/vList2"/>
    <dgm:cxn modelId="{DB5C2B58-6FFA-415E-8235-6240ADAFFB69}" srcId="{4C092543-598F-4723-AA39-B4FE68B8B6FD}" destId="{AF0C4867-A415-4898-8E4A-156A46EB3858}" srcOrd="0" destOrd="0" parTransId="{9B6B0DE4-E692-40A4-BD3F-F23F858F58C0}" sibTransId="{ADD22C25-E54C-4A0F-87C3-5297E9EA8A72}"/>
    <dgm:cxn modelId="{2DBEB961-D09D-48AC-9971-1B1E7E51DAA0}" srcId="{4C092543-598F-4723-AA39-B4FE68B8B6FD}" destId="{81140F11-9AC3-4FEE-AB13-7C8AB0D930C9}" srcOrd="3" destOrd="0" parTransId="{7E118C05-7C59-4621-8586-8F66C643536C}" sibTransId="{410B3691-74D9-4F0B-ACAB-0BBAFEB427B1}"/>
    <dgm:cxn modelId="{B7F4D537-91FF-44F6-937D-F92E6139F4EF}" type="presParOf" srcId="{18EE3A69-9C05-4AB9-AE9E-166E00DC328C}" destId="{637891AF-712C-46BE-BAC3-F737F97E9B48}" srcOrd="0" destOrd="0" presId="urn:microsoft.com/office/officeart/2005/8/layout/vList2"/>
    <dgm:cxn modelId="{F170FFA5-D3FE-46AA-9763-7C5B5633844A}" type="presParOf" srcId="{18EE3A69-9C05-4AB9-AE9E-166E00DC328C}" destId="{4EF7D09E-928C-42DF-A5C0-F85CCE350FE2}" srcOrd="1" destOrd="0" presId="urn:microsoft.com/office/officeart/2005/8/layout/vList2"/>
    <dgm:cxn modelId="{A0F388E8-D6A1-4C53-A4C1-8ABE719BDE8E}" type="presParOf" srcId="{18EE3A69-9C05-4AB9-AE9E-166E00DC328C}" destId="{4E192223-F69B-4790-9D64-81D01C831F72}" srcOrd="2" destOrd="0" presId="urn:microsoft.com/office/officeart/2005/8/layout/vList2"/>
    <dgm:cxn modelId="{1AF4F8D8-6014-4F31-8BDA-C91E72329E7A}" type="presParOf" srcId="{18EE3A69-9C05-4AB9-AE9E-166E00DC328C}" destId="{D0216F6C-BCA0-40BD-A87B-D66C2EA50827}" srcOrd="3" destOrd="0" presId="urn:microsoft.com/office/officeart/2005/8/layout/vList2"/>
    <dgm:cxn modelId="{C43EB921-B9D0-443D-AEBF-862B3A13CDCD}" type="presParOf" srcId="{18EE3A69-9C05-4AB9-AE9E-166E00DC328C}" destId="{EBBF84B7-09B3-4330-AC95-67004F4AD4E4}" srcOrd="4" destOrd="0" presId="urn:microsoft.com/office/officeart/2005/8/layout/vList2"/>
    <dgm:cxn modelId="{EBA2BF7C-C8F4-43B1-8885-A6B4676A1C65}" type="presParOf" srcId="{18EE3A69-9C05-4AB9-AE9E-166E00DC328C}" destId="{E0F02EC1-0ED2-4568-872E-C01B772498C7}" srcOrd="5" destOrd="0" presId="urn:microsoft.com/office/officeart/2005/8/layout/vList2"/>
    <dgm:cxn modelId="{A67F4A2C-168D-48ED-86D2-A2AF4051A826}" type="presParOf" srcId="{18EE3A69-9C05-4AB9-AE9E-166E00DC328C}" destId="{6336C45A-6C97-48F3-B959-9C6C3B1C24FA}" srcOrd="6" destOrd="0" presId="urn:microsoft.com/office/officeart/2005/8/layout/vList2"/>
    <dgm:cxn modelId="{B49DAC5C-25FF-444D-B566-DAE66E6F1664}" type="presParOf" srcId="{18EE3A69-9C05-4AB9-AE9E-166E00DC328C}" destId="{6F87CD7D-35FF-4EB9-A0CC-B750D61F40B3}" srcOrd="7" destOrd="0" presId="urn:microsoft.com/office/officeart/2005/8/layout/vList2"/>
    <dgm:cxn modelId="{F1CACBC6-5340-4B16-BB47-E74D12244980}" type="presParOf" srcId="{18EE3A69-9C05-4AB9-AE9E-166E00DC328C}" destId="{5A662CE7-4BE3-4D9D-A445-E3A87D2E674D}" srcOrd="8" destOrd="0" presId="urn:microsoft.com/office/officeart/2005/8/layout/vList2"/>
    <dgm:cxn modelId="{153FEE38-2B19-47CC-9490-A22CA99EBCF8}" type="presParOf" srcId="{18EE3A69-9C05-4AB9-AE9E-166E00DC328C}" destId="{A744819A-E10A-46AF-94F2-81CC53AAAC29}" srcOrd="9" destOrd="0" presId="urn:microsoft.com/office/officeart/2005/8/layout/vList2"/>
    <dgm:cxn modelId="{EA4E34F0-19CA-4567-BBD1-7BD64A672198}" type="presParOf" srcId="{18EE3A69-9C05-4AB9-AE9E-166E00DC328C}" destId="{1CE31CC2-A16E-4BA5-A140-3992BAAF8844}" srcOrd="10" destOrd="0" presId="urn:microsoft.com/office/officeart/2005/8/layout/vList2"/>
    <dgm:cxn modelId="{E64EC84E-EEE4-4DD6-822A-AA7074892E4D}" type="presParOf" srcId="{18EE3A69-9C05-4AB9-AE9E-166E00DC328C}" destId="{17214C95-659A-4D3C-85B5-E6FEDF6A9304}" srcOrd="11" destOrd="0" presId="urn:microsoft.com/office/officeart/2005/8/layout/vList2"/>
    <dgm:cxn modelId="{641D968D-9029-44C5-83EB-010510022FA0}" type="presParOf" srcId="{18EE3A69-9C05-4AB9-AE9E-166E00DC328C}" destId="{43F5C0C9-8268-4BCB-9135-42B07ECE32E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1BEBDB-B099-4697-B7FE-9244773316D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7428F-A57F-4F5F-9E8C-DA26C8E2A362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The Hook</a:t>
          </a:r>
          <a:endParaRPr lang="en-US" dirty="0">
            <a:latin typeface="High Tower Text" panose="02040502050506030303" pitchFamily="18" charset="0"/>
          </a:endParaRPr>
        </a:p>
      </dgm:t>
    </dgm:pt>
    <dgm:pt modelId="{4382F113-3E78-4706-A2DB-1816ECF26C87}" type="parTrans" cxnId="{6EDA9374-9A5F-4873-B360-AC64B195A0B0}">
      <dgm:prSet/>
      <dgm:spPr/>
      <dgm:t>
        <a:bodyPr/>
        <a:lstStyle/>
        <a:p>
          <a:endParaRPr lang="en-US"/>
        </a:p>
      </dgm:t>
    </dgm:pt>
    <dgm:pt modelId="{37415E5A-DD68-46CC-9774-FD787AB08890}" type="sibTrans" cxnId="{6EDA9374-9A5F-4873-B360-AC64B195A0B0}">
      <dgm:prSet/>
      <dgm:spPr/>
      <dgm:t>
        <a:bodyPr/>
        <a:lstStyle/>
        <a:p>
          <a:endParaRPr lang="en-US"/>
        </a:p>
      </dgm:t>
    </dgm:pt>
    <dgm:pt modelId="{8402D8E0-C93F-4F12-A5A1-2E5E600FFBC1}">
      <dgm:prSet phldrT="[Text]" custT="1"/>
      <dgm:spPr/>
      <dgm:t>
        <a:bodyPr/>
        <a:lstStyle/>
        <a:p>
          <a:r>
            <a:rPr lang="en-US" sz="2800" dirty="0" smtClean="0">
              <a:solidFill>
                <a:srgbClr val="002060"/>
              </a:solidFill>
              <a:latin typeface="High Tower Text" panose="02040502050506030303" pitchFamily="18" charset="0"/>
            </a:rPr>
            <a:t>What qualities attract you toward the person?</a:t>
          </a:r>
          <a:endParaRPr lang="en-US" sz="2800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3558BF1D-AD7D-49BF-99E1-42AC4AB1D4FA}" type="parTrans" cxnId="{9BDEBD63-6E3A-4533-AB15-B777EF0B7D11}">
      <dgm:prSet/>
      <dgm:spPr/>
      <dgm:t>
        <a:bodyPr/>
        <a:lstStyle/>
        <a:p>
          <a:endParaRPr lang="en-US"/>
        </a:p>
      </dgm:t>
    </dgm:pt>
    <dgm:pt modelId="{7D956BF6-7AB4-49E8-AACA-9BFB973F53A2}" type="sibTrans" cxnId="{9BDEBD63-6E3A-4533-AB15-B777EF0B7D11}">
      <dgm:prSet/>
      <dgm:spPr/>
      <dgm:t>
        <a:bodyPr/>
        <a:lstStyle/>
        <a:p>
          <a:endParaRPr lang="en-US"/>
        </a:p>
      </dgm:t>
    </dgm:pt>
    <dgm:pt modelId="{C8A53880-355F-4C94-B3E2-BE1296170210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DTR</a:t>
          </a:r>
          <a:endParaRPr lang="en-US" dirty="0">
            <a:latin typeface="High Tower Text" panose="02040502050506030303" pitchFamily="18" charset="0"/>
          </a:endParaRPr>
        </a:p>
      </dgm:t>
    </dgm:pt>
    <dgm:pt modelId="{B803E4CE-FE00-42B6-9818-12AC4A270C41}" type="parTrans" cxnId="{A8675CFF-BC82-45B1-A5D4-0305E136CB97}">
      <dgm:prSet/>
      <dgm:spPr/>
      <dgm:t>
        <a:bodyPr/>
        <a:lstStyle/>
        <a:p>
          <a:endParaRPr lang="en-US"/>
        </a:p>
      </dgm:t>
    </dgm:pt>
    <dgm:pt modelId="{8B6379F8-E403-472F-912C-66A349773D76}" type="sibTrans" cxnId="{A8675CFF-BC82-45B1-A5D4-0305E136CB97}">
      <dgm:prSet/>
      <dgm:spPr/>
      <dgm:t>
        <a:bodyPr/>
        <a:lstStyle/>
        <a:p>
          <a:endParaRPr lang="en-US"/>
        </a:p>
      </dgm:t>
    </dgm:pt>
    <dgm:pt modelId="{58FB1D77-EF69-4810-BE68-050096BB4C78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What makes you want to define the relationship?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EA37AD2B-EBED-462E-A06A-C1CD65FB1808}" type="parTrans" cxnId="{E69E63DD-FECD-4789-850E-AE51414E70FB}">
      <dgm:prSet/>
      <dgm:spPr/>
      <dgm:t>
        <a:bodyPr/>
        <a:lstStyle/>
        <a:p>
          <a:endParaRPr lang="en-US"/>
        </a:p>
      </dgm:t>
    </dgm:pt>
    <dgm:pt modelId="{305C5314-4CC6-479A-A380-1F429C8DBAED}" type="sibTrans" cxnId="{E69E63DD-FECD-4789-850E-AE51414E70FB}">
      <dgm:prSet/>
      <dgm:spPr/>
      <dgm:t>
        <a:bodyPr/>
        <a:lstStyle/>
        <a:p>
          <a:endParaRPr lang="en-US"/>
        </a:p>
      </dgm:t>
    </dgm:pt>
    <dgm:pt modelId="{9B0A602D-5CBF-44A2-8C63-D5EE4831DB70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Long Term</a:t>
          </a:r>
          <a:endParaRPr lang="en-US" dirty="0">
            <a:latin typeface="High Tower Text" panose="02040502050506030303" pitchFamily="18" charset="0"/>
          </a:endParaRPr>
        </a:p>
      </dgm:t>
    </dgm:pt>
    <dgm:pt modelId="{741288F5-9CD3-40F9-B92A-B7133A2C5B71}" type="parTrans" cxnId="{B5DD13F7-B02D-45A0-87AE-55E411F965DE}">
      <dgm:prSet/>
      <dgm:spPr/>
      <dgm:t>
        <a:bodyPr/>
        <a:lstStyle/>
        <a:p>
          <a:endParaRPr lang="en-US"/>
        </a:p>
      </dgm:t>
    </dgm:pt>
    <dgm:pt modelId="{24A2A611-DED1-46AB-BA25-F7902CBBCBC2}" type="sibTrans" cxnId="{B5DD13F7-B02D-45A0-87AE-55E411F965DE}">
      <dgm:prSet/>
      <dgm:spPr/>
      <dgm:t>
        <a:bodyPr/>
        <a:lstStyle/>
        <a:p>
          <a:endParaRPr lang="en-US"/>
        </a:p>
      </dgm:t>
    </dgm:pt>
    <dgm:pt modelId="{B58E2AC6-E469-4E3A-9ABD-08B43D09FD06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What makes you want to be in the relationship long term?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2F9AFF5C-C07B-44C9-96AE-6464E6CA0F33}" type="parTrans" cxnId="{B6C4715B-6E65-4B63-BF62-518575324EE7}">
      <dgm:prSet/>
      <dgm:spPr/>
      <dgm:t>
        <a:bodyPr/>
        <a:lstStyle/>
        <a:p>
          <a:endParaRPr lang="en-US"/>
        </a:p>
      </dgm:t>
    </dgm:pt>
    <dgm:pt modelId="{3D409768-3025-4C9E-BBC1-0E5471281F47}" type="sibTrans" cxnId="{B6C4715B-6E65-4B63-BF62-518575324EE7}">
      <dgm:prSet/>
      <dgm:spPr/>
      <dgm:t>
        <a:bodyPr/>
        <a:lstStyle/>
        <a:p>
          <a:endParaRPr lang="en-US"/>
        </a:p>
      </dgm:t>
    </dgm:pt>
    <dgm:pt modelId="{DC9118A8-6161-4F50-B21B-FB277A9AA9F6}" type="pres">
      <dgm:prSet presAssocID="{551BEBDB-B099-4697-B7FE-9244773316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99D3B7-144C-4171-A844-E2F0FFE168CD}" type="pres">
      <dgm:prSet presAssocID="{E4C7428F-A57F-4F5F-9E8C-DA26C8E2A362}" presName="linNode" presStyleCnt="0"/>
      <dgm:spPr/>
    </dgm:pt>
    <dgm:pt modelId="{6168C417-8C8C-4893-9CD8-B69234FE1C13}" type="pres">
      <dgm:prSet presAssocID="{E4C7428F-A57F-4F5F-9E8C-DA26C8E2A36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BD4BB3-30A0-43AC-B366-62F042E481C5}" type="pres">
      <dgm:prSet presAssocID="{E4C7428F-A57F-4F5F-9E8C-DA26C8E2A36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E63B2-400D-4273-86CA-45F22F409024}" type="pres">
      <dgm:prSet presAssocID="{37415E5A-DD68-46CC-9774-FD787AB08890}" presName="sp" presStyleCnt="0"/>
      <dgm:spPr/>
    </dgm:pt>
    <dgm:pt modelId="{3085C358-29B2-477E-87FE-989D0E8B66DD}" type="pres">
      <dgm:prSet presAssocID="{C8A53880-355F-4C94-B3E2-BE1296170210}" presName="linNode" presStyleCnt="0"/>
      <dgm:spPr/>
    </dgm:pt>
    <dgm:pt modelId="{C150C8A9-9786-495A-94DA-C70AEBBA36DA}" type="pres">
      <dgm:prSet presAssocID="{C8A53880-355F-4C94-B3E2-BE129617021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20FBD-5434-41D9-AC6B-9B79A96D8146}" type="pres">
      <dgm:prSet presAssocID="{C8A53880-355F-4C94-B3E2-BE129617021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1CE7C-1CDD-4427-88DF-2813F27FAFBC}" type="pres">
      <dgm:prSet presAssocID="{8B6379F8-E403-472F-912C-66A349773D76}" presName="sp" presStyleCnt="0"/>
      <dgm:spPr/>
    </dgm:pt>
    <dgm:pt modelId="{893CC704-2102-4DBA-B849-612619C98920}" type="pres">
      <dgm:prSet presAssocID="{9B0A602D-5CBF-44A2-8C63-D5EE4831DB70}" presName="linNode" presStyleCnt="0"/>
      <dgm:spPr/>
    </dgm:pt>
    <dgm:pt modelId="{752BFA15-DE0B-43E3-A8DA-0225B6BFCEF2}" type="pres">
      <dgm:prSet presAssocID="{9B0A602D-5CBF-44A2-8C63-D5EE4831DB7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B9FE7-5C50-4F36-A484-B59B26A41615}" type="pres">
      <dgm:prSet presAssocID="{9B0A602D-5CBF-44A2-8C63-D5EE4831DB7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6FDAC8-0EFB-4F16-B3A9-FCBED8DC77E5}" type="presOf" srcId="{551BEBDB-B099-4697-B7FE-9244773316D4}" destId="{DC9118A8-6161-4F50-B21B-FB277A9AA9F6}" srcOrd="0" destOrd="0" presId="urn:microsoft.com/office/officeart/2005/8/layout/vList5"/>
    <dgm:cxn modelId="{CFF13CD5-E91F-407F-A2B5-54ECD612CEC9}" type="presOf" srcId="{C8A53880-355F-4C94-B3E2-BE1296170210}" destId="{C150C8A9-9786-495A-94DA-C70AEBBA36DA}" srcOrd="0" destOrd="0" presId="urn:microsoft.com/office/officeart/2005/8/layout/vList5"/>
    <dgm:cxn modelId="{40853FC4-905F-4F24-9CDF-BAF8D94C783D}" type="presOf" srcId="{58FB1D77-EF69-4810-BE68-050096BB4C78}" destId="{9FA20FBD-5434-41D9-AC6B-9B79A96D8146}" srcOrd="0" destOrd="0" presId="urn:microsoft.com/office/officeart/2005/8/layout/vList5"/>
    <dgm:cxn modelId="{B6C4715B-6E65-4B63-BF62-518575324EE7}" srcId="{9B0A602D-5CBF-44A2-8C63-D5EE4831DB70}" destId="{B58E2AC6-E469-4E3A-9ABD-08B43D09FD06}" srcOrd="0" destOrd="0" parTransId="{2F9AFF5C-C07B-44C9-96AE-6464E6CA0F33}" sibTransId="{3D409768-3025-4C9E-BBC1-0E5471281F47}"/>
    <dgm:cxn modelId="{338C0F93-EE00-4F73-985B-C18C73E3292B}" type="presOf" srcId="{8402D8E0-C93F-4F12-A5A1-2E5E600FFBC1}" destId="{7EBD4BB3-30A0-43AC-B366-62F042E481C5}" srcOrd="0" destOrd="0" presId="urn:microsoft.com/office/officeart/2005/8/layout/vList5"/>
    <dgm:cxn modelId="{709CAB98-148F-425D-956B-933FF92F36BD}" type="presOf" srcId="{9B0A602D-5CBF-44A2-8C63-D5EE4831DB70}" destId="{752BFA15-DE0B-43E3-A8DA-0225B6BFCEF2}" srcOrd="0" destOrd="0" presId="urn:microsoft.com/office/officeart/2005/8/layout/vList5"/>
    <dgm:cxn modelId="{1B511D5C-6BA8-45BE-BA61-C23CFBD6B23C}" type="presOf" srcId="{B58E2AC6-E469-4E3A-9ABD-08B43D09FD06}" destId="{A73B9FE7-5C50-4F36-A484-B59B26A41615}" srcOrd="0" destOrd="0" presId="urn:microsoft.com/office/officeart/2005/8/layout/vList5"/>
    <dgm:cxn modelId="{9BDEBD63-6E3A-4533-AB15-B777EF0B7D11}" srcId="{E4C7428F-A57F-4F5F-9E8C-DA26C8E2A362}" destId="{8402D8E0-C93F-4F12-A5A1-2E5E600FFBC1}" srcOrd="0" destOrd="0" parTransId="{3558BF1D-AD7D-49BF-99E1-42AC4AB1D4FA}" sibTransId="{7D956BF6-7AB4-49E8-AACA-9BFB973F53A2}"/>
    <dgm:cxn modelId="{E69E63DD-FECD-4789-850E-AE51414E70FB}" srcId="{C8A53880-355F-4C94-B3E2-BE1296170210}" destId="{58FB1D77-EF69-4810-BE68-050096BB4C78}" srcOrd="0" destOrd="0" parTransId="{EA37AD2B-EBED-462E-A06A-C1CD65FB1808}" sibTransId="{305C5314-4CC6-479A-A380-1F429C8DBAED}"/>
    <dgm:cxn modelId="{6EDA9374-9A5F-4873-B360-AC64B195A0B0}" srcId="{551BEBDB-B099-4697-B7FE-9244773316D4}" destId="{E4C7428F-A57F-4F5F-9E8C-DA26C8E2A362}" srcOrd="0" destOrd="0" parTransId="{4382F113-3E78-4706-A2DB-1816ECF26C87}" sibTransId="{37415E5A-DD68-46CC-9774-FD787AB08890}"/>
    <dgm:cxn modelId="{B5DD13F7-B02D-45A0-87AE-55E411F965DE}" srcId="{551BEBDB-B099-4697-B7FE-9244773316D4}" destId="{9B0A602D-5CBF-44A2-8C63-D5EE4831DB70}" srcOrd="2" destOrd="0" parTransId="{741288F5-9CD3-40F9-B92A-B7133A2C5B71}" sibTransId="{24A2A611-DED1-46AB-BA25-F7902CBBCBC2}"/>
    <dgm:cxn modelId="{70BAD1DA-1B53-4633-916F-554477ECE699}" type="presOf" srcId="{E4C7428F-A57F-4F5F-9E8C-DA26C8E2A362}" destId="{6168C417-8C8C-4893-9CD8-B69234FE1C13}" srcOrd="0" destOrd="0" presId="urn:microsoft.com/office/officeart/2005/8/layout/vList5"/>
    <dgm:cxn modelId="{A8675CFF-BC82-45B1-A5D4-0305E136CB97}" srcId="{551BEBDB-B099-4697-B7FE-9244773316D4}" destId="{C8A53880-355F-4C94-B3E2-BE1296170210}" srcOrd="1" destOrd="0" parTransId="{B803E4CE-FE00-42B6-9818-12AC4A270C41}" sibTransId="{8B6379F8-E403-472F-912C-66A349773D76}"/>
    <dgm:cxn modelId="{8C96826E-7F07-4D08-BE03-EA0AAABA04CB}" type="presParOf" srcId="{DC9118A8-6161-4F50-B21B-FB277A9AA9F6}" destId="{6599D3B7-144C-4171-A844-E2F0FFE168CD}" srcOrd="0" destOrd="0" presId="urn:microsoft.com/office/officeart/2005/8/layout/vList5"/>
    <dgm:cxn modelId="{2EEAFF32-C5A4-402A-9B1B-9271FC2ABBE9}" type="presParOf" srcId="{6599D3B7-144C-4171-A844-E2F0FFE168CD}" destId="{6168C417-8C8C-4893-9CD8-B69234FE1C13}" srcOrd="0" destOrd="0" presId="urn:microsoft.com/office/officeart/2005/8/layout/vList5"/>
    <dgm:cxn modelId="{2F76CE77-E152-4146-9665-BC2C15470913}" type="presParOf" srcId="{6599D3B7-144C-4171-A844-E2F0FFE168CD}" destId="{7EBD4BB3-30A0-43AC-B366-62F042E481C5}" srcOrd="1" destOrd="0" presId="urn:microsoft.com/office/officeart/2005/8/layout/vList5"/>
    <dgm:cxn modelId="{D3D01657-6E30-4CC6-A3DB-3FA095DE7780}" type="presParOf" srcId="{DC9118A8-6161-4F50-B21B-FB277A9AA9F6}" destId="{8ADE63B2-400D-4273-86CA-45F22F409024}" srcOrd="1" destOrd="0" presId="urn:microsoft.com/office/officeart/2005/8/layout/vList5"/>
    <dgm:cxn modelId="{D9B0CFE1-250D-4C74-AB54-7B31B3233CBB}" type="presParOf" srcId="{DC9118A8-6161-4F50-B21B-FB277A9AA9F6}" destId="{3085C358-29B2-477E-87FE-989D0E8B66DD}" srcOrd="2" destOrd="0" presId="urn:microsoft.com/office/officeart/2005/8/layout/vList5"/>
    <dgm:cxn modelId="{8B52A637-6CAC-4ED8-8389-A6CC755D3E51}" type="presParOf" srcId="{3085C358-29B2-477E-87FE-989D0E8B66DD}" destId="{C150C8A9-9786-495A-94DA-C70AEBBA36DA}" srcOrd="0" destOrd="0" presId="urn:microsoft.com/office/officeart/2005/8/layout/vList5"/>
    <dgm:cxn modelId="{257A254A-73F1-4932-8DCD-892A44D13456}" type="presParOf" srcId="{3085C358-29B2-477E-87FE-989D0E8B66DD}" destId="{9FA20FBD-5434-41D9-AC6B-9B79A96D8146}" srcOrd="1" destOrd="0" presId="urn:microsoft.com/office/officeart/2005/8/layout/vList5"/>
    <dgm:cxn modelId="{91BC867C-4FFE-4EC4-B24C-E39263405E5C}" type="presParOf" srcId="{DC9118A8-6161-4F50-B21B-FB277A9AA9F6}" destId="{8B41CE7C-1CDD-4427-88DF-2813F27FAFBC}" srcOrd="3" destOrd="0" presId="urn:microsoft.com/office/officeart/2005/8/layout/vList5"/>
    <dgm:cxn modelId="{36EBFAE8-AC1E-4C1C-B114-9A69884C8629}" type="presParOf" srcId="{DC9118A8-6161-4F50-B21B-FB277A9AA9F6}" destId="{893CC704-2102-4DBA-B849-612619C98920}" srcOrd="4" destOrd="0" presId="urn:microsoft.com/office/officeart/2005/8/layout/vList5"/>
    <dgm:cxn modelId="{DCF988F6-34CD-4F74-B6AC-826E8F6E7C0F}" type="presParOf" srcId="{893CC704-2102-4DBA-B849-612619C98920}" destId="{752BFA15-DE0B-43E3-A8DA-0225B6BFCEF2}" srcOrd="0" destOrd="0" presId="urn:microsoft.com/office/officeart/2005/8/layout/vList5"/>
    <dgm:cxn modelId="{2F2EFB50-C9FC-4A04-B5A3-BBF7F151773F}" type="presParOf" srcId="{893CC704-2102-4DBA-B849-612619C98920}" destId="{A73B9FE7-5C50-4F36-A484-B59B26A4161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2C47F5-1A53-4265-9187-98CD96218E8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F9BF6F-1BFB-4514-B10A-ED32CC9B2551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Relationships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A556359A-77BA-40FD-8E5D-19A0319B530E}" type="parTrans" cxnId="{40AC67AF-6535-4A85-8FF2-A765C10E3292}">
      <dgm:prSet/>
      <dgm:spPr/>
      <dgm:t>
        <a:bodyPr/>
        <a:lstStyle/>
        <a:p>
          <a:endParaRPr lang="en-US"/>
        </a:p>
      </dgm:t>
    </dgm:pt>
    <dgm:pt modelId="{3587A99D-642B-4610-AAB5-BB833D7CE2A5}" type="sibTrans" cxnId="{40AC67AF-6535-4A85-8FF2-A765C10E3292}">
      <dgm:prSet/>
      <dgm:spPr/>
      <dgm:t>
        <a:bodyPr/>
        <a:lstStyle/>
        <a:p>
          <a:endParaRPr lang="en-US"/>
        </a:p>
      </dgm:t>
    </dgm:pt>
    <dgm:pt modelId="{EB9010D0-06D7-4DF6-9C6A-00865AF30B79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High Tower Text" panose="02040502050506030303" pitchFamily="18" charset="0"/>
            </a:rPr>
            <a:t>Time</a:t>
          </a:r>
          <a:endParaRPr lang="en-US" sz="2400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BC66E8AB-6B64-4013-87E0-943792F4006F}" type="parTrans" cxnId="{33C4E229-894F-4B43-B75D-B55982B1622B}">
      <dgm:prSet/>
      <dgm:spPr/>
      <dgm:t>
        <a:bodyPr/>
        <a:lstStyle/>
        <a:p>
          <a:endParaRPr lang="en-US"/>
        </a:p>
      </dgm:t>
    </dgm:pt>
    <dgm:pt modelId="{CCB0ECCD-A340-4F59-94F6-E749472D93E0}" type="sibTrans" cxnId="{33C4E229-894F-4B43-B75D-B55982B1622B}">
      <dgm:prSet/>
      <dgm:spPr/>
      <dgm:t>
        <a:bodyPr/>
        <a:lstStyle/>
        <a:p>
          <a:endParaRPr lang="en-US"/>
        </a:p>
      </dgm:t>
    </dgm:pt>
    <dgm:pt modelId="{120C2693-3756-4C6C-833F-FEBFA21EB451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High Tower Text" panose="02040502050506030303" pitchFamily="18" charset="0"/>
            </a:rPr>
            <a:t>Talking</a:t>
          </a:r>
          <a:endParaRPr lang="en-US" sz="2400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9047FE91-B879-4089-80D9-66E65A7A0C67}" type="parTrans" cxnId="{69BCE376-C9D2-44CC-9411-1D0C87CB9389}">
      <dgm:prSet/>
      <dgm:spPr/>
      <dgm:t>
        <a:bodyPr/>
        <a:lstStyle/>
        <a:p>
          <a:endParaRPr lang="en-US"/>
        </a:p>
      </dgm:t>
    </dgm:pt>
    <dgm:pt modelId="{8610A9AB-164A-4138-8A01-E400E711C484}" type="sibTrans" cxnId="{69BCE376-C9D2-44CC-9411-1D0C87CB9389}">
      <dgm:prSet/>
      <dgm:spPr/>
      <dgm:t>
        <a:bodyPr/>
        <a:lstStyle/>
        <a:p>
          <a:endParaRPr lang="en-US"/>
        </a:p>
      </dgm:t>
    </dgm:pt>
    <dgm:pt modelId="{40F5E7BD-B3D4-4869-B996-2FD8DC2E725D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High Tower Text" panose="02040502050506030303" pitchFamily="18" charset="0"/>
            </a:rPr>
            <a:t>Shared Experiences</a:t>
          </a:r>
          <a:endParaRPr lang="en-US" sz="2400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912FA92C-7945-400B-BB21-E47F47459157}" type="parTrans" cxnId="{49461884-1BF6-4C9A-8402-64376BE53F2A}">
      <dgm:prSet/>
      <dgm:spPr/>
      <dgm:t>
        <a:bodyPr/>
        <a:lstStyle/>
        <a:p>
          <a:endParaRPr lang="en-US"/>
        </a:p>
      </dgm:t>
    </dgm:pt>
    <dgm:pt modelId="{FC1A76B3-99A1-4BC0-AD65-735CF943170A}" type="sibTrans" cxnId="{49461884-1BF6-4C9A-8402-64376BE53F2A}">
      <dgm:prSet/>
      <dgm:spPr/>
      <dgm:t>
        <a:bodyPr/>
        <a:lstStyle/>
        <a:p>
          <a:endParaRPr lang="en-US"/>
        </a:p>
      </dgm:t>
    </dgm:pt>
    <dgm:pt modelId="{3DC3272B-8C86-41F7-BC12-1157E220E678}" type="pres">
      <dgm:prSet presAssocID="{CB2C47F5-1A53-4265-9187-98CD96218E8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3DA7369-01E7-496D-A6AC-17EFAC94DFE1}" type="pres">
      <dgm:prSet presAssocID="{7BF9BF6F-1BFB-4514-B10A-ED32CC9B2551}" presName="hierRoot1" presStyleCnt="0"/>
      <dgm:spPr/>
    </dgm:pt>
    <dgm:pt modelId="{6B40F354-CED7-4470-B3DD-2118C7638F0B}" type="pres">
      <dgm:prSet presAssocID="{7BF9BF6F-1BFB-4514-B10A-ED32CC9B2551}" presName="composite" presStyleCnt="0"/>
      <dgm:spPr/>
    </dgm:pt>
    <dgm:pt modelId="{98960D98-2ED3-45FD-BE98-4CF95EB639BB}" type="pres">
      <dgm:prSet presAssocID="{7BF9BF6F-1BFB-4514-B10A-ED32CC9B2551}" presName="background" presStyleLbl="node0" presStyleIdx="0" presStyleCnt="1"/>
      <dgm:spPr/>
    </dgm:pt>
    <dgm:pt modelId="{8D0730AE-A239-413B-B302-738F5B072816}" type="pres">
      <dgm:prSet presAssocID="{7BF9BF6F-1BFB-4514-B10A-ED32CC9B255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70A6D1-CD7D-4F11-A81B-A140FCA97ED4}" type="pres">
      <dgm:prSet presAssocID="{7BF9BF6F-1BFB-4514-B10A-ED32CC9B2551}" presName="hierChild2" presStyleCnt="0"/>
      <dgm:spPr/>
    </dgm:pt>
    <dgm:pt modelId="{91CC786D-599A-4C64-8893-5AEF8C312D1B}" type="pres">
      <dgm:prSet presAssocID="{BC66E8AB-6B64-4013-87E0-943792F4006F}" presName="Name10" presStyleLbl="parChTrans1D2" presStyleIdx="0" presStyleCnt="3"/>
      <dgm:spPr/>
      <dgm:t>
        <a:bodyPr/>
        <a:lstStyle/>
        <a:p>
          <a:endParaRPr lang="en-US"/>
        </a:p>
      </dgm:t>
    </dgm:pt>
    <dgm:pt modelId="{A650F625-CA78-49A1-88CE-7B3F5526A756}" type="pres">
      <dgm:prSet presAssocID="{EB9010D0-06D7-4DF6-9C6A-00865AF30B79}" presName="hierRoot2" presStyleCnt="0"/>
      <dgm:spPr/>
    </dgm:pt>
    <dgm:pt modelId="{1CD946F8-7BE3-4F0F-B3AD-10B25C1BE147}" type="pres">
      <dgm:prSet presAssocID="{EB9010D0-06D7-4DF6-9C6A-00865AF30B79}" presName="composite2" presStyleCnt="0"/>
      <dgm:spPr/>
    </dgm:pt>
    <dgm:pt modelId="{6709B68C-1B37-44CD-AFBB-8A5D2C5510EC}" type="pres">
      <dgm:prSet presAssocID="{EB9010D0-06D7-4DF6-9C6A-00865AF30B79}" presName="background2" presStyleLbl="node2" presStyleIdx="0" presStyleCnt="3"/>
      <dgm:spPr/>
    </dgm:pt>
    <dgm:pt modelId="{73B90398-1808-4828-9A78-EA9216E2793B}" type="pres">
      <dgm:prSet presAssocID="{EB9010D0-06D7-4DF6-9C6A-00865AF30B7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00F335-C91C-411C-9A96-78C58BC447F7}" type="pres">
      <dgm:prSet presAssocID="{EB9010D0-06D7-4DF6-9C6A-00865AF30B79}" presName="hierChild3" presStyleCnt="0"/>
      <dgm:spPr/>
    </dgm:pt>
    <dgm:pt modelId="{E5A77F2D-0A0C-40CA-AE4F-66DBB353BB53}" type="pres">
      <dgm:prSet presAssocID="{9047FE91-B879-4089-80D9-66E65A7A0C67}" presName="Name10" presStyleLbl="parChTrans1D2" presStyleIdx="1" presStyleCnt="3"/>
      <dgm:spPr/>
      <dgm:t>
        <a:bodyPr/>
        <a:lstStyle/>
        <a:p>
          <a:endParaRPr lang="en-US"/>
        </a:p>
      </dgm:t>
    </dgm:pt>
    <dgm:pt modelId="{740D048D-255B-4F51-8A8E-EAA1005AA06C}" type="pres">
      <dgm:prSet presAssocID="{120C2693-3756-4C6C-833F-FEBFA21EB451}" presName="hierRoot2" presStyleCnt="0"/>
      <dgm:spPr/>
    </dgm:pt>
    <dgm:pt modelId="{F68753C3-68D9-4306-866B-0584C11441BD}" type="pres">
      <dgm:prSet presAssocID="{120C2693-3756-4C6C-833F-FEBFA21EB451}" presName="composite2" presStyleCnt="0"/>
      <dgm:spPr/>
    </dgm:pt>
    <dgm:pt modelId="{029FAB08-5323-4E0A-8CE9-45B61B953C23}" type="pres">
      <dgm:prSet presAssocID="{120C2693-3756-4C6C-833F-FEBFA21EB451}" presName="background2" presStyleLbl="node2" presStyleIdx="1" presStyleCnt="3"/>
      <dgm:spPr/>
    </dgm:pt>
    <dgm:pt modelId="{37939E31-B3DA-47E9-AA7F-C3BFFB1DF0CE}" type="pres">
      <dgm:prSet presAssocID="{120C2693-3756-4C6C-833F-FEBFA21EB45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5979D5-66FD-437F-9408-673C945B2028}" type="pres">
      <dgm:prSet presAssocID="{120C2693-3756-4C6C-833F-FEBFA21EB451}" presName="hierChild3" presStyleCnt="0"/>
      <dgm:spPr/>
    </dgm:pt>
    <dgm:pt modelId="{EAA095EB-A94B-42F4-9FBD-F2970E4BF2BD}" type="pres">
      <dgm:prSet presAssocID="{912FA92C-7945-400B-BB21-E47F47459157}" presName="Name10" presStyleLbl="parChTrans1D2" presStyleIdx="2" presStyleCnt="3"/>
      <dgm:spPr/>
      <dgm:t>
        <a:bodyPr/>
        <a:lstStyle/>
        <a:p>
          <a:endParaRPr lang="en-US"/>
        </a:p>
      </dgm:t>
    </dgm:pt>
    <dgm:pt modelId="{98E8E5A6-A13A-4908-A2FD-33A45AEA2D5F}" type="pres">
      <dgm:prSet presAssocID="{40F5E7BD-B3D4-4869-B996-2FD8DC2E725D}" presName="hierRoot2" presStyleCnt="0"/>
      <dgm:spPr/>
    </dgm:pt>
    <dgm:pt modelId="{ECC34F72-75FE-4E43-94E0-230F430E510C}" type="pres">
      <dgm:prSet presAssocID="{40F5E7BD-B3D4-4869-B996-2FD8DC2E725D}" presName="composite2" presStyleCnt="0"/>
      <dgm:spPr/>
    </dgm:pt>
    <dgm:pt modelId="{D3117BAC-5309-461F-8BDA-50132C2D9880}" type="pres">
      <dgm:prSet presAssocID="{40F5E7BD-B3D4-4869-B996-2FD8DC2E725D}" presName="background2" presStyleLbl="node2" presStyleIdx="2" presStyleCnt="3"/>
      <dgm:spPr/>
    </dgm:pt>
    <dgm:pt modelId="{BED5C917-013A-4DF7-8DF8-960814C95D12}" type="pres">
      <dgm:prSet presAssocID="{40F5E7BD-B3D4-4869-B996-2FD8DC2E725D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C31B8D-3D6F-4857-8852-BDE5718529AC}" type="pres">
      <dgm:prSet presAssocID="{40F5E7BD-B3D4-4869-B996-2FD8DC2E725D}" presName="hierChild3" presStyleCnt="0"/>
      <dgm:spPr/>
    </dgm:pt>
  </dgm:ptLst>
  <dgm:cxnLst>
    <dgm:cxn modelId="{55246C15-8C8B-4415-A409-FC9C92923CBC}" type="presOf" srcId="{BC66E8AB-6B64-4013-87E0-943792F4006F}" destId="{91CC786D-599A-4C64-8893-5AEF8C312D1B}" srcOrd="0" destOrd="0" presId="urn:microsoft.com/office/officeart/2005/8/layout/hierarchy1"/>
    <dgm:cxn modelId="{69BCE376-C9D2-44CC-9411-1D0C87CB9389}" srcId="{7BF9BF6F-1BFB-4514-B10A-ED32CC9B2551}" destId="{120C2693-3756-4C6C-833F-FEBFA21EB451}" srcOrd="1" destOrd="0" parTransId="{9047FE91-B879-4089-80D9-66E65A7A0C67}" sibTransId="{8610A9AB-164A-4138-8A01-E400E711C484}"/>
    <dgm:cxn modelId="{33C4E229-894F-4B43-B75D-B55982B1622B}" srcId="{7BF9BF6F-1BFB-4514-B10A-ED32CC9B2551}" destId="{EB9010D0-06D7-4DF6-9C6A-00865AF30B79}" srcOrd="0" destOrd="0" parTransId="{BC66E8AB-6B64-4013-87E0-943792F4006F}" sibTransId="{CCB0ECCD-A340-4F59-94F6-E749472D93E0}"/>
    <dgm:cxn modelId="{40AC67AF-6535-4A85-8FF2-A765C10E3292}" srcId="{CB2C47F5-1A53-4265-9187-98CD96218E83}" destId="{7BF9BF6F-1BFB-4514-B10A-ED32CC9B2551}" srcOrd="0" destOrd="0" parTransId="{A556359A-77BA-40FD-8E5D-19A0319B530E}" sibTransId="{3587A99D-642B-4610-AAB5-BB833D7CE2A5}"/>
    <dgm:cxn modelId="{3A0A9282-082D-43C2-A189-DE66C5921EFD}" type="presOf" srcId="{CB2C47F5-1A53-4265-9187-98CD96218E83}" destId="{3DC3272B-8C86-41F7-BC12-1157E220E678}" srcOrd="0" destOrd="0" presId="urn:microsoft.com/office/officeart/2005/8/layout/hierarchy1"/>
    <dgm:cxn modelId="{D808A922-5E70-43D8-8C6B-452475E33E1C}" type="presOf" srcId="{912FA92C-7945-400B-BB21-E47F47459157}" destId="{EAA095EB-A94B-42F4-9FBD-F2970E4BF2BD}" srcOrd="0" destOrd="0" presId="urn:microsoft.com/office/officeart/2005/8/layout/hierarchy1"/>
    <dgm:cxn modelId="{3C2A80F8-C8A5-45B0-8C5B-64C170B25F41}" type="presOf" srcId="{40F5E7BD-B3D4-4869-B996-2FD8DC2E725D}" destId="{BED5C917-013A-4DF7-8DF8-960814C95D12}" srcOrd="0" destOrd="0" presId="urn:microsoft.com/office/officeart/2005/8/layout/hierarchy1"/>
    <dgm:cxn modelId="{8748CCCD-A2F6-4564-92BD-2C4656018CE0}" type="presOf" srcId="{7BF9BF6F-1BFB-4514-B10A-ED32CC9B2551}" destId="{8D0730AE-A239-413B-B302-738F5B072816}" srcOrd="0" destOrd="0" presId="urn:microsoft.com/office/officeart/2005/8/layout/hierarchy1"/>
    <dgm:cxn modelId="{52819D12-3123-42E8-9089-CB6FA97D09B4}" type="presOf" srcId="{EB9010D0-06D7-4DF6-9C6A-00865AF30B79}" destId="{73B90398-1808-4828-9A78-EA9216E2793B}" srcOrd="0" destOrd="0" presId="urn:microsoft.com/office/officeart/2005/8/layout/hierarchy1"/>
    <dgm:cxn modelId="{49461884-1BF6-4C9A-8402-64376BE53F2A}" srcId="{7BF9BF6F-1BFB-4514-B10A-ED32CC9B2551}" destId="{40F5E7BD-B3D4-4869-B996-2FD8DC2E725D}" srcOrd="2" destOrd="0" parTransId="{912FA92C-7945-400B-BB21-E47F47459157}" sibTransId="{FC1A76B3-99A1-4BC0-AD65-735CF943170A}"/>
    <dgm:cxn modelId="{10109AC4-B254-4EF8-9F5B-C5262EE42881}" type="presOf" srcId="{9047FE91-B879-4089-80D9-66E65A7A0C67}" destId="{E5A77F2D-0A0C-40CA-AE4F-66DBB353BB53}" srcOrd="0" destOrd="0" presId="urn:microsoft.com/office/officeart/2005/8/layout/hierarchy1"/>
    <dgm:cxn modelId="{87F7E245-E80B-45C0-8BD0-2E45375CA831}" type="presOf" srcId="{120C2693-3756-4C6C-833F-FEBFA21EB451}" destId="{37939E31-B3DA-47E9-AA7F-C3BFFB1DF0CE}" srcOrd="0" destOrd="0" presId="urn:microsoft.com/office/officeart/2005/8/layout/hierarchy1"/>
    <dgm:cxn modelId="{695F0CA7-5499-42F7-A616-7799AD98BC48}" type="presParOf" srcId="{3DC3272B-8C86-41F7-BC12-1157E220E678}" destId="{23DA7369-01E7-496D-A6AC-17EFAC94DFE1}" srcOrd="0" destOrd="0" presId="urn:microsoft.com/office/officeart/2005/8/layout/hierarchy1"/>
    <dgm:cxn modelId="{6A367920-48D8-4F0B-B1E1-3FCFD8C81212}" type="presParOf" srcId="{23DA7369-01E7-496D-A6AC-17EFAC94DFE1}" destId="{6B40F354-CED7-4470-B3DD-2118C7638F0B}" srcOrd="0" destOrd="0" presId="urn:microsoft.com/office/officeart/2005/8/layout/hierarchy1"/>
    <dgm:cxn modelId="{F931FDE7-2DC5-48D8-9354-A4BDBD339A15}" type="presParOf" srcId="{6B40F354-CED7-4470-B3DD-2118C7638F0B}" destId="{98960D98-2ED3-45FD-BE98-4CF95EB639BB}" srcOrd="0" destOrd="0" presId="urn:microsoft.com/office/officeart/2005/8/layout/hierarchy1"/>
    <dgm:cxn modelId="{61EA0DC8-9DA7-4D46-B9B2-6A9B7D38DB8E}" type="presParOf" srcId="{6B40F354-CED7-4470-B3DD-2118C7638F0B}" destId="{8D0730AE-A239-413B-B302-738F5B072816}" srcOrd="1" destOrd="0" presId="urn:microsoft.com/office/officeart/2005/8/layout/hierarchy1"/>
    <dgm:cxn modelId="{9E95DC8C-D72C-4A36-A174-B3DA49B8ADFC}" type="presParOf" srcId="{23DA7369-01E7-496D-A6AC-17EFAC94DFE1}" destId="{1C70A6D1-CD7D-4F11-A81B-A140FCA97ED4}" srcOrd="1" destOrd="0" presId="urn:microsoft.com/office/officeart/2005/8/layout/hierarchy1"/>
    <dgm:cxn modelId="{EDB78153-C613-4A93-AE1B-5B086973B04A}" type="presParOf" srcId="{1C70A6D1-CD7D-4F11-A81B-A140FCA97ED4}" destId="{91CC786D-599A-4C64-8893-5AEF8C312D1B}" srcOrd="0" destOrd="0" presId="urn:microsoft.com/office/officeart/2005/8/layout/hierarchy1"/>
    <dgm:cxn modelId="{3E39F0AD-094F-4658-9338-5BD84F5A80E7}" type="presParOf" srcId="{1C70A6D1-CD7D-4F11-A81B-A140FCA97ED4}" destId="{A650F625-CA78-49A1-88CE-7B3F5526A756}" srcOrd="1" destOrd="0" presId="urn:microsoft.com/office/officeart/2005/8/layout/hierarchy1"/>
    <dgm:cxn modelId="{9AFB5FB6-AD33-43B7-A04B-E0EF90E1CF68}" type="presParOf" srcId="{A650F625-CA78-49A1-88CE-7B3F5526A756}" destId="{1CD946F8-7BE3-4F0F-B3AD-10B25C1BE147}" srcOrd="0" destOrd="0" presId="urn:microsoft.com/office/officeart/2005/8/layout/hierarchy1"/>
    <dgm:cxn modelId="{470BEF3D-B3A8-4BA1-839F-0474C4603DC2}" type="presParOf" srcId="{1CD946F8-7BE3-4F0F-B3AD-10B25C1BE147}" destId="{6709B68C-1B37-44CD-AFBB-8A5D2C5510EC}" srcOrd="0" destOrd="0" presId="urn:microsoft.com/office/officeart/2005/8/layout/hierarchy1"/>
    <dgm:cxn modelId="{F07EA54E-4C22-4402-8BCF-B150A75E8FE1}" type="presParOf" srcId="{1CD946F8-7BE3-4F0F-B3AD-10B25C1BE147}" destId="{73B90398-1808-4828-9A78-EA9216E2793B}" srcOrd="1" destOrd="0" presId="urn:microsoft.com/office/officeart/2005/8/layout/hierarchy1"/>
    <dgm:cxn modelId="{94289E92-8760-4528-B6BE-B2CBEA2A38FB}" type="presParOf" srcId="{A650F625-CA78-49A1-88CE-7B3F5526A756}" destId="{D900F335-C91C-411C-9A96-78C58BC447F7}" srcOrd="1" destOrd="0" presId="urn:microsoft.com/office/officeart/2005/8/layout/hierarchy1"/>
    <dgm:cxn modelId="{08FA15C2-AC1C-4CBD-B972-07BB6E7557C4}" type="presParOf" srcId="{1C70A6D1-CD7D-4F11-A81B-A140FCA97ED4}" destId="{E5A77F2D-0A0C-40CA-AE4F-66DBB353BB53}" srcOrd="2" destOrd="0" presId="urn:microsoft.com/office/officeart/2005/8/layout/hierarchy1"/>
    <dgm:cxn modelId="{B4B524E4-3082-4F0E-B765-1BBF0F118DD2}" type="presParOf" srcId="{1C70A6D1-CD7D-4F11-A81B-A140FCA97ED4}" destId="{740D048D-255B-4F51-8A8E-EAA1005AA06C}" srcOrd="3" destOrd="0" presId="urn:microsoft.com/office/officeart/2005/8/layout/hierarchy1"/>
    <dgm:cxn modelId="{31AD6304-B15B-4EEE-9A5C-E86210FE9EDF}" type="presParOf" srcId="{740D048D-255B-4F51-8A8E-EAA1005AA06C}" destId="{F68753C3-68D9-4306-866B-0584C11441BD}" srcOrd="0" destOrd="0" presId="urn:microsoft.com/office/officeart/2005/8/layout/hierarchy1"/>
    <dgm:cxn modelId="{615946BB-B8D9-476B-96C5-3F710F2161EA}" type="presParOf" srcId="{F68753C3-68D9-4306-866B-0584C11441BD}" destId="{029FAB08-5323-4E0A-8CE9-45B61B953C23}" srcOrd="0" destOrd="0" presId="urn:microsoft.com/office/officeart/2005/8/layout/hierarchy1"/>
    <dgm:cxn modelId="{A030861C-FE77-4909-8630-6ABFC968FB30}" type="presParOf" srcId="{F68753C3-68D9-4306-866B-0584C11441BD}" destId="{37939E31-B3DA-47E9-AA7F-C3BFFB1DF0CE}" srcOrd="1" destOrd="0" presId="urn:microsoft.com/office/officeart/2005/8/layout/hierarchy1"/>
    <dgm:cxn modelId="{FCEEDC92-886D-4613-AB56-1D95CD505CB4}" type="presParOf" srcId="{740D048D-255B-4F51-8A8E-EAA1005AA06C}" destId="{7D5979D5-66FD-437F-9408-673C945B2028}" srcOrd="1" destOrd="0" presId="urn:microsoft.com/office/officeart/2005/8/layout/hierarchy1"/>
    <dgm:cxn modelId="{911A5B3A-9F6A-412A-A83A-297D69EF594C}" type="presParOf" srcId="{1C70A6D1-CD7D-4F11-A81B-A140FCA97ED4}" destId="{EAA095EB-A94B-42F4-9FBD-F2970E4BF2BD}" srcOrd="4" destOrd="0" presId="urn:microsoft.com/office/officeart/2005/8/layout/hierarchy1"/>
    <dgm:cxn modelId="{CB809891-7FAE-4ADB-9579-8FE2E6E8CAA7}" type="presParOf" srcId="{1C70A6D1-CD7D-4F11-A81B-A140FCA97ED4}" destId="{98E8E5A6-A13A-4908-A2FD-33A45AEA2D5F}" srcOrd="5" destOrd="0" presId="urn:microsoft.com/office/officeart/2005/8/layout/hierarchy1"/>
    <dgm:cxn modelId="{3ADBCF87-D2A1-43DA-B687-D90A7D2E50E4}" type="presParOf" srcId="{98E8E5A6-A13A-4908-A2FD-33A45AEA2D5F}" destId="{ECC34F72-75FE-4E43-94E0-230F430E510C}" srcOrd="0" destOrd="0" presId="urn:microsoft.com/office/officeart/2005/8/layout/hierarchy1"/>
    <dgm:cxn modelId="{DE4710F2-AB11-48FE-8F04-EC03E5B343B4}" type="presParOf" srcId="{ECC34F72-75FE-4E43-94E0-230F430E510C}" destId="{D3117BAC-5309-461F-8BDA-50132C2D9880}" srcOrd="0" destOrd="0" presId="urn:microsoft.com/office/officeart/2005/8/layout/hierarchy1"/>
    <dgm:cxn modelId="{B648E459-57C9-4F7D-BE29-30BB23C14663}" type="presParOf" srcId="{ECC34F72-75FE-4E43-94E0-230F430E510C}" destId="{BED5C917-013A-4DF7-8DF8-960814C95D12}" srcOrd="1" destOrd="0" presId="urn:microsoft.com/office/officeart/2005/8/layout/hierarchy1"/>
    <dgm:cxn modelId="{D8F26752-534F-4EE6-A772-BD7DB12840B0}" type="presParOf" srcId="{98E8E5A6-A13A-4908-A2FD-33A45AEA2D5F}" destId="{5EC31B8D-3D6F-4857-8852-BDE5718529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78AA57-B803-4E48-BE8F-89C268D10EA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253B4F-3687-4D73-9466-D5E6C7497C3B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Controlling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DA291995-642B-4A23-A06C-DE9F43185ED9}" type="parTrans" cxnId="{A1E5B0E6-F5A1-4319-8236-CD3274E1107B}">
      <dgm:prSet/>
      <dgm:spPr/>
      <dgm:t>
        <a:bodyPr/>
        <a:lstStyle/>
        <a:p>
          <a:endParaRPr lang="en-US"/>
        </a:p>
      </dgm:t>
    </dgm:pt>
    <dgm:pt modelId="{11C0F49C-EF61-4891-B9C5-5F232D4917EB}" type="sibTrans" cxnId="{A1E5B0E6-F5A1-4319-8236-CD3274E1107B}">
      <dgm:prSet/>
      <dgm:spPr/>
      <dgm:t>
        <a:bodyPr/>
        <a:lstStyle/>
        <a:p>
          <a:endParaRPr lang="en-US"/>
        </a:p>
      </dgm:t>
    </dgm:pt>
    <dgm:pt modelId="{F063EF8B-2B53-4E56-B768-6BB41A85E14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Conditional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E4814351-2052-4CCC-965F-554DC0C94642}" type="parTrans" cxnId="{154B3867-8857-43C7-8FE2-634159E6FEE4}">
      <dgm:prSet/>
      <dgm:spPr/>
      <dgm:t>
        <a:bodyPr/>
        <a:lstStyle/>
        <a:p>
          <a:endParaRPr lang="en-US"/>
        </a:p>
      </dgm:t>
    </dgm:pt>
    <dgm:pt modelId="{C52211E0-B759-41DB-B006-7AE099647EB4}" type="sibTrans" cxnId="{154B3867-8857-43C7-8FE2-634159E6FEE4}">
      <dgm:prSet/>
      <dgm:spPr/>
      <dgm:t>
        <a:bodyPr/>
        <a:lstStyle/>
        <a:p>
          <a:endParaRPr lang="en-US"/>
        </a:p>
      </dgm:t>
    </dgm:pt>
    <dgm:pt modelId="{E012A79F-E94D-4B3E-9D37-7E085DBB1DD2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Superficial Attractions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B766272B-ECC8-4673-A66F-310986522077}" type="parTrans" cxnId="{62B316A9-B84C-43A6-83DF-8C3FFA90AB2E}">
      <dgm:prSet/>
      <dgm:spPr/>
      <dgm:t>
        <a:bodyPr/>
        <a:lstStyle/>
        <a:p>
          <a:endParaRPr lang="en-US"/>
        </a:p>
      </dgm:t>
    </dgm:pt>
    <dgm:pt modelId="{80A23A41-89AE-43A3-B4BC-FDD9372BB238}" type="sibTrans" cxnId="{62B316A9-B84C-43A6-83DF-8C3FFA90AB2E}">
      <dgm:prSet/>
      <dgm:spPr/>
      <dgm:t>
        <a:bodyPr/>
        <a:lstStyle/>
        <a:p>
          <a:endParaRPr lang="en-US"/>
        </a:p>
      </dgm:t>
    </dgm:pt>
    <dgm:pt modelId="{41DA1C9C-1B4F-45CB-81CD-03233C5E5065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Call or texts all the time</a:t>
          </a:r>
          <a:endParaRPr lang="en-US" dirty="0">
            <a:latin typeface="High Tower Text" panose="02040502050506030303" pitchFamily="18" charset="0"/>
          </a:endParaRPr>
        </a:p>
      </dgm:t>
    </dgm:pt>
    <dgm:pt modelId="{ED751822-9D02-48B1-84A7-2BD5DF98156F}" type="parTrans" cxnId="{57548F4E-9CFB-4919-B001-E0C8D057534B}">
      <dgm:prSet/>
      <dgm:spPr/>
      <dgm:t>
        <a:bodyPr/>
        <a:lstStyle/>
        <a:p>
          <a:endParaRPr lang="en-US"/>
        </a:p>
      </dgm:t>
    </dgm:pt>
    <dgm:pt modelId="{40C69767-AAE7-466D-B05D-AE16940AF960}" type="sibTrans" cxnId="{57548F4E-9CFB-4919-B001-E0C8D057534B}">
      <dgm:prSet/>
      <dgm:spPr/>
      <dgm:t>
        <a:bodyPr/>
        <a:lstStyle/>
        <a:p>
          <a:endParaRPr lang="en-US"/>
        </a:p>
      </dgm:t>
    </dgm:pt>
    <dgm:pt modelId="{96D9A043-DCC8-48F8-AF62-4B521B6D6C89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Tells you what to wear</a:t>
          </a:r>
          <a:endParaRPr lang="en-US" dirty="0">
            <a:latin typeface="High Tower Text" panose="02040502050506030303" pitchFamily="18" charset="0"/>
          </a:endParaRPr>
        </a:p>
      </dgm:t>
    </dgm:pt>
    <dgm:pt modelId="{6E2C72AF-5417-42C5-B85C-82353B70A257}" type="parTrans" cxnId="{675895E4-39F7-41B6-B671-14787597BAC3}">
      <dgm:prSet/>
      <dgm:spPr/>
      <dgm:t>
        <a:bodyPr/>
        <a:lstStyle/>
        <a:p>
          <a:endParaRPr lang="en-US"/>
        </a:p>
      </dgm:t>
    </dgm:pt>
    <dgm:pt modelId="{17F19B7D-B64E-40C1-922D-7F0B185FC084}" type="sibTrans" cxnId="{675895E4-39F7-41B6-B671-14787597BAC3}">
      <dgm:prSet/>
      <dgm:spPr/>
      <dgm:t>
        <a:bodyPr/>
        <a:lstStyle/>
        <a:p>
          <a:endParaRPr lang="en-US"/>
        </a:p>
      </dgm:t>
    </dgm:pt>
    <dgm:pt modelId="{493910A6-4EF9-48EF-9D47-86BDB4BB4DCE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Tells you who you can hang out with</a:t>
          </a:r>
          <a:endParaRPr lang="en-US" dirty="0">
            <a:latin typeface="High Tower Text" panose="02040502050506030303" pitchFamily="18" charset="0"/>
          </a:endParaRPr>
        </a:p>
      </dgm:t>
    </dgm:pt>
    <dgm:pt modelId="{01D66661-5775-478E-8862-25F17A952A68}" type="parTrans" cxnId="{EC1E7975-D4CD-4DB8-8FB2-6AB0488E71AE}">
      <dgm:prSet/>
      <dgm:spPr/>
      <dgm:t>
        <a:bodyPr/>
        <a:lstStyle/>
        <a:p>
          <a:endParaRPr lang="en-US"/>
        </a:p>
      </dgm:t>
    </dgm:pt>
    <dgm:pt modelId="{B283A072-8146-44F4-860E-4BB978534FE8}" type="sibTrans" cxnId="{EC1E7975-D4CD-4DB8-8FB2-6AB0488E71AE}">
      <dgm:prSet/>
      <dgm:spPr/>
      <dgm:t>
        <a:bodyPr/>
        <a:lstStyle/>
        <a:p>
          <a:endParaRPr lang="en-US"/>
        </a:p>
      </dgm:t>
    </dgm:pt>
    <dgm:pt modelId="{7AFE824A-DDAA-483B-8729-600666EA898E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Jealous</a:t>
          </a:r>
          <a:endParaRPr lang="en-US" dirty="0">
            <a:latin typeface="High Tower Text" panose="02040502050506030303" pitchFamily="18" charset="0"/>
          </a:endParaRPr>
        </a:p>
      </dgm:t>
    </dgm:pt>
    <dgm:pt modelId="{E6BE0411-FB8B-4E92-97BD-59521F2B111C}" type="parTrans" cxnId="{D0CFABAB-A8C0-49F6-B43E-911F8F965D79}">
      <dgm:prSet/>
      <dgm:spPr/>
      <dgm:t>
        <a:bodyPr/>
        <a:lstStyle/>
        <a:p>
          <a:endParaRPr lang="en-US"/>
        </a:p>
      </dgm:t>
    </dgm:pt>
    <dgm:pt modelId="{B1BE337B-2396-4BCF-8C36-A7913DF3C280}" type="sibTrans" cxnId="{D0CFABAB-A8C0-49F6-B43E-911F8F965D79}">
      <dgm:prSet/>
      <dgm:spPr/>
      <dgm:t>
        <a:bodyPr/>
        <a:lstStyle/>
        <a:p>
          <a:endParaRPr lang="en-US"/>
        </a:p>
      </dgm:t>
    </dgm:pt>
    <dgm:pt modelId="{92BEC3C1-279F-4DEC-8EB3-1A907D4369E2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I will only like or love you if . . .</a:t>
          </a:r>
          <a:endParaRPr lang="en-US" dirty="0">
            <a:latin typeface="High Tower Text" panose="02040502050506030303" pitchFamily="18" charset="0"/>
          </a:endParaRPr>
        </a:p>
      </dgm:t>
    </dgm:pt>
    <dgm:pt modelId="{BE27B230-A49B-45DA-ADD3-74598E86B596}" type="parTrans" cxnId="{464AE7C1-3978-40CA-A585-42AB1F20F094}">
      <dgm:prSet/>
      <dgm:spPr/>
      <dgm:t>
        <a:bodyPr/>
        <a:lstStyle/>
        <a:p>
          <a:endParaRPr lang="en-US"/>
        </a:p>
      </dgm:t>
    </dgm:pt>
    <dgm:pt modelId="{CDF226DE-F37E-4037-AC8E-DC752E2FAF91}" type="sibTrans" cxnId="{464AE7C1-3978-40CA-A585-42AB1F20F094}">
      <dgm:prSet/>
      <dgm:spPr/>
      <dgm:t>
        <a:bodyPr/>
        <a:lstStyle/>
        <a:p>
          <a:endParaRPr lang="en-US"/>
        </a:p>
      </dgm:t>
    </dgm:pt>
    <dgm:pt modelId="{1EB8C470-6707-4F3F-8E7B-8F5CE789E8B8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Hot</a:t>
          </a:r>
          <a:endParaRPr lang="en-US" dirty="0">
            <a:latin typeface="High Tower Text" panose="02040502050506030303" pitchFamily="18" charset="0"/>
          </a:endParaRPr>
        </a:p>
      </dgm:t>
    </dgm:pt>
    <dgm:pt modelId="{9961A0FC-C090-4121-B7C7-16124A5C37AC}" type="parTrans" cxnId="{634BD3AD-5629-4013-8D8D-FC8C454DD8FA}">
      <dgm:prSet/>
      <dgm:spPr/>
      <dgm:t>
        <a:bodyPr/>
        <a:lstStyle/>
        <a:p>
          <a:endParaRPr lang="en-US"/>
        </a:p>
      </dgm:t>
    </dgm:pt>
    <dgm:pt modelId="{608413F0-C75F-4337-86D1-DCCFB537649F}" type="sibTrans" cxnId="{634BD3AD-5629-4013-8D8D-FC8C454DD8FA}">
      <dgm:prSet/>
      <dgm:spPr/>
      <dgm:t>
        <a:bodyPr/>
        <a:lstStyle/>
        <a:p>
          <a:endParaRPr lang="en-US"/>
        </a:p>
      </dgm:t>
    </dgm:pt>
    <dgm:pt modelId="{938432DE-FAE8-4E31-A748-F3B4EBAA9C51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Lots of money</a:t>
          </a:r>
          <a:endParaRPr lang="en-US" dirty="0">
            <a:latin typeface="High Tower Text" panose="02040502050506030303" pitchFamily="18" charset="0"/>
          </a:endParaRPr>
        </a:p>
      </dgm:t>
    </dgm:pt>
    <dgm:pt modelId="{78144171-86AE-4ABE-B76D-4EDA31463BAE}" type="parTrans" cxnId="{229D6A64-4D07-4449-837C-8402F3B4CCF5}">
      <dgm:prSet/>
      <dgm:spPr/>
      <dgm:t>
        <a:bodyPr/>
        <a:lstStyle/>
        <a:p>
          <a:endParaRPr lang="en-US"/>
        </a:p>
      </dgm:t>
    </dgm:pt>
    <dgm:pt modelId="{97470F58-AA27-4011-B3F4-6D00834CB1A6}" type="sibTrans" cxnId="{229D6A64-4D07-4449-837C-8402F3B4CCF5}">
      <dgm:prSet/>
      <dgm:spPr/>
      <dgm:t>
        <a:bodyPr/>
        <a:lstStyle/>
        <a:p>
          <a:endParaRPr lang="en-US"/>
        </a:p>
      </dgm:t>
    </dgm:pt>
    <dgm:pt modelId="{0EF14DA2-4556-417A-93E0-0E5AA884DA1B}">
      <dgm:prSet phldrT="[Text]"/>
      <dgm:spPr/>
      <dgm:t>
        <a:bodyPr/>
        <a:lstStyle/>
        <a:p>
          <a:r>
            <a:rPr lang="en-US" dirty="0" smtClean="0">
              <a:latin typeface="High Tower Text" panose="02040502050506030303" pitchFamily="18" charset="0"/>
            </a:rPr>
            <a:t>Popular</a:t>
          </a:r>
          <a:endParaRPr lang="en-US" dirty="0">
            <a:latin typeface="High Tower Text" panose="02040502050506030303" pitchFamily="18" charset="0"/>
          </a:endParaRPr>
        </a:p>
      </dgm:t>
    </dgm:pt>
    <dgm:pt modelId="{D6C32E25-B3A7-4074-AA9B-BC02AE96AF29}" type="parTrans" cxnId="{80C1CAF1-358D-4E4F-B80E-EA893EA704FC}">
      <dgm:prSet/>
      <dgm:spPr/>
      <dgm:t>
        <a:bodyPr/>
        <a:lstStyle/>
        <a:p>
          <a:endParaRPr lang="en-US"/>
        </a:p>
      </dgm:t>
    </dgm:pt>
    <dgm:pt modelId="{98157F21-3A88-4BF7-AA4F-B04AC630EA91}" type="sibTrans" cxnId="{80C1CAF1-358D-4E4F-B80E-EA893EA704FC}">
      <dgm:prSet/>
      <dgm:spPr/>
      <dgm:t>
        <a:bodyPr/>
        <a:lstStyle/>
        <a:p>
          <a:endParaRPr lang="en-US"/>
        </a:p>
      </dgm:t>
    </dgm:pt>
    <dgm:pt modelId="{C41DD910-080A-4161-B2C2-9AEDA8472955}" type="pres">
      <dgm:prSet presAssocID="{0D78AA57-B803-4E48-BE8F-89C268D10EA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5D801-17C6-4C82-9E31-FA44FB5A95E4}" type="pres">
      <dgm:prSet presAssocID="{BA253B4F-3687-4D73-9466-D5E6C7497C3B}" presName="compNode" presStyleCnt="0"/>
      <dgm:spPr/>
    </dgm:pt>
    <dgm:pt modelId="{0BF3054E-83E9-4CEA-A795-8D242B76E6E6}" type="pres">
      <dgm:prSet presAssocID="{BA253B4F-3687-4D73-9466-D5E6C7497C3B}" presName="aNode" presStyleLbl="bgShp" presStyleIdx="0" presStyleCnt="3"/>
      <dgm:spPr/>
      <dgm:t>
        <a:bodyPr/>
        <a:lstStyle/>
        <a:p>
          <a:endParaRPr lang="en-US"/>
        </a:p>
      </dgm:t>
    </dgm:pt>
    <dgm:pt modelId="{C7A7B3B9-95EF-4448-90F5-1DB2BB86AA69}" type="pres">
      <dgm:prSet presAssocID="{BA253B4F-3687-4D73-9466-D5E6C7497C3B}" presName="textNode" presStyleLbl="bgShp" presStyleIdx="0" presStyleCnt="3"/>
      <dgm:spPr/>
      <dgm:t>
        <a:bodyPr/>
        <a:lstStyle/>
        <a:p>
          <a:endParaRPr lang="en-US"/>
        </a:p>
      </dgm:t>
    </dgm:pt>
    <dgm:pt modelId="{99657E76-E8E9-4872-84A8-EDC84CE8A5D8}" type="pres">
      <dgm:prSet presAssocID="{BA253B4F-3687-4D73-9466-D5E6C7497C3B}" presName="compChildNode" presStyleCnt="0"/>
      <dgm:spPr/>
    </dgm:pt>
    <dgm:pt modelId="{65E23727-9EB3-45E4-B5C6-3C48EFB906E1}" type="pres">
      <dgm:prSet presAssocID="{BA253B4F-3687-4D73-9466-D5E6C7497C3B}" presName="theInnerList" presStyleCnt="0"/>
      <dgm:spPr/>
    </dgm:pt>
    <dgm:pt modelId="{58057E59-5CD5-4AD8-888F-D76250A4F34A}" type="pres">
      <dgm:prSet presAssocID="{41DA1C9C-1B4F-45CB-81CD-03233C5E5065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CBB2-015C-4F16-9776-CA72782FA40A}" type="pres">
      <dgm:prSet presAssocID="{41DA1C9C-1B4F-45CB-81CD-03233C5E5065}" presName="aSpace2" presStyleCnt="0"/>
      <dgm:spPr/>
    </dgm:pt>
    <dgm:pt modelId="{BD5E6C08-742B-425C-9018-B5704EAC5C32}" type="pres">
      <dgm:prSet presAssocID="{96D9A043-DCC8-48F8-AF62-4B521B6D6C89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80A4E-1404-44D4-BFE4-98A6293D2467}" type="pres">
      <dgm:prSet presAssocID="{96D9A043-DCC8-48F8-AF62-4B521B6D6C89}" presName="aSpace2" presStyleCnt="0"/>
      <dgm:spPr/>
    </dgm:pt>
    <dgm:pt modelId="{DFDF7F32-C317-457A-B771-16815FD3B1A3}" type="pres">
      <dgm:prSet presAssocID="{493910A6-4EF9-48EF-9D47-86BDB4BB4DCE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9A7DB-52D3-4077-9B90-A95652D088A2}" type="pres">
      <dgm:prSet presAssocID="{493910A6-4EF9-48EF-9D47-86BDB4BB4DCE}" presName="aSpace2" presStyleCnt="0"/>
      <dgm:spPr/>
    </dgm:pt>
    <dgm:pt modelId="{4C806BF7-942D-44AD-AF7E-681E7DED3EE5}" type="pres">
      <dgm:prSet presAssocID="{7AFE824A-DDAA-483B-8729-600666EA898E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C5C9D-42C1-4A8B-A3D5-2AD18EF32D1A}" type="pres">
      <dgm:prSet presAssocID="{BA253B4F-3687-4D73-9466-D5E6C7497C3B}" presName="aSpace" presStyleCnt="0"/>
      <dgm:spPr/>
    </dgm:pt>
    <dgm:pt modelId="{BC1614D6-DE69-4B67-B325-4A23AA9FA5B5}" type="pres">
      <dgm:prSet presAssocID="{F063EF8B-2B53-4E56-B768-6BB41A85E14C}" presName="compNode" presStyleCnt="0"/>
      <dgm:spPr/>
    </dgm:pt>
    <dgm:pt modelId="{31BE2761-B71E-4E19-96FF-5ADABC83C115}" type="pres">
      <dgm:prSet presAssocID="{F063EF8B-2B53-4E56-B768-6BB41A85E14C}" presName="aNode" presStyleLbl="bgShp" presStyleIdx="1" presStyleCnt="3"/>
      <dgm:spPr/>
      <dgm:t>
        <a:bodyPr/>
        <a:lstStyle/>
        <a:p>
          <a:endParaRPr lang="en-US"/>
        </a:p>
      </dgm:t>
    </dgm:pt>
    <dgm:pt modelId="{8C68215B-D363-4E12-9B44-9A6796A2D15A}" type="pres">
      <dgm:prSet presAssocID="{F063EF8B-2B53-4E56-B768-6BB41A85E14C}" presName="textNode" presStyleLbl="bgShp" presStyleIdx="1" presStyleCnt="3"/>
      <dgm:spPr/>
      <dgm:t>
        <a:bodyPr/>
        <a:lstStyle/>
        <a:p>
          <a:endParaRPr lang="en-US"/>
        </a:p>
      </dgm:t>
    </dgm:pt>
    <dgm:pt modelId="{29D47D54-A34C-4B67-9EA5-4D36E3804532}" type="pres">
      <dgm:prSet presAssocID="{F063EF8B-2B53-4E56-B768-6BB41A85E14C}" presName="compChildNode" presStyleCnt="0"/>
      <dgm:spPr/>
    </dgm:pt>
    <dgm:pt modelId="{7FC9F52D-28F7-4A1B-92DB-86985D49D3D0}" type="pres">
      <dgm:prSet presAssocID="{F063EF8B-2B53-4E56-B768-6BB41A85E14C}" presName="theInnerList" presStyleCnt="0"/>
      <dgm:spPr/>
    </dgm:pt>
    <dgm:pt modelId="{DE8AECF5-6E46-4191-AE81-DA91FE4889AD}" type="pres">
      <dgm:prSet presAssocID="{92BEC3C1-279F-4DEC-8EB3-1A907D4369E2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5BEF2-A680-4D10-9CD4-8B21D265C9A9}" type="pres">
      <dgm:prSet presAssocID="{F063EF8B-2B53-4E56-B768-6BB41A85E14C}" presName="aSpace" presStyleCnt="0"/>
      <dgm:spPr/>
    </dgm:pt>
    <dgm:pt modelId="{7558F7E4-C48E-4629-83FB-602CEE9393A9}" type="pres">
      <dgm:prSet presAssocID="{E012A79F-E94D-4B3E-9D37-7E085DBB1DD2}" presName="compNode" presStyleCnt="0"/>
      <dgm:spPr/>
    </dgm:pt>
    <dgm:pt modelId="{FD27430C-FE33-4C86-8CFE-F28B8BFC933C}" type="pres">
      <dgm:prSet presAssocID="{E012A79F-E94D-4B3E-9D37-7E085DBB1DD2}" presName="aNode" presStyleLbl="bgShp" presStyleIdx="2" presStyleCnt="3"/>
      <dgm:spPr/>
      <dgm:t>
        <a:bodyPr/>
        <a:lstStyle/>
        <a:p>
          <a:endParaRPr lang="en-US"/>
        </a:p>
      </dgm:t>
    </dgm:pt>
    <dgm:pt modelId="{55390911-6B8A-4FAF-B730-E446E4398363}" type="pres">
      <dgm:prSet presAssocID="{E012A79F-E94D-4B3E-9D37-7E085DBB1DD2}" presName="textNode" presStyleLbl="bgShp" presStyleIdx="2" presStyleCnt="3"/>
      <dgm:spPr/>
      <dgm:t>
        <a:bodyPr/>
        <a:lstStyle/>
        <a:p>
          <a:endParaRPr lang="en-US"/>
        </a:p>
      </dgm:t>
    </dgm:pt>
    <dgm:pt modelId="{99B36834-7725-4765-AC2B-C7F409BF4DB0}" type="pres">
      <dgm:prSet presAssocID="{E012A79F-E94D-4B3E-9D37-7E085DBB1DD2}" presName="compChildNode" presStyleCnt="0"/>
      <dgm:spPr/>
    </dgm:pt>
    <dgm:pt modelId="{158E6C29-7494-4495-BD70-00335A65ACC6}" type="pres">
      <dgm:prSet presAssocID="{E012A79F-E94D-4B3E-9D37-7E085DBB1DD2}" presName="theInnerList" presStyleCnt="0"/>
      <dgm:spPr/>
    </dgm:pt>
    <dgm:pt modelId="{82E2F4E2-F567-49A8-9E27-3816D76E9AFB}" type="pres">
      <dgm:prSet presAssocID="{1EB8C470-6707-4F3F-8E7B-8F5CE789E8B8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9AD4F-14A0-4AE8-9183-8A407ED80017}" type="pres">
      <dgm:prSet presAssocID="{1EB8C470-6707-4F3F-8E7B-8F5CE789E8B8}" presName="aSpace2" presStyleCnt="0"/>
      <dgm:spPr/>
    </dgm:pt>
    <dgm:pt modelId="{542B8A9C-DCCD-48BA-A075-8FEE014E572E}" type="pres">
      <dgm:prSet presAssocID="{938432DE-FAE8-4E31-A748-F3B4EBAA9C51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2CC9E-7123-43BE-9815-5A5CB05812DB}" type="pres">
      <dgm:prSet presAssocID="{938432DE-FAE8-4E31-A748-F3B4EBAA9C51}" presName="aSpace2" presStyleCnt="0"/>
      <dgm:spPr/>
    </dgm:pt>
    <dgm:pt modelId="{B85F10CD-D754-4FFA-8883-D044DD29838D}" type="pres">
      <dgm:prSet presAssocID="{0EF14DA2-4556-417A-93E0-0E5AA884DA1B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B316A9-B84C-43A6-83DF-8C3FFA90AB2E}" srcId="{0D78AA57-B803-4E48-BE8F-89C268D10EAA}" destId="{E012A79F-E94D-4B3E-9D37-7E085DBB1DD2}" srcOrd="2" destOrd="0" parTransId="{B766272B-ECC8-4673-A66F-310986522077}" sibTransId="{80A23A41-89AE-43A3-B4BC-FDD9372BB238}"/>
    <dgm:cxn modelId="{1AA139B0-EEB2-4F42-8636-B065C38F0E63}" type="presOf" srcId="{96D9A043-DCC8-48F8-AF62-4B521B6D6C89}" destId="{BD5E6C08-742B-425C-9018-B5704EAC5C32}" srcOrd="0" destOrd="0" presId="urn:microsoft.com/office/officeart/2005/8/layout/lProcess2"/>
    <dgm:cxn modelId="{634BD3AD-5629-4013-8D8D-FC8C454DD8FA}" srcId="{E012A79F-E94D-4B3E-9D37-7E085DBB1DD2}" destId="{1EB8C470-6707-4F3F-8E7B-8F5CE789E8B8}" srcOrd="0" destOrd="0" parTransId="{9961A0FC-C090-4121-B7C7-16124A5C37AC}" sibTransId="{608413F0-C75F-4337-86D1-DCCFB537649F}"/>
    <dgm:cxn modelId="{57859ADB-08A3-4503-8100-2D9183B18D5F}" type="presOf" srcId="{BA253B4F-3687-4D73-9466-D5E6C7497C3B}" destId="{C7A7B3B9-95EF-4448-90F5-1DB2BB86AA69}" srcOrd="1" destOrd="0" presId="urn:microsoft.com/office/officeart/2005/8/layout/lProcess2"/>
    <dgm:cxn modelId="{A1E5B0E6-F5A1-4319-8236-CD3274E1107B}" srcId="{0D78AA57-B803-4E48-BE8F-89C268D10EAA}" destId="{BA253B4F-3687-4D73-9466-D5E6C7497C3B}" srcOrd="0" destOrd="0" parTransId="{DA291995-642B-4A23-A06C-DE9F43185ED9}" sibTransId="{11C0F49C-EF61-4891-B9C5-5F232D4917EB}"/>
    <dgm:cxn modelId="{229D6A64-4D07-4449-837C-8402F3B4CCF5}" srcId="{E012A79F-E94D-4B3E-9D37-7E085DBB1DD2}" destId="{938432DE-FAE8-4E31-A748-F3B4EBAA9C51}" srcOrd="1" destOrd="0" parTransId="{78144171-86AE-4ABE-B76D-4EDA31463BAE}" sibTransId="{97470F58-AA27-4011-B3F4-6D00834CB1A6}"/>
    <dgm:cxn modelId="{774EB431-C83D-4B13-A01D-25B1F93900B2}" type="presOf" srcId="{BA253B4F-3687-4D73-9466-D5E6C7497C3B}" destId="{0BF3054E-83E9-4CEA-A795-8D242B76E6E6}" srcOrd="0" destOrd="0" presId="urn:microsoft.com/office/officeart/2005/8/layout/lProcess2"/>
    <dgm:cxn modelId="{CF2BBAD9-4301-424B-96C2-117889FAD1E8}" type="presOf" srcId="{E012A79F-E94D-4B3E-9D37-7E085DBB1DD2}" destId="{55390911-6B8A-4FAF-B730-E446E4398363}" srcOrd="1" destOrd="0" presId="urn:microsoft.com/office/officeart/2005/8/layout/lProcess2"/>
    <dgm:cxn modelId="{6823B4C6-64FE-4AB2-8CC1-7B2F48C41BB1}" type="presOf" srcId="{F063EF8B-2B53-4E56-B768-6BB41A85E14C}" destId="{31BE2761-B71E-4E19-96FF-5ADABC83C115}" srcOrd="0" destOrd="0" presId="urn:microsoft.com/office/officeart/2005/8/layout/lProcess2"/>
    <dgm:cxn modelId="{015B7666-E61C-42AB-A1E8-614BF19D8AA1}" type="presOf" srcId="{41DA1C9C-1B4F-45CB-81CD-03233C5E5065}" destId="{58057E59-5CD5-4AD8-888F-D76250A4F34A}" srcOrd="0" destOrd="0" presId="urn:microsoft.com/office/officeart/2005/8/layout/lProcess2"/>
    <dgm:cxn modelId="{D351D391-F409-44F2-94BE-C832D353BABD}" type="presOf" srcId="{938432DE-FAE8-4E31-A748-F3B4EBAA9C51}" destId="{542B8A9C-DCCD-48BA-A075-8FEE014E572E}" srcOrd="0" destOrd="0" presId="urn:microsoft.com/office/officeart/2005/8/layout/lProcess2"/>
    <dgm:cxn modelId="{D0CFABAB-A8C0-49F6-B43E-911F8F965D79}" srcId="{BA253B4F-3687-4D73-9466-D5E6C7497C3B}" destId="{7AFE824A-DDAA-483B-8729-600666EA898E}" srcOrd="3" destOrd="0" parTransId="{E6BE0411-FB8B-4E92-97BD-59521F2B111C}" sibTransId="{B1BE337B-2396-4BCF-8C36-A7913DF3C280}"/>
    <dgm:cxn modelId="{13078C04-D8A6-493F-9CD8-A054C063D5E3}" type="presOf" srcId="{493910A6-4EF9-48EF-9D47-86BDB4BB4DCE}" destId="{DFDF7F32-C317-457A-B771-16815FD3B1A3}" srcOrd="0" destOrd="0" presId="urn:microsoft.com/office/officeart/2005/8/layout/lProcess2"/>
    <dgm:cxn modelId="{DE699FD8-9F48-4E70-93BD-0B88165D2733}" type="presOf" srcId="{E012A79F-E94D-4B3E-9D37-7E085DBB1DD2}" destId="{FD27430C-FE33-4C86-8CFE-F28B8BFC933C}" srcOrd="0" destOrd="0" presId="urn:microsoft.com/office/officeart/2005/8/layout/lProcess2"/>
    <dgm:cxn modelId="{675895E4-39F7-41B6-B671-14787597BAC3}" srcId="{BA253B4F-3687-4D73-9466-D5E6C7497C3B}" destId="{96D9A043-DCC8-48F8-AF62-4B521B6D6C89}" srcOrd="1" destOrd="0" parTransId="{6E2C72AF-5417-42C5-B85C-82353B70A257}" sibTransId="{17F19B7D-B64E-40C1-922D-7F0B185FC084}"/>
    <dgm:cxn modelId="{2BEF801A-16D0-4EC9-AD50-FF47B7F15579}" type="presOf" srcId="{92BEC3C1-279F-4DEC-8EB3-1A907D4369E2}" destId="{DE8AECF5-6E46-4191-AE81-DA91FE4889AD}" srcOrd="0" destOrd="0" presId="urn:microsoft.com/office/officeart/2005/8/layout/lProcess2"/>
    <dgm:cxn modelId="{86748B95-2E43-4E6C-A243-0F1BF0A9B32C}" type="presOf" srcId="{7AFE824A-DDAA-483B-8729-600666EA898E}" destId="{4C806BF7-942D-44AD-AF7E-681E7DED3EE5}" srcOrd="0" destOrd="0" presId="urn:microsoft.com/office/officeart/2005/8/layout/lProcess2"/>
    <dgm:cxn modelId="{49FD6BDB-C6E4-4813-A48B-AF2672EBA0D8}" type="presOf" srcId="{0D78AA57-B803-4E48-BE8F-89C268D10EAA}" destId="{C41DD910-080A-4161-B2C2-9AEDA8472955}" srcOrd="0" destOrd="0" presId="urn:microsoft.com/office/officeart/2005/8/layout/lProcess2"/>
    <dgm:cxn modelId="{464AE7C1-3978-40CA-A585-42AB1F20F094}" srcId="{F063EF8B-2B53-4E56-B768-6BB41A85E14C}" destId="{92BEC3C1-279F-4DEC-8EB3-1A907D4369E2}" srcOrd="0" destOrd="0" parTransId="{BE27B230-A49B-45DA-ADD3-74598E86B596}" sibTransId="{CDF226DE-F37E-4037-AC8E-DC752E2FAF91}"/>
    <dgm:cxn modelId="{154B3867-8857-43C7-8FE2-634159E6FEE4}" srcId="{0D78AA57-B803-4E48-BE8F-89C268D10EAA}" destId="{F063EF8B-2B53-4E56-B768-6BB41A85E14C}" srcOrd="1" destOrd="0" parTransId="{E4814351-2052-4CCC-965F-554DC0C94642}" sibTransId="{C52211E0-B759-41DB-B006-7AE099647EB4}"/>
    <dgm:cxn modelId="{57548F4E-9CFB-4919-B001-E0C8D057534B}" srcId="{BA253B4F-3687-4D73-9466-D5E6C7497C3B}" destId="{41DA1C9C-1B4F-45CB-81CD-03233C5E5065}" srcOrd="0" destOrd="0" parTransId="{ED751822-9D02-48B1-84A7-2BD5DF98156F}" sibTransId="{40C69767-AAE7-466D-B05D-AE16940AF960}"/>
    <dgm:cxn modelId="{BDE6FEFE-CB8E-4002-AEA0-173EA6CD7921}" type="presOf" srcId="{F063EF8B-2B53-4E56-B768-6BB41A85E14C}" destId="{8C68215B-D363-4E12-9B44-9A6796A2D15A}" srcOrd="1" destOrd="0" presId="urn:microsoft.com/office/officeart/2005/8/layout/lProcess2"/>
    <dgm:cxn modelId="{EC1E7975-D4CD-4DB8-8FB2-6AB0488E71AE}" srcId="{BA253B4F-3687-4D73-9466-D5E6C7497C3B}" destId="{493910A6-4EF9-48EF-9D47-86BDB4BB4DCE}" srcOrd="2" destOrd="0" parTransId="{01D66661-5775-478E-8862-25F17A952A68}" sibTransId="{B283A072-8146-44F4-860E-4BB978534FE8}"/>
    <dgm:cxn modelId="{80C1CAF1-358D-4E4F-B80E-EA893EA704FC}" srcId="{E012A79F-E94D-4B3E-9D37-7E085DBB1DD2}" destId="{0EF14DA2-4556-417A-93E0-0E5AA884DA1B}" srcOrd="2" destOrd="0" parTransId="{D6C32E25-B3A7-4074-AA9B-BC02AE96AF29}" sibTransId="{98157F21-3A88-4BF7-AA4F-B04AC630EA91}"/>
    <dgm:cxn modelId="{83005628-53D9-4120-B400-1C1F62E6740B}" type="presOf" srcId="{1EB8C470-6707-4F3F-8E7B-8F5CE789E8B8}" destId="{82E2F4E2-F567-49A8-9E27-3816D76E9AFB}" srcOrd="0" destOrd="0" presId="urn:microsoft.com/office/officeart/2005/8/layout/lProcess2"/>
    <dgm:cxn modelId="{3E8D6B98-55C7-4F91-A624-D98EF733EB9F}" type="presOf" srcId="{0EF14DA2-4556-417A-93E0-0E5AA884DA1B}" destId="{B85F10CD-D754-4FFA-8883-D044DD29838D}" srcOrd="0" destOrd="0" presId="urn:microsoft.com/office/officeart/2005/8/layout/lProcess2"/>
    <dgm:cxn modelId="{7FD4AA4E-B916-4108-86BC-A82FC6912C97}" type="presParOf" srcId="{C41DD910-080A-4161-B2C2-9AEDA8472955}" destId="{A235D801-17C6-4C82-9E31-FA44FB5A95E4}" srcOrd="0" destOrd="0" presId="urn:microsoft.com/office/officeart/2005/8/layout/lProcess2"/>
    <dgm:cxn modelId="{8A10D771-9E00-4754-B39A-AEA0C1EBBC9F}" type="presParOf" srcId="{A235D801-17C6-4C82-9E31-FA44FB5A95E4}" destId="{0BF3054E-83E9-4CEA-A795-8D242B76E6E6}" srcOrd="0" destOrd="0" presId="urn:microsoft.com/office/officeart/2005/8/layout/lProcess2"/>
    <dgm:cxn modelId="{298738DA-0B76-42DE-9896-05B4A33DD0F1}" type="presParOf" srcId="{A235D801-17C6-4C82-9E31-FA44FB5A95E4}" destId="{C7A7B3B9-95EF-4448-90F5-1DB2BB86AA69}" srcOrd="1" destOrd="0" presId="urn:microsoft.com/office/officeart/2005/8/layout/lProcess2"/>
    <dgm:cxn modelId="{CDC4EE1D-DD3C-43C6-99C0-220BD7F24AD0}" type="presParOf" srcId="{A235D801-17C6-4C82-9E31-FA44FB5A95E4}" destId="{99657E76-E8E9-4872-84A8-EDC84CE8A5D8}" srcOrd="2" destOrd="0" presId="urn:microsoft.com/office/officeart/2005/8/layout/lProcess2"/>
    <dgm:cxn modelId="{B579FC8D-FE3F-4F97-9E04-E9DCDE37BDA1}" type="presParOf" srcId="{99657E76-E8E9-4872-84A8-EDC84CE8A5D8}" destId="{65E23727-9EB3-45E4-B5C6-3C48EFB906E1}" srcOrd="0" destOrd="0" presId="urn:microsoft.com/office/officeart/2005/8/layout/lProcess2"/>
    <dgm:cxn modelId="{ACF37893-29F0-493D-872E-489B44DE4D36}" type="presParOf" srcId="{65E23727-9EB3-45E4-B5C6-3C48EFB906E1}" destId="{58057E59-5CD5-4AD8-888F-D76250A4F34A}" srcOrd="0" destOrd="0" presId="urn:microsoft.com/office/officeart/2005/8/layout/lProcess2"/>
    <dgm:cxn modelId="{4A4B789A-719E-4C46-A0F2-9165724D4520}" type="presParOf" srcId="{65E23727-9EB3-45E4-B5C6-3C48EFB906E1}" destId="{67DFCBB2-015C-4F16-9776-CA72782FA40A}" srcOrd="1" destOrd="0" presId="urn:microsoft.com/office/officeart/2005/8/layout/lProcess2"/>
    <dgm:cxn modelId="{B050D0F5-4609-42A6-B8AF-06F8B2405383}" type="presParOf" srcId="{65E23727-9EB3-45E4-B5C6-3C48EFB906E1}" destId="{BD5E6C08-742B-425C-9018-B5704EAC5C32}" srcOrd="2" destOrd="0" presId="urn:microsoft.com/office/officeart/2005/8/layout/lProcess2"/>
    <dgm:cxn modelId="{0BF781BF-0898-4608-8F1D-2BCDFB2845BA}" type="presParOf" srcId="{65E23727-9EB3-45E4-B5C6-3C48EFB906E1}" destId="{B6680A4E-1404-44D4-BFE4-98A6293D2467}" srcOrd="3" destOrd="0" presId="urn:microsoft.com/office/officeart/2005/8/layout/lProcess2"/>
    <dgm:cxn modelId="{E31A9AF2-5D5F-4509-957B-6DE940767684}" type="presParOf" srcId="{65E23727-9EB3-45E4-B5C6-3C48EFB906E1}" destId="{DFDF7F32-C317-457A-B771-16815FD3B1A3}" srcOrd="4" destOrd="0" presId="urn:microsoft.com/office/officeart/2005/8/layout/lProcess2"/>
    <dgm:cxn modelId="{061B42CF-ED0B-4351-93A4-2C4335B1A3B3}" type="presParOf" srcId="{65E23727-9EB3-45E4-B5C6-3C48EFB906E1}" destId="{8E09A7DB-52D3-4077-9B90-A95652D088A2}" srcOrd="5" destOrd="0" presId="urn:microsoft.com/office/officeart/2005/8/layout/lProcess2"/>
    <dgm:cxn modelId="{BE8913DB-3FE6-4604-8395-E77D056143F9}" type="presParOf" srcId="{65E23727-9EB3-45E4-B5C6-3C48EFB906E1}" destId="{4C806BF7-942D-44AD-AF7E-681E7DED3EE5}" srcOrd="6" destOrd="0" presId="urn:microsoft.com/office/officeart/2005/8/layout/lProcess2"/>
    <dgm:cxn modelId="{2434DE83-E69B-460B-BA59-2614A95B125D}" type="presParOf" srcId="{C41DD910-080A-4161-B2C2-9AEDA8472955}" destId="{7BAC5C9D-42C1-4A8B-A3D5-2AD18EF32D1A}" srcOrd="1" destOrd="0" presId="urn:microsoft.com/office/officeart/2005/8/layout/lProcess2"/>
    <dgm:cxn modelId="{A98D9E3F-D1A6-4D6D-98E3-E52CC7D14446}" type="presParOf" srcId="{C41DD910-080A-4161-B2C2-9AEDA8472955}" destId="{BC1614D6-DE69-4B67-B325-4A23AA9FA5B5}" srcOrd="2" destOrd="0" presId="urn:microsoft.com/office/officeart/2005/8/layout/lProcess2"/>
    <dgm:cxn modelId="{AD96C4F2-0A89-457B-8468-1F3EB3C09B91}" type="presParOf" srcId="{BC1614D6-DE69-4B67-B325-4A23AA9FA5B5}" destId="{31BE2761-B71E-4E19-96FF-5ADABC83C115}" srcOrd="0" destOrd="0" presId="urn:microsoft.com/office/officeart/2005/8/layout/lProcess2"/>
    <dgm:cxn modelId="{9B6A20F3-558B-4CA1-9892-C8F9E6D281C7}" type="presParOf" srcId="{BC1614D6-DE69-4B67-B325-4A23AA9FA5B5}" destId="{8C68215B-D363-4E12-9B44-9A6796A2D15A}" srcOrd="1" destOrd="0" presId="urn:microsoft.com/office/officeart/2005/8/layout/lProcess2"/>
    <dgm:cxn modelId="{FDC66A1A-6E97-4A24-B0BD-8DDADE03C5F5}" type="presParOf" srcId="{BC1614D6-DE69-4B67-B325-4A23AA9FA5B5}" destId="{29D47D54-A34C-4B67-9EA5-4D36E3804532}" srcOrd="2" destOrd="0" presId="urn:microsoft.com/office/officeart/2005/8/layout/lProcess2"/>
    <dgm:cxn modelId="{36CA3955-9E46-41BD-97BB-787EBB8053F2}" type="presParOf" srcId="{29D47D54-A34C-4B67-9EA5-4D36E3804532}" destId="{7FC9F52D-28F7-4A1B-92DB-86985D49D3D0}" srcOrd="0" destOrd="0" presId="urn:microsoft.com/office/officeart/2005/8/layout/lProcess2"/>
    <dgm:cxn modelId="{0D0C31FD-17C5-45D4-A4B7-F81EA5D6ADE1}" type="presParOf" srcId="{7FC9F52D-28F7-4A1B-92DB-86985D49D3D0}" destId="{DE8AECF5-6E46-4191-AE81-DA91FE4889AD}" srcOrd="0" destOrd="0" presId="urn:microsoft.com/office/officeart/2005/8/layout/lProcess2"/>
    <dgm:cxn modelId="{B8D0D4B4-0BA3-40C2-92FB-29E5EB322C5B}" type="presParOf" srcId="{C41DD910-080A-4161-B2C2-9AEDA8472955}" destId="{9E25BEF2-A680-4D10-9CD4-8B21D265C9A9}" srcOrd="3" destOrd="0" presId="urn:microsoft.com/office/officeart/2005/8/layout/lProcess2"/>
    <dgm:cxn modelId="{3CA3CDD5-8390-47AA-88BC-8419D35AF7C2}" type="presParOf" srcId="{C41DD910-080A-4161-B2C2-9AEDA8472955}" destId="{7558F7E4-C48E-4629-83FB-602CEE9393A9}" srcOrd="4" destOrd="0" presId="urn:microsoft.com/office/officeart/2005/8/layout/lProcess2"/>
    <dgm:cxn modelId="{BD1B2E88-E41D-442A-A22C-BD10C7D6692C}" type="presParOf" srcId="{7558F7E4-C48E-4629-83FB-602CEE9393A9}" destId="{FD27430C-FE33-4C86-8CFE-F28B8BFC933C}" srcOrd="0" destOrd="0" presId="urn:microsoft.com/office/officeart/2005/8/layout/lProcess2"/>
    <dgm:cxn modelId="{63CF5757-3ACF-4390-8143-A78B8F4F085F}" type="presParOf" srcId="{7558F7E4-C48E-4629-83FB-602CEE9393A9}" destId="{55390911-6B8A-4FAF-B730-E446E4398363}" srcOrd="1" destOrd="0" presId="urn:microsoft.com/office/officeart/2005/8/layout/lProcess2"/>
    <dgm:cxn modelId="{ECA68023-6870-46DE-B230-FB01B19E402F}" type="presParOf" srcId="{7558F7E4-C48E-4629-83FB-602CEE9393A9}" destId="{99B36834-7725-4765-AC2B-C7F409BF4DB0}" srcOrd="2" destOrd="0" presId="urn:microsoft.com/office/officeart/2005/8/layout/lProcess2"/>
    <dgm:cxn modelId="{CAEA6969-6AD2-4E95-8825-B5FADA355968}" type="presParOf" srcId="{99B36834-7725-4765-AC2B-C7F409BF4DB0}" destId="{158E6C29-7494-4495-BD70-00335A65ACC6}" srcOrd="0" destOrd="0" presId="urn:microsoft.com/office/officeart/2005/8/layout/lProcess2"/>
    <dgm:cxn modelId="{1D100C02-AC1B-4653-9EC8-FBC21866DAEC}" type="presParOf" srcId="{158E6C29-7494-4495-BD70-00335A65ACC6}" destId="{82E2F4E2-F567-49A8-9E27-3816D76E9AFB}" srcOrd="0" destOrd="0" presId="urn:microsoft.com/office/officeart/2005/8/layout/lProcess2"/>
    <dgm:cxn modelId="{AE358155-87DA-45CF-875C-06D01553488E}" type="presParOf" srcId="{158E6C29-7494-4495-BD70-00335A65ACC6}" destId="{CC09AD4F-14A0-4AE8-9183-8A407ED80017}" srcOrd="1" destOrd="0" presId="urn:microsoft.com/office/officeart/2005/8/layout/lProcess2"/>
    <dgm:cxn modelId="{653BC175-8820-42EC-B0DE-7E1FBF55B124}" type="presParOf" srcId="{158E6C29-7494-4495-BD70-00335A65ACC6}" destId="{542B8A9C-DCCD-48BA-A075-8FEE014E572E}" srcOrd="2" destOrd="0" presId="urn:microsoft.com/office/officeart/2005/8/layout/lProcess2"/>
    <dgm:cxn modelId="{B2F3A9BA-CF09-440D-ABD1-94FB2D8CF53E}" type="presParOf" srcId="{158E6C29-7494-4495-BD70-00335A65ACC6}" destId="{5742CC9E-7123-43BE-9815-5A5CB05812DB}" srcOrd="3" destOrd="0" presId="urn:microsoft.com/office/officeart/2005/8/layout/lProcess2"/>
    <dgm:cxn modelId="{34C36902-A713-48DF-ADDE-BD48B42C6AB6}" type="presParOf" srcId="{158E6C29-7494-4495-BD70-00335A65ACC6}" destId="{B85F10CD-D754-4FFA-8883-D044DD29838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6B4544-C13E-4576-A9F1-5F98AEE0F835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C0B749-912B-48DA-A6C5-A5AB5AA44C25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Block the person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1F07172F-90F9-44F9-8D41-E1729B78C693}" type="parTrans" cxnId="{A508B42B-9C30-43A7-93CF-3C8AA32B19B7}">
      <dgm:prSet/>
      <dgm:spPr/>
      <dgm:t>
        <a:bodyPr/>
        <a:lstStyle/>
        <a:p>
          <a:endParaRPr lang="en-US"/>
        </a:p>
      </dgm:t>
    </dgm:pt>
    <dgm:pt modelId="{9FA47505-5E9B-440C-BB7C-A1C238EB45DF}" type="sibTrans" cxnId="{A508B42B-9C30-43A7-93CF-3C8AA32B19B7}">
      <dgm:prSet/>
      <dgm:spPr/>
      <dgm:t>
        <a:bodyPr/>
        <a:lstStyle/>
        <a:p>
          <a:endParaRPr lang="en-US"/>
        </a:p>
      </dgm:t>
    </dgm:pt>
    <dgm:pt modelId="{D61979D4-6A44-4E53-A36B-7634B708BD73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Save the evidence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58B676B5-F307-4D09-A575-2CEEE7C4D89F}" type="parTrans" cxnId="{096EC572-44AB-40DE-BD36-784FA79DDA4A}">
      <dgm:prSet/>
      <dgm:spPr/>
      <dgm:t>
        <a:bodyPr/>
        <a:lstStyle/>
        <a:p>
          <a:endParaRPr lang="en-US"/>
        </a:p>
      </dgm:t>
    </dgm:pt>
    <dgm:pt modelId="{97343BCE-2ADE-42CC-B64B-AFAD394C431B}" type="sibTrans" cxnId="{096EC572-44AB-40DE-BD36-784FA79DDA4A}">
      <dgm:prSet/>
      <dgm:spPr/>
      <dgm:t>
        <a:bodyPr/>
        <a:lstStyle/>
        <a:p>
          <a:endParaRPr lang="en-US"/>
        </a:p>
      </dgm:t>
    </dgm:pt>
    <dgm:pt modelId="{17A8CAC5-0FDC-44E6-A3A3-0195A97501DA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Talk to a trusted adult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290122CE-6A43-492E-8811-CE656D69EAD9}" type="parTrans" cxnId="{30F33558-BEE8-4D0E-9159-C17B9B6A2195}">
      <dgm:prSet/>
      <dgm:spPr/>
      <dgm:t>
        <a:bodyPr/>
        <a:lstStyle/>
        <a:p>
          <a:endParaRPr lang="en-US"/>
        </a:p>
      </dgm:t>
    </dgm:pt>
    <dgm:pt modelId="{E0152E5A-DFD9-4D92-BFF8-782BDA5B45A8}" type="sibTrans" cxnId="{30F33558-BEE8-4D0E-9159-C17B9B6A2195}">
      <dgm:prSet/>
      <dgm:spPr/>
      <dgm:t>
        <a:bodyPr/>
        <a:lstStyle/>
        <a:p>
          <a:endParaRPr lang="en-US"/>
        </a:p>
      </dgm:t>
    </dgm:pt>
    <dgm:pt modelId="{47501340-DA92-4A1B-BB89-D76586138008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Make a report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191C94B0-5EDF-4C43-9059-B02897AC4DA0}" type="parTrans" cxnId="{8BEE2E86-648B-4692-822D-E84EE99E2030}">
      <dgm:prSet/>
      <dgm:spPr/>
      <dgm:t>
        <a:bodyPr/>
        <a:lstStyle/>
        <a:p>
          <a:endParaRPr lang="en-US"/>
        </a:p>
      </dgm:t>
    </dgm:pt>
    <dgm:pt modelId="{7CE7A37F-6B04-42FC-9CEC-5EE0AE014C02}" type="sibTrans" cxnId="{8BEE2E86-648B-4692-822D-E84EE99E2030}">
      <dgm:prSet/>
      <dgm:spPr/>
      <dgm:t>
        <a:bodyPr/>
        <a:lstStyle/>
        <a:p>
          <a:endParaRPr lang="en-US"/>
        </a:p>
      </dgm:t>
    </dgm:pt>
    <dgm:pt modelId="{893060BE-3B5E-4A3B-BA85-A2FBA6F42602}" type="pres">
      <dgm:prSet presAssocID="{226B4544-C13E-4576-A9F1-5F98AEE0F83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EC2A426-BC8B-4217-B033-CEC24C7367ED}" type="pres">
      <dgm:prSet presAssocID="{226B4544-C13E-4576-A9F1-5F98AEE0F835}" presName="pyramid" presStyleLbl="node1" presStyleIdx="0" presStyleCnt="1"/>
      <dgm:spPr/>
    </dgm:pt>
    <dgm:pt modelId="{5F1F33AB-2292-4A53-8C34-639BF878B6F1}" type="pres">
      <dgm:prSet presAssocID="{226B4544-C13E-4576-A9F1-5F98AEE0F835}" presName="theList" presStyleCnt="0"/>
      <dgm:spPr/>
    </dgm:pt>
    <dgm:pt modelId="{F0D7BA4F-A0E7-469A-B8EF-8ACE1EC2C72F}" type="pres">
      <dgm:prSet presAssocID="{D2C0B749-912B-48DA-A6C5-A5AB5AA44C25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E3FF9-2825-4EDB-86D8-CF8B361CCBDA}" type="pres">
      <dgm:prSet presAssocID="{D2C0B749-912B-48DA-A6C5-A5AB5AA44C25}" presName="aSpace" presStyleCnt="0"/>
      <dgm:spPr/>
    </dgm:pt>
    <dgm:pt modelId="{24E351DA-341C-489C-85D8-A852C604C18E}" type="pres">
      <dgm:prSet presAssocID="{D61979D4-6A44-4E53-A36B-7634B708BD7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3E198-9DB9-40CB-85E1-3C3D84F99499}" type="pres">
      <dgm:prSet presAssocID="{D61979D4-6A44-4E53-A36B-7634B708BD73}" presName="aSpace" presStyleCnt="0"/>
      <dgm:spPr/>
    </dgm:pt>
    <dgm:pt modelId="{74D02330-7B3E-4EE8-A8CA-0D3FEF0E71E1}" type="pres">
      <dgm:prSet presAssocID="{17A8CAC5-0FDC-44E6-A3A3-0195A97501D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38716-9720-459A-A2C6-1F7CF81C7650}" type="pres">
      <dgm:prSet presAssocID="{17A8CAC5-0FDC-44E6-A3A3-0195A97501DA}" presName="aSpace" presStyleCnt="0"/>
      <dgm:spPr/>
    </dgm:pt>
    <dgm:pt modelId="{828CA901-30CA-4966-B577-5936F2A102BF}" type="pres">
      <dgm:prSet presAssocID="{47501340-DA92-4A1B-BB89-D76586138008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C4F3B-B648-4989-A123-556A212D8533}" type="pres">
      <dgm:prSet presAssocID="{47501340-DA92-4A1B-BB89-D76586138008}" presName="aSpace" presStyleCnt="0"/>
      <dgm:spPr/>
    </dgm:pt>
  </dgm:ptLst>
  <dgm:cxnLst>
    <dgm:cxn modelId="{096EC572-44AB-40DE-BD36-784FA79DDA4A}" srcId="{226B4544-C13E-4576-A9F1-5F98AEE0F835}" destId="{D61979D4-6A44-4E53-A36B-7634B708BD73}" srcOrd="1" destOrd="0" parTransId="{58B676B5-F307-4D09-A575-2CEEE7C4D89F}" sibTransId="{97343BCE-2ADE-42CC-B64B-AFAD394C431B}"/>
    <dgm:cxn modelId="{C369F3A6-E536-4CF1-AC07-C644CEFB311A}" type="presOf" srcId="{47501340-DA92-4A1B-BB89-D76586138008}" destId="{828CA901-30CA-4966-B577-5936F2A102BF}" srcOrd="0" destOrd="0" presId="urn:microsoft.com/office/officeart/2005/8/layout/pyramid2"/>
    <dgm:cxn modelId="{30F33558-BEE8-4D0E-9159-C17B9B6A2195}" srcId="{226B4544-C13E-4576-A9F1-5F98AEE0F835}" destId="{17A8CAC5-0FDC-44E6-A3A3-0195A97501DA}" srcOrd="2" destOrd="0" parTransId="{290122CE-6A43-492E-8811-CE656D69EAD9}" sibTransId="{E0152E5A-DFD9-4D92-BFF8-782BDA5B45A8}"/>
    <dgm:cxn modelId="{8BEE2E86-648B-4692-822D-E84EE99E2030}" srcId="{226B4544-C13E-4576-A9F1-5F98AEE0F835}" destId="{47501340-DA92-4A1B-BB89-D76586138008}" srcOrd="3" destOrd="0" parTransId="{191C94B0-5EDF-4C43-9059-B02897AC4DA0}" sibTransId="{7CE7A37F-6B04-42FC-9CEC-5EE0AE014C02}"/>
    <dgm:cxn modelId="{80E33D2A-CE27-4477-8D25-2751A54EF025}" type="presOf" srcId="{D61979D4-6A44-4E53-A36B-7634B708BD73}" destId="{24E351DA-341C-489C-85D8-A852C604C18E}" srcOrd="0" destOrd="0" presId="urn:microsoft.com/office/officeart/2005/8/layout/pyramid2"/>
    <dgm:cxn modelId="{4387F5A2-7F49-4B56-8CAF-23CAC5C24312}" type="presOf" srcId="{17A8CAC5-0FDC-44E6-A3A3-0195A97501DA}" destId="{74D02330-7B3E-4EE8-A8CA-0D3FEF0E71E1}" srcOrd="0" destOrd="0" presId="urn:microsoft.com/office/officeart/2005/8/layout/pyramid2"/>
    <dgm:cxn modelId="{E041B6CC-FD8B-414A-BBDF-BBB6ED467E3B}" type="presOf" srcId="{D2C0B749-912B-48DA-A6C5-A5AB5AA44C25}" destId="{F0D7BA4F-A0E7-469A-B8EF-8ACE1EC2C72F}" srcOrd="0" destOrd="0" presId="urn:microsoft.com/office/officeart/2005/8/layout/pyramid2"/>
    <dgm:cxn modelId="{A508B42B-9C30-43A7-93CF-3C8AA32B19B7}" srcId="{226B4544-C13E-4576-A9F1-5F98AEE0F835}" destId="{D2C0B749-912B-48DA-A6C5-A5AB5AA44C25}" srcOrd="0" destOrd="0" parTransId="{1F07172F-90F9-44F9-8D41-E1729B78C693}" sibTransId="{9FA47505-5E9B-440C-BB7C-A1C238EB45DF}"/>
    <dgm:cxn modelId="{FBBF7BED-BA6A-451F-9050-84C00FB884ED}" type="presOf" srcId="{226B4544-C13E-4576-A9F1-5F98AEE0F835}" destId="{893060BE-3B5E-4A3B-BA85-A2FBA6F42602}" srcOrd="0" destOrd="0" presId="urn:microsoft.com/office/officeart/2005/8/layout/pyramid2"/>
    <dgm:cxn modelId="{1DC99F10-3660-490F-B3D4-BA35C37D6833}" type="presParOf" srcId="{893060BE-3B5E-4A3B-BA85-A2FBA6F42602}" destId="{EEC2A426-BC8B-4217-B033-CEC24C7367ED}" srcOrd="0" destOrd="0" presId="urn:microsoft.com/office/officeart/2005/8/layout/pyramid2"/>
    <dgm:cxn modelId="{4092B2F1-E008-4EDD-9420-28006F447A79}" type="presParOf" srcId="{893060BE-3B5E-4A3B-BA85-A2FBA6F42602}" destId="{5F1F33AB-2292-4A53-8C34-639BF878B6F1}" srcOrd="1" destOrd="0" presId="urn:microsoft.com/office/officeart/2005/8/layout/pyramid2"/>
    <dgm:cxn modelId="{AAA66ACD-FF0E-4DA9-8B6F-F7D5AEAF705B}" type="presParOf" srcId="{5F1F33AB-2292-4A53-8C34-639BF878B6F1}" destId="{F0D7BA4F-A0E7-469A-B8EF-8ACE1EC2C72F}" srcOrd="0" destOrd="0" presId="urn:microsoft.com/office/officeart/2005/8/layout/pyramid2"/>
    <dgm:cxn modelId="{780D180E-C545-4188-861A-098449D3A3F4}" type="presParOf" srcId="{5F1F33AB-2292-4A53-8C34-639BF878B6F1}" destId="{506E3FF9-2825-4EDB-86D8-CF8B361CCBDA}" srcOrd="1" destOrd="0" presId="urn:microsoft.com/office/officeart/2005/8/layout/pyramid2"/>
    <dgm:cxn modelId="{B14ECAF1-EA8D-4767-9654-54AC9B8E9B48}" type="presParOf" srcId="{5F1F33AB-2292-4A53-8C34-639BF878B6F1}" destId="{24E351DA-341C-489C-85D8-A852C604C18E}" srcOrd="2" destOrd="0" presId="urn:microsoft.com/office/officeart/2005/8/layout/pyramid2"/>
    <dgm:cxn modelId="{FBF5D509-CBAF-41DF-9470-921A2EFCBED9}" type="presParOf" srcId="{5F1F33AB-2292-4A53-8C34-639BF878B6F1}" destId="{A883E198-9DB9-40CB-85E1-3C3D84F99499}" srcOrd="3" destOrd="0" presId="urn:microsoft.com/office/officeart/2005/8/layout/pyramid2"/>
    <dgm:cxn modelId="{AC72BAD8-66CF-4447-8DEC-671AA0E39AE9}" type="presParOf" srcId="{5F1F33AB-2292-4A53-8C34-639BF878B6F1}" destId="{74D02330-7B3E-4EE8-A8CA-0D3FEF0E71E1}" srcOrd="4" destOrd="0" presId="urn:microsoft.com/office/officeart/2005/8/layout/pyramid2"/>
    <dgm:cxn modelId="{52E67101-90BA-4CC9-AB7C-7E9F5AB113CF}" type="presParOf" srcId="{5F1F33AB-2292-4A53-8C34-639BF878B6F1}" destId="{05238716-9720-459A-A2C6-1F7CF81C7650}" srcOrd="5" destOrd="0" presId="urn:microsoft.com/office/officeart/2005/8/layout/pyramid2"/>
    <dgm:cxn modelId="{8DACCFF1-D53F-4977-8666-BE9495A8B67A}" type="presParOf" srcId="{5F1F33AB-2292-4A53-8C34-639BF878B6F1}" destId="{828CA901-30CA-4966-B577-5936F2A102BF}" srcOrd="6" destOrd="0" presId="urn:microsoft.com/office/officeart/2005/8/layout/pyramid2"/>
    <dgm:cxn modelId="{E1FE58EA-F0D5-407A-8CA0-3607C9C6E5B3}" type="presParOf" srcId="{5F1F33AB-2292-4A53-8C34-639BF878B6F1}" destId="{F4EC4F3B-B648-4989-A123-556A212D853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6B4544-C13E-4576-A9F1-5F98AEE0F835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C0B749-912B-48DA-A6C5-A5AB5AA44C25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Don’t participate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1F07172F-90F9-44F9-8D41-E1729B78C693}" type="parTrans" cxnId="{A508B42B-9C30-43A7-93CF-3C8AA32B19B7}">
      <dgm:prSet/>
      <dgm:spPr/>
      <dgm:t>
        <a:bodyPr/>
        <a:lstStyle/>
        <a:p>
          <a:endParaRPr lang="en-US"/>
        </a:p>
      </dgm:t>
    </dgm:pt>
    <dgm:pt modelId="{9FA47505-5E9B-440C-BB7C-A1C238EB45DF}" type="sibTrans" cxnId="{A508B42B-9C30-43A7-93CF-3C8AA32B19B7}">
      <dgm:prSet/>
      <dgm:spPr/>
      <dgm:t>
        <a:bodyPr/>
        <a:lstStyle/>
        <a:p>
          <a:endParaRPr lang="en-US"/>
        </a:p>
      </dgm:t>
    </dgm:pt>
    <dgm:pt modelId="{D61979D4-6A44-4E53-A36B-7634B708BD73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Encourage respect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58B676B5-F307-4D09-A575-2CEEE7C4D89F}" type="parTrans" cxnId="{096EC572-44AB-40DE-BD36-784FA79DDA4A}">
      <dgm:prSet/>
      <dgm:spPr/>
      <dgm:t>
        <a:bodyPr/>
        <a:lstStyle/>
        <a:p>
          <a:endParaRPr lang="en-US"/>
        </a:p>
      </dgm:t>
    </dgm:pt>
    <dgm:pt modelId="{97343BCE-2ADE-42CC-B64B-AFAD394C431B}" type="sibTrans" cxnId="{096EC572-44AB-40DE-BD36-784FA79DDA4A}">
      <dgm:prSet/>
      <dgm:spPr/>
      <dgm:t>
        <a:bodyPr/>
        <a:lstStyle/>
        <a:p>
          <a:endParaRPr lang="en-US"/>
        </a:p>
      </dgm:t>
    </dgm:pt>
    <dgm:pt modelId="{17A8CAC5-0FDC-44E6-A3A3-0195A97501DA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Stand up for the victim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290122CE-6A43-492E-8811-CE656D69EAD9}" type="parTrans" cxnId="{30F33558-BEE8-4D0E-9159-C17B9B6A2195}">
      <dgm:prSet/>
      <dgm:spPr/>
      <dgm:t>
        <a:bodyPr/>
        <a:lstStyle/>
        <a:p>
          <a:endParaRPr lang="en-US"/>
        </a:p>
      </dgm:t>
    </dgm:pt>
    <dgm:pt modelId="{E0152E5A-DFD9-4D92-BFF8-782BDA5B45A8}" type="sibTrans" cxnId="{30F33558-BEE8-4D0E-9159-C17B9B6A2195}">
      <dgm:prSet/>
      <dgm:spPr/>
      <dgm:t>
        <a:bodyPr/>
        <a:lstStyle/>
        <a:p>
          <a:endParaRPr lang="en-US"/>
        </a:p>
      </dgm:t>
    </dgm:pt>
    <dgm:pt modelId="{47501340-DA92-4A1B-BB89-D76586138008}">
      <dgm:prSet/>
      <dgm:spPr/>
      <dgm:t>
        <a:bodyPr/>
        <a:lstStyle/>
        <a:p>
          <a:pPr rtl="0"/>
          <a:r>
            <a:rPr lang="en-US" dirty="0" smtClean="0">
              <a:solidFill>
                <a:srgbClr val="002060"/>
              </a:solidFill>
              <a:latin typeface="High Tower Text" panose="02040502050506030303" pitchFamily="18" charset="0"/>
            </a:rPr>
            <a:t>Make a report</a:t>
          </a:r>
          <a:endParaRPr lang="en-US" dirty="0">
            <a:solidFill>
              <a:srgbClr val="002060"/>
            </a:solidFill>
            <a:latin typeface="High Tower Text" panose="02040502050506030303" pitchFamily="18" charset="0"/>
          </a:endParaRPr>
        </a:p>
      </dgm:t>
    </dgm:pt>
    <dgm:pt modelId="{191C94B0-5EDF-4C43-9059-B02897AC4DA0}" type="parTrans" cxnId="{8BEE2E86-648B-4692-822D-E84EE99E2030}">
      <dgm:prSet/>
      <dgm:spPr/>
      <dgm:t>
        <a:bodyPr/>
        <a:lstStyle/>
        <a:p>
          <a:endParaRPr lang="en-US"/>
        </a:p>
      </dgm:t>
    </dgm:pt>
    <dgm:pt modelId="{7CE7A37F-6B04-42FC-9CEC-5EE0AE014C02}" type="sibTrans" cxnId="{8BEE2E86-648B-4692-822D-E84EE99E2030}">
      <dgm:prSet/>
      <dgm:spPr/>
      <dgm:t>
        <a:bodyPr/>
        <a:lstStyle/>
        <a:p>
          <a:endParaRPr lang="en-US"/>
        </a:p>
      </dgm:t>
    </dgm:pt>
    <dgm:pt modelId="{893060BE-3B5E-4A3B-BA85-A2FBA6F42602}" type="pres">
      <dgm:prSet presAssocID="{226B4544-C13E-4576-A9F1-5F98AEE0F83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EC2A426-BC8B-4217-B033-CEC24C7367ED}" type="pres">
      <dgm:prSet presAssocID="{226B4544-C13E-4576-A9F1-5F98AEE0F835}" presName="pyramid" presStyleLbl="node1" presStyleIdx="0" presStyleCnt="1"/>
      <dgm:spPr/>
    </dgm:pt>
    <dgm:pt modelId="{5F1F33AB-2292-4A53-8C34-639BF878B6F1}" type="pres">
      <dgm:prSet presAssocID="{226B4544-C13E-4576-A9F1-5F98AEE0F835}" presName="theList" presStyleCnt="0"/>
      <dgm:spPr/>
    </dgm:pt>
    <dgm:pt modelId="{F0D7BA4F-A0E7-469A-B8EF-8ACE1EC2C72F}" type="pres">
      <dgm:prSet presAssocID="{D2C0B749-912B-48DA-A6C5-A5AB5AA44C25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E3FF9-2825-4EDB-86D8-CF8B361CCBDA}" type="pres">
      <dgm:prSet presAssocID="{D2C0B749-912B-48DA-A6C5-A5AB5AA44C25}" presName="aSpace" presStyleCnt="0"/>
      <dgm:spPr/>
    </dgm:pt>
    <dgm:pt modelId="{24E351DA-341C-489C-85D8-A852C604C18E}" type="pres">
      <dgm:prSet presAssocID="{D61979D4-6A44-4E53-A36B-7634B708BD7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3E198-9DB9-40CB-85E1-3C3D84F99499}" type="pres">
      <dgm:prSet presAssocID="{D61979D4-6A44-4E53-A36B-7634B708BD73}" presName="aSpace" presStyleCnt="0"/>
      <dgm:spPr/>
    </dgm:pt>
    <dgm:pt modelId="{74D02330-7B3E-4EE8-A8CA-0D3FEF0E71E1}" type="pres">
      <dgm:prSet presAssocID="{17A8CAC5-0FDC-44E6-A3A3-0195A97501D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38716-9720-459A-A2C6-1F7CF81C7650}" type="pres">
      <dgm:prSet presAssocID="{17A8CAC5-0FDC-44E6-A3A3-0195A97501DA}" presName="aSpace" presStyleCnt="0"/>
      <dgm:spPr/>
    </dgm:pt>
    <dgm:pt modelId="{828CA901-30CA-4966-B577-5936F2A102BF}" type="pres">
      <dgm:prSet presAssocID="{47501340-DA92-4A1B-BB89-D76586138008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C4F3B-B648-4989-A123-556A212D8533}" type="pres">
      <dgm:prSet presAssocID="{47501340-DA92-4A1B-BB89-D76586138008}" presName="aSpace" presStyleCnt="0"/>
      <dgm:spPr/>
    </dgm:pt>
  </dgm:ptLst>
  <dgm:cxnLst>
    <dgm:cxn modelId="{096EC572-44AB-40DE-BD36-784FA79DDA4A}" srcId="{226B4544-C13E-4576-A9F1-5F98AEE0F835}" destId="{D61979D4-6A44-4E53-A36B-7634B708BD73}" srcOrd="1" destOrd="0" parTransId="{58B676B5-F307-4D09-A575-2CEEE7C4D89F}" sibTransId="{97343BCE-2ADE-42CC-B64B-AFAD394C431B}"/>
    <dgm:cxn modelId="{4C1F7701-9539-4170-98BC-EE8F1D7904C7}" type="presOf" srcId="{17A8CAC5-0FDC-44E6-A3A3-0195A97501DA}" destId="{74D02330-7B3E-4EE8-A8CA-0D3FEF0E71E1}" srcOrd="0" destOrd="0" presId="urn:microsoft.com/office/officeart/2005/8/layout/pyramid2"/>
    <dgm:cxn modelId="{30F33558-BEE8-4D0E-9159-C17B9B6A2195}" srcId="{226B4544-C13E-4576-A9F1-5F98AEE0F835}" destId="{17A8CAC5-0FDC-44E6-A3A3-0195A97501DA}" srcOrd="2" destOrd="0" parTransId="{290122CE-6A43-492E-8811-CE656D69EAD9}" sibTransId="{E0152E5A-DFD9-4D92-BFF8-782BDA5B45A8}"/>
    <dgm:cxn modelId="{8BEE2E86-648B-4692-822D-E84EE99E2030}" srcId="{226B4544-C13E-4576-A9F1-5F98AEE0F835}" destId="{47501340-DA92-4A1B-BB89-D76586138008}" srcOrd="3" destOrd="0" parTransId="{191C94B0-5EDF-4C43-9059-B02897AC4DA0}" sibTransId="{7CE7A37F-6B04-42FC-9CEC-5EE0AE014C02}"/>
    <dgm:cxn modelId="{97B5FBB7-0FD6-4318-B110-EDA2CF9A98A0}" type="presOf" srcId="{226B4544-C13E-4576-A9F1-5F98AEE0F835}" destId="{893060BE-3B5E-4A3B-BA85-A2FBA6F42602}" srcOrd="0" destOrd="0" presId="urn:microsoft.com/office/officeart/2005/8/layout/pyramid2"/>
    <dgm:cxn modelId="{0874F640-9D32-46EF-90DA-8302F0A01041}" type="presOf" srcId="{47501340-DA92-4A1B-BB89-D76586138008}" destId="{828CA901-30CA-4966-B577-5936F2A102BF}" srcOrd="0" destOrd="0" presId="urn:microsoft.com/office/officeart/2005/8/layout/pyramid2"/>
    <dgm:cxn modelId="{AC53FD1E-D45F-4D55-ABA3-0534DACA440C}" type="presOf" srcId="{D61979D4-6A44-4E53-A36B-7634B708BD73}" destId="{24E351DA-341C-489C-85D8-A852C604C18E}" srcOrd="0" destOrd="0" presId="urn:microsoft.com/office/officeart/2005/8/layout/pyramid2"/>
    <dgm:cxn modelId="{61E08329-1201-4CFB-89BE-7D4F0CE1092E}" type="presOf" srcId="{D2C0B749-912B-48DA-A6C5-A5AB5AA44C25}" destId="{F0D7BA4F-A0E7-469A-B8EF-8ACE1EC2C72F}" srcOrd="0" destOrd="0" presId="urn:microsoft.com/office/officeart/2005/8/layout/pyramid2"/>
    <dgm:cxn modelId="{A508B42B-9C30-43A7-93CF-3C8AA32B19B7}" srcId="{226B4544-C13E-4576-A9F1-5F98AEE0F835}" destId="{D2C0B749-912B-48DA-A6C5-A5AB5AA44C25}" srcOrd="0" destOrd="0" parTransId="{1F07172F-90F9-44F9-8D41-E1729B78C693}" sibTransId="{9FA47505-5E9B-440C-BB7C-A1C238EB45DF}"/>
    <dgm:cxn modelId="{F3D4004C-BAEE-425D-8070-5F35C27A4FAB}" type="presParOf" srcId="{893060BE-3B5E-4A3B-BA85-A2FBA6F42602}" destId="{EEC2A426-BC8B-4217-B033-CEC24C7367ED}" srcOrd="0" destOrd="0" presId="urn:microsoft.com/office/officeart/2005/8/layout/pyramid2"/>
    <dgm:cxn modelId="{A9E47005-78B0-4137-B1F7-AD434DEA88CC}" type="presParOf" srcId="{893060BE-3B5E-4A3B-BA85-A2FBA6F42602}" destId="{5F1F33AB-2292-4A53-8C34-639BF878B6F1}" srcOrd="1" destOrd="0" presId="urn:microsoft.com/office/officeart/2005/8/layout/pyramid2"/>
    <dgm:cxn modelId="{A60A6B2A-B62A-45C6-A7C5-B2A35CDE246F}" type="presParOf" srcId="{5F1F33AB-2292-4A53-8C34-639BF878B6F1}" destId="{F0D7BA4F-A0E7-469A-B8EF-8ACE1EC2C72F}" srcOrd="0" destOrd="0" presId="urn:microsoft.com/office/officeart/2005/8/layout/pyramid2"/>
    <dgm:cxn modelId="{96E0C12A-EA19-4E71-B101-BCB377194E0D}" type="presParOf" srcId="{5F1F33AB-2292-4A53-8C34-639BF878B6F1}" destId="{506E3FF9-2825-4EDB-86D8-CF8B361CCBDA}" srcOrd="1" destOrd="0" presId="urn:microsoft.com/office/officeart/2005/8/layout/pyramid2"/>
    <dgm:cxn modelId="{11060B44-956C-48F9-91DB-861E4EC2BD6F}" type="presParOf" srcId="{5F1F33AB-2292-4A53-8C34-639BF878B6F1}" destId="{24E351DA-341C-489C-85D8-A852C604C18E}" srcOrd="2" destOrd="0" presId="urn:microsoft.com/office/officeart/2005/8/layout/pyramid2"/>
    <dgm:cxn modelId="{E6F57ED4-3AC2-4651-A815-9226EBFF73E0}" type="presParOf" srcId="{5F1F33AB-2292-4A53-8C34-639BF878B6F1}" destId="{A883E198-9DB9-40CB-85E1-3C3D84F99499}" srcOrd="3" destOrd="0" presId="urn:microsoft.com/office/officeart/2005/8/layout/pyramid2"/>
    <dgm:cxn modelId="{58C34F05-7FDA-4D43-B2F5-8108C897E45F}" type="presParOf" srcId="{5F1F33AB-2292-4A53-8C34-639BF878B6F1}" destId="{74D02330-7B3E-4EE8-A8CA-0D3FEF0E71E1}" srcOrd="4" destOrd="0" presId="urn:microsoft.com/office/officeart/2005/8/layout/pyramid2"/>
    <dgm:cxn modelId="{B39809D2-9FD4-4B0D-881A-313841AEE550}" type="presParOf" srcId="{5F1F33AB-2292-4A53-8C34-639BF878B6F1}" destId="{05238716-9720-459A-A2C6-1F7CF81C7650}" srcOrd="5" destOrd="0" presId="urn:microsoft.com/office/officeart/2005/8/layout/pyramid2"/>
    <dgm:cxn modelId="{F8A53D2D-BEEF-4E29-B18F-0FEA8616AF9B}" type="presParOf" srcId="{5F1F33AB-2292-4A53-8C34-639BF878B6F1}" destId="{828CA901-30CA-4966-B577-5936F2A102BF}" srcOrd="6" destOrd="0" presId="urn:microsoft.com/office/officeart/2005/8/layout/pyramid2"/>
    <dgm:cxn modelId="{85582C5A-F4B6-49CA-A5C0-D2E5F0E0A061}" type="presParOf" srcId="{5F1F33AB-2292-4A53-8C34-639BF878B6F1}" destId="{F4EC4F3B-B648-4989-A123-556A212D853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395109-6C6B-4570-8956-73F331D6A8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13A6DE-D6C3-4616-A5AF-4C0283B56EED}">
      <dgm:prSet custT="1"/>
      <dgm:spPr/>
      <dgm:t>
        <a:bodyPr/>
        <a:lstStyle/>
        <a:p>
          <a:pPr rtl="0"/>
          <a:r>
            <a:rPr lang="en-US" sz="2800" dirty="0" smtClean="0">
              <a:latin typeface="High Tower Text" panose="02040502050506030303" pitchFamily="18" charset="0"/>
            </a:rPr>
            <a:t>Ongoing support </a:t>
          </a:r>
          <a:endParaRPr lang="en-US" sz="2800" dirty="0">
            <a:latin typeface="High Tower Text" panose="02040502050506030303" pitchFamily="18" charset="0"/>
          </a:endParaRPr>
        </a:p>
      </dgm:t>
    </dgm:pt>
    <dgm:pt modelId="{0DF85516-9807-4EF8-947B-230122C5B142}" type="parTrans" cxnId="{B07143B8-B271-4DA7-9499-A4509265836F}">
      <dgm:prSet/>
      <dgm:spPr/>
      <dgm:t>
        <a:bodyPr/>
        <a:lstStyle/>
        <a:p>
          <a:endParaRPr lang="en-US"/>
        </a:p>
      </dgm:t>
    </dgm:pt>
    <dgm:pt modelId="{A9C41E44-BA54-4A9F-9DCA-0BA51CB949D9}" type="sibTrans" cxnId="{B07143B8-B271-4DA7-9499-A4509265836F}">
      <dgm:prSet/>
      <dgm:spPr/>
      <dgm:t>
        <a:bodyPr/>
        <a:lstStyle/>
        <a:p>
          <a:endParaRPr lang="en-US"/>
        </a:p>
      </dgm:t>
    </dgm:pt>
    <dgm:pt modelId="{43F31FC5-9BD6-4658-9944-93683366D15B}">
      <dgm:prSet custT="1"/>
      <dgm:spPr/>
      <dgm:t>
        <a:bodyPr/>
        <a:lstStyle/>
        <a:p>
          <a:pPr rtl="0"/>
          <a:r>
            <a:rPr lang="en-US" sz="2800" dirty="0" smtClean="0">
              <a:latin typeface="High Tower Text" panose="02040502050506030303" pitchFamily="18" charset="0"/>
            </a:rPr>
            <a:t>Creating a safe place </a:t>
          </a:r>
          <a:endParaRPr lang="en-US" sz="2800" dirty="0">
            <a:latin typeface="High Tower Text" panose="02040502050506030303" pitchFamily="18" charset="0"/>
          </a:endParaRPr>
        </a:p>
      </dgm:t>
    </dgm:pt>
    <dgm:pt modelId="{668F1AEB-8AF5-4585-AEE9-1392F6407DD9}" type="parTrans" cxnId="{CB5749C5-5997-421E-960C-28AAF2476098}">
      <dgm:prSet/>
      <dgm:spPr/>
      <dgm:t>
        <a:bodyPr/>
        <a:lstStyle/>
        <a:p>
          <a:endParaRPr lang="en-US"/>
        </a:p>
      </dgm:t>
    </dgm:pt>
    <dgm:pt modelId="{D484F521-29A6-4D80-A57F-6485C2D2ADEE}" type="sibTrans" cxnId="{CB5749C5-5997-421E-960C-28AAF2476098}">
      <dgm:prSet/>
      <dgm:spPr/>
      <dgm:t>
        <a:bodyPr/>
        <a:lstStyle/>
        <a:p>
          <a:endParaRPr lang="en-US"/>
        </a:p>
      </dgm:t>
    </dgm:pt>
    <dgm:pt modelId="{C82948F0-C8FF-4669-8D89-2FFCB8AB189C}">
      <dgm:prSet custT="1"/>
      <dgm:spPr/>
      <dgm:t>
        <a:bodyPr/>
        <a:lstStyle/>
        <a:p>
          <a:pPr rtl="0"/>
          <a:r>
            <a:rPr lang="en-US" sz="2800" dirty="0" smtClean="0">
              <a:latin typeface="High Tower Text" panose="02040502050506030303" pitchFamily="18" charset="0"/>
            </a:rPr>
            <a:t>Referring you to services </a:t>
          </a:r>
          <a:endParaRPr lang="en-US" sz="2800" dirty="0">
            <a:latin typeface="High Tower Text" panose="02040502050506030303" pitchFamily="18" charset="0"/>
          </a:endParaRPr>
        </a:p>
      </dgm:t>
    </dgm:pt>
    <dgm:pt modelId="{233D3F39-839B-46B1-93CA-D4A4BBBE9237}" type="parTrans" cxnId="{7D40E1B4-E342-4041-8C22-726B6BD20C76}">
      <dgm:prSet/>
      <dgm:spPr/>
      <dgm:t>
        <a:bodyPr/>
        <a:lstStyle/>
        <a:p>
          <a:endParaRPr lang="en-US"/>
        </a:p>
      </dgm:t>
    </dgm:pt>
    <dgm:pt modelId="{F5D61E37-B43C-43D3-AE26-20967D9169FB}" type="sibTrans" cxnId="{7D40E1B4-E342-4041-8C22-726B6BD20C76}">
      <dgm:prSet/>
      <dgm:spPr/>
      <dgm:t>
        <a:bodyPr/>
        <a:lstStyle/>
        <a:p>
          <a:endParaRPr lang="en-US"/>
        </a:p>
      </dgm:t>
    </dgm:pt>
    <dgm:pt modelId="{0D3930FB-A48A-44D6-AAC2-DD7D114BA3EE}">
      <dgm:prSet custT="1"/>
      <dgm:spPr/>
      <dgm:t>
        <a:bodyPr/>
        <a:lstStyle/>
        <a:p>
          <a:pPr rtl="0"/>
          <a:r>
            <a:rPr lang="en-US" sz="2800" dirty="0" smtClean="0">
              <a:latin typeface="High Tower Text" panose="02040502050506030303" pitchFamily="18" charset="0"/>
            </a:rPr>
            <a:t>Helping you with self care</a:t>
          </a:r>
          <a:endParaRPr lang="en-US" sz="2800" dirty="0">
            <a:latin typeface="High Tower Text" panose="02040502050506030303" pitchFamily="18" charset="0"/>
          </a:endParaRPr>
        </a:p>
      </dgm:t>
    </dgm:pt>
    <dgm:pt modelId="{EC527843-C0EA-4C4F-890F-42D82927D7C5}" type="parTrans" cxnId="{BA5F0547-DF78-4F91-A788-95E73C8FC62B}">
      <dgm:prSet/>
      <dgm:spPr/>
      <dgm:t>
        <a:bodyPr/>
        <a:lstStyle/>
        <a:p>
          <a:endParaRPr lang="en-US"/>
        </a:p>
      </dgm:t>
    </dgm:pt>
    <dgm:pt modelId="{0D6242D4-A3B0-4C3B-ABFA-3C57582E9407}" type="sibTrans" cxnId="{BA5F0547-DF78-4F91-A788-95E73C8FC62B}">
      <dgm:prSet/>
      <dgm:spPr/>
      <dgm:t>
        <a:bodyPr/>
        <a:lstStyle/>
        <a:p>
          <a:endParaRPr lang="en-US"/>
        </a:p>
      </dgm:t>
    </dgm:pt>
    <dgm:pt modelId="{FB3E5643-1533-4E51-A6AA-211A15A42C33}" type="pres">
      <dgm:prSet presAssocID="{FC395109-6C6B-4570-8956-73F331D6A8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E718A4-1E30-4666-B69D-5CCB4769D4EC}" type="pres">
      <dgm:prSet presAssocID="{1B13A6DE-D6C3-4616-A5AF-4C0283B56EE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93A01-9948-48DE-87FD-4DD03C014261}" type="pres">
      <dgm:prSet presAssocID="{A9C41E44-BA54-4A9F-9DCA-0BA51CB949D9}" presName="spacer" presStyleCnt="0"/>
      <dgm:spPr/>
    </dgm:pt>
    <dgm:pt modelId="{875B3BF4-34EE-44CF-B396-7E25FC18A585}" type="pres">
      <dgm:prSet presAssocID="{43F31FC5-9BD6-4658-9944-93683366D15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8B1B1-534C-4553-A0C4-42D8DB431B4B}" type="pres">
      <dgm:prSet presAssocID="{D484F521-29A6-4D80-A57F-6485C2D2ADEE}" presName="spacer" presStyleCnt="0"/>
      <dgm:spPr/>
    </dgm:pt>
    <dgm:pt modelId="{20FBA413-B3F4-476E-BCFE-4AA5F9664717}" type="pres">
      <dgm:prSet presAssocID="{C82948F0-C8FF-4669-8D89-2FFCB8AB18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8BB67-A71C-465E-AD45-5A36806E8E94}" type="pres">
      <dgm:prSet presAssocID="{F5D61E37-B43C-43D3-AE26-20967D9169FB}" presName="spacer" presStyleCnt="0"/>
      <dgm:spPr/>
    </dgm:pt>
    <dgm:pt modelId="{C5705483-38AD-4363-8202-0C1094108DE3}" type="pres">
      <dgm:prSet presAssocID="{0D3930FB-A48A-44D6-AAC2-DD7D114BA3E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5749C5-5997-421E-960C-28AAF2476098}" srcId="{FC395109-6C6B-4570-8956-73F331D6A82B}" destId="{43F31FC5-9BD6-4658-9944-93683366D15B}" srcOrd="1" destOrd="0" parTransId="{668F1AEB-8AF5-4585-AEE9-1392F6407DD9}" sibTransId="{D484F521-29A6-4D80-A57F-6485C2D2ADEE}"/>
    <dgm:cxn modelId="{CAA6D737-7F92-4E67-886B-316A9EB5CD0E}" type="presOf" srcId="{FC395109-6C6B-4570-8956-73F331D6A82B}" destId="{FB3E5643-1533-4E51-A6AA-211A15A42C33}" srcOrd="0" destOrd="0" presId="urn:microsoft.com/office/officeart/2005/8/layout/vList2"/>
    <dgm:cxn modelId="{F17C8267-5D39-43FE-921A-ED99DCC4B38F}" type="presOf" srcId="{43F31FC5-9BD6-4658-9944-93683366D15B}" destId="{875B3BF4-34EE-44CF-B396-7E25FC18A585}" srcOrd="0" destOrd="0" presId="urn:microsoft.com/office/officeart/2005/8/layout/vList2"/>
    <dgm:cxn modelId="{16932C23-3AE0-4F8C-A7D4-9586C982FB69}" type="presOf" srcId="{0D3930FB-A48A-44D6-AAC2-DD7D114BA3EE}" destId="{C5705483-38AD-4363-8202-0C1094108DE3}" srcOrd="0" destOrd="0" presId="urn:microsoft.com/office/officeart/2005/8/layout/vList2"/>
    <dgm:cxn modelId="{F34296AB-074F-44DE-B0D0-55FD95217729}" type="presOf" srcId="{1B13A6DE-D6C3-4616-A5AF-4C0283B56EED}" destId="{D5E718A4-1E30-4666-B69D-5CCB4769D4EC}" srcOrd="0" destOrd="0" presId="urn:microsoft.com/office/officeart/2005/8/layout/vList2"/>
    <dgm:cxn modelId="{B07143B8-B271-4DA7-9499-A4509265836F}" srcId="{FC395109-6C6B-4570-8956-73F331D6A82B}" destId="{1B13A6DE-D6C3-4616-A5AF-4C0283B56EED}" srcOrd="0" destOrd="0" parTransId="{0DF85516-9807-4EF8-947B-230122C5B142}" sibTransId="{A9C41E44-BA54-4A9F-9DCA-0BA51CB949D9}"/>
    <dgm:cxn modelId="{981E108C-292F-49A6-AE6C-1BAB69EC2C18}" type="presOf" srcId="{C82948F0-C8FF-4669-8D89-2FFCB8AB189C}" destId="{20FBA413-B3F4-476E-BCFE-4AA5F9664717}" srcOrd="0" destOrd="0" presId="urn:microsoft.com/office/officeart/2005/8/layout/vList2"/>
    <dgm:cxn modelId="{BA5F0547-DF78-4F91-A788-95E73C8FC62B}" srcId="{FC395109-6C6B-4570-8956-73F331D6A82B}" destId="{0D3930FB-A48A-44D6-AAC2-DD7D114BA3EE}" srcOrd="3" destOrd="0" parTransId="{EC527843-C0EA-4C4F-890F-42D82927D7C5}" sibTransId="{0D6242D4-A3B0-4C3B-ABFA-3C57582E9407}"/>
    <dgm:cxn modelId="{7D40E1B4-E342-4041-8C22-726B6BD20C76}" srcId="{FC395109-6C6B-4570-8956-73F331D6A82B}" destId="{C82948F0-C8FF-4669-8D89-2FFCB8AB189C}" srcOrd="2" destOrd="0" parTransId="{233D3F39-839B-46B1-93CA-D4A4BBBE9237}" sibTransId="{F5D61E37-B43C-43D3-AE26-20967D9169FB}"/>
    <dgm:cxn modelId="{02F29631-B05B-4FB3-BD57-E9FD6343E81F}" type="presParOf" srcId="{FB3E5643-1533-4E51-A6AA-211A15A42C33}" destId="{D5E718A4-1E30-4666-B69D-5CCB4769D4EC}" srcOrd="0" destOrd="0" presId="urn:microsoft.com/office/officeart/2005/8/layout/vList2"/>
    <dgm:cxn modelId="{42CFFB80-3F20-40C5-9212-A94FB0B88B89}" type="presParOf" srcId="{FB3E5643-1533-4E51-A6AA-211A15A42C33}" destId="{BD093A01-9948-48DE-87FD-4DD03C014261}" srcOrd="1" destOrd="0" presId="urn:microsoft.com/office/officeart/2005/8/layout/vList2"/>
    <dgm:cxn modelId="{B217B960-8D90-4C38-BB7E-CB9D4EA29714}" type="presParOf" srcId="{FB3E5643-1533-4E51-A6AA-211A15A42C33}" destId="{875B3BF4-34EE-44CF-B396-7E25FC18A585}" srcOrd="2" destOrd="0" presId="urn:microsoft.com/office/officeart/2005/8/layout/vList2"/>
    <dgm:cxn modelId="{67DD7312-38E5-4C7C-91DE-9D325AFABB01}" type="presParOf" srcId="{FB3E5643-1533-4E51-A6AA-211A15A42C33}" destId="{0D18B1B1-534C-4553-A0C4-42D8DB431B4B}" srcOrd="3" destOrd="0" presId="urn:microsoft.com/office/officeart/2005/8/layout/vList2"/>
    <dgm:cxn modelId="{662187F2-E3DC-40B2-BE67-3828CB545A0F}" type="presParOf" srcId="{FB3E5643-1533-4E51-A6AA-211A15A42C33}" destId="{20FBA413-B3F4-476E-BCFE-4AA5F9664717}" srcOrd="4" destOrd="0" presId="urn:microsoft.com/office/officeart/2005/8/layout/vList2"/>
    <dgm:cxn modelId="{78F53D10-7EE4-4E51-9829-CDE3C8BC097E}" type="presParOf" srcId="{FB3E5643-1533-4E51-A6AA-211A15A42C33}" destId="{84B8BB67-A71C-465E-AD45-5A36806E8E94}" srcOrd="5" destOrd="0" presId="urn:microsoft.com/office/officeart/2005/8/layout/vList2"/>
    <dgm:cxn modelId="{BDB9EA2F-FEE7-4054-AB14-07009888552C}" type="presParOf" srcId="{FB3E5643-1533-4E51-A6AA-211A15A42C33}" destId="{C5705483-38AD-4363-8202-0C1094108DE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00D95A1-574A-4154-9C05-0D30DC1A06D1}" type="datetimeFigureOut">
              <a:rPr lang="en-US"/>
              <a:pPr>
                <a:defRPr/>
              </a:pPr>
              <a:t>10/3/2016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3CF188F1-0F6E-4900-8C9E-81DAA73D65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45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42EA48-698B-45EE-8BAC-6F03E0379A32}" type="datetimeFigureOut">
              <a:rPr lang="en-US"/>
              <a:pPr>
                <a:defRPr/>
              </a:pPr>
              <a:t>10/3/2016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474373-930D-41D0-89C6-E3D80F8B0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90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078D-8B3C-452B-86F9-01351BAE043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93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Brochure for Suicide prevention:</a:t>
            </a:r>
            <a:r>
              <a:rPr lang="en-US" baseline="0" dirty="0" smtClean="0"/>
              <a:t> </a:t>
            </a:r>
            <a:r>
              <a:rPr lang="en-US" dirty="0" smtClean="0"/>
              <a:t>http://store.samhsa.gov/shin/content//SVP11-0126/SVP11-0126.pdf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1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2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Physical-occurs when a partner is pinched,</a:t>
            </a:r>
            <a:r>
              <a:rPr lang="en-US" baseline="0" dirty="0" smtClean="0"/>
              <a:t> hit, shoved, slapped, punched, or kicked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Psychological/Emotional-threatening a partner or harming his or her sense of self-worth. Examples include name calling, shaming, bullying, embarrassing on purpose, or keeping him or her away from friends and family.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Sexual-forcing a partner to engage in a sex act when he or she does not or cannot consent. This can be physical or nonphysical, like threatening to spread rumors if a partner refuses to have sex.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Stalking- refers to a pattern of harassing or threatening tactics that are unwanted and cause fear in the victim</a:t>
            </a:r>
          </a:p>
          <a:p>
            <a:endParaRPr lang="en-US" baseline="0" dirty="0" smtClean="0"/>
          </a:p>
          <a:p>
            <a:r>
              <a:rPr lang="en-US" baseline="0" dirty="0" smtClean="0"/>
              <a:t>CDC Understanding Teen Dating Violence Fact Sheet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4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video</a:t>
            </a:r>
            <a:r>
              <a:rPr lang="en-US" baseline="0" dirty="0" smtClean="0"/>
              <a:t> can be found on </a:t>
            </a:r>
            <a:r>
              <a:rPr lang="en-US" baseline="0" dirty="0" err="1" smtClean="0"/>
              <a:t>youtube</a:t>
            </a:r>
            <a:r>
              <a:rPr lang="en-US" baseline="0" dirty="0" smtClean="0"/>
              <a:t>: https://www.youtube.com/watch?v=Wss6CvUVe68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2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7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video</a:t>
            </a:r>
            <a:r>
              <a:rPr lang="en-US" baseline="0" dirty="0" smtClean="0"/>
              <a:t> can be found at: </a:t>
            </a:r>
            <a:r>
              <a:rPr lang="en-US" dirty="0" smtClean="0"/>
              <a:t>https://www.youtube.com/watch?v=rpOvYWd4KW4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Brochure for Suicide prevention:</a:t>
            </a:r>
            <a:r>
              <a:rPr lang="en-US" baseline="0" dirty="0" smtClean="0"/>
              <a:t> </a:t>
            </a:r>
            <a:r>
              <a:rPr lang="en-US" dirty="0" smtClean="0"/>
              <a:t>http://store.samhsa.gov/shin/content//SVP11-0126/SVP11-0126.pdf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74373-930D-41D0-89C6-E3D80F8B0D9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9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0788E-59CA-4DF2-8A4F-F2BE337EAD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20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65008B-4A8A-4778-9B5E-3ADE61064E3E}" type="datetimeFigureOut">
              <a:rPr lang="en-US" smtClean="0"/>
              <a:pPr>
                <a:defRPr/>
              </a:pPr>
              <a:t>10/3/2016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145CA-82E1-402E-AE47-DB1F624849F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7665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25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727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05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8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00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98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60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5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3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7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D7E9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4155" r:id="rId13"/>
    <p:sldLayoutId id="2147483840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D963668-26FD-4C4D-A8B5-924AB60BF8BE}" type="datetimeFigureOut">
              <a:rPr lang="en-US" smtClean="0"/>
              <a:pPr/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B3FFAC3-9584-4C93-A847-B88E2EC50C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72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pOvYWd4KW4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n.wikipedia.org/wiki/Fifty_Shades_of_Grey_(film)" TargetMode="External"/><Relationship Id="rId7" Type="http://schemas.openxmlformats.org/officeDocument/2006/relationships/hyperlink" Target="http://www.huffingtonpost.com/2013/04/11/finding-me-time_n_3021993.html" TargetMode="External"/><Relationship Id="rId2" Type="http://schemas.openxmlformats.org/officeDocument/2006/relationships/hyperlink" Target="http://www.cdc.gov/violenceprevention/pdf/teen-dating-violence-factsheet-a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thesistersource.com/wake-up/four-reasons-why-sequestration-is-bad-for-kids" TargetMode="External"/><Relationship Id="rId5" Type="http://schemas.openxmlformats.org/officeDocument/2006/relationships/hyperlink" Target="https://www.youtube.com/watch?v=Wss6CvUVe68" TargetMode="External"/><Relationship Id="rId4" Type="http://schemas.openxmlformats.org/officeDocument/2006/relationships/hyperlink" Target="http://stevensschwartzapfel.com/2014/07/23/seven-tips-connecting-teen-drinki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8"/>
          <p:cNvSpPr txBox="1">
            <a:spLocks noChangeArrowheads="1"/>
          </p:cNvSpPr>
          <p:nvPr/>
        </p:nvSpPr>
        <p:spPr bwMode="auto">
          <a:xfrm>
            <a:off x="114300" y="357125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02060"/>
                </a:solidFill>
                <a:latin typeface="High Tower Text" pitchFamily="18" charset="0"/>
              </a:rPr>
              <a:t>Building Healthy Relationships </a:t>
            </a:r>
          </a:p>
          <a:p>
            <a:pPr algn="ctr" eaLnBrk="0" hangingPunct="0"/>
            <a:r>
              <a:rPr lang="en-US" sz="4000" b="1" dirty="0" smtClean="0">
                <a:solidFill>
                  <a:srgbClr val="002060"/>
                </a:solidFill>
                <a:latin typeface="High Tower Text" pitchFamily="18" charset="0"/>
              </a:rPr>
              <a:t>in a Social Media Age</a:t>
            </a:r>
            <a:endParaRPr lang="en-US" sz="3600" b="1" dirty="0">
              <a:solidFill>
                <a:srgbClr val="002060"/>
              </a:solidFill>
              <a:latin typeface="High Tower Text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5410200"/>
            <a:ext cx="7391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igh Tower Text" pitchFamily="18" charset="0"/>
              </a:rPr>
              <a:t>      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High Tower Text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igh Tower Text" pitchFamily="18" charset="0"/>
              </a:rPr>
              <a:t> </a:t>
            </a:r>
          </a:p>
          <a:p>
            <a:endParaRPr lang="en-US" dirty="0" smtClean="0">
              <a:solidFill>
                <a:schemeClr val="bg1"/>
              </a:solidFill>
              <a:latin typeface="High Tower Tex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400" y="5410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i="1" dirty="0" smtClean="0"/>
              <a:t>           </a:t>
            </a:r>
            <a:endParaRPr lang="en-US" i="1" dirty="0" smtClean="0">
              <a:solidFill>
                <a:srgbClr val="0D50B3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latin typeface="High Tower Text" pitchFamily="18" charset="0"/>
              </a:rPr>
              <a:t>        </a:t>
            </a:r>
            <a:endParaRPr lang="en-US" dirty="0">
              <a:solidFill>
                <a:schemeClr val="bg1"/>
              </a:solidFill>
              <a:latin typeface="High Tower Text" pitchFamily="18" charset="0"/>
            </a:endParaRPr>
          </a:p>
        </p:txBody>
      </p:sp>
      <p:pic>
        <p:nvPicPr>
          <p:cNvPr id="20" name="Picture 19" descr="cb_star_color_wTa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4620" y="533400"/>
            <a:ext cx="4023360" cy="221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What are Healthy </a:t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Relationships Based on?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25748217"/>
              </p:ext>
            </p:extLst>
          </p:nvPr>
        </p:nvGraphicFramePr>
        <p:xfrm>
          <a:off x="1752600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1371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Stages of Relationships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174706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7226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Healthy Relationships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3198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2513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Unhealthy Relationships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430108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7543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Teen Dating Violence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784860" y="2362200"/>
            <a:ext cx="7620000" cy="2895600"/>
          </a:xfrm>
          <a:prstGeom prst="rect">
            <a:avLst/>
          </a:prstGeom>
          <a:solidFill>
            <a:srgbClr val="8077B7"/>
          </a:solidFill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 typeface="Calibri" panose="020F0502020204030204" pitchFamily="34" charset="0"/>
              <a:buNone/>
            </a:pPr>
            <a:endParaRPr lang="en-US" sz="9600" dirty="0" smtClean="0">
              <a:solidFill>
                <a:schemeClr val="bg1"/>
              </a:solidFill>
            </a:endParaRPr>
          </a:p>
          <a:p>
            <a:pPr algn="ctr"/>
            <a:r>
              <a:rPr lang="en-US" sz="112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“Teen </a:t>
            </a:r>
            <a:r>
              <a:rPr lang="en-US" sz="11200" dirty="0">
                <a:solidFill>
                  <a:schemeClr val="bg1"/>
                </a:solidFill>
                <a:latin typeface="High Tower Text" panose="02040502050506030303" pitchFamily="18" charset="0"/>
              </a:rPr>
              <a:t>dating violence is the physical, sexual, psychological, or emotional violence within a dating relationship, including stalking. It can occur in person or electronically and might occur between a current or former dating </a:t>
            </a:r>
            <a:r>
              <a:rPr lang="en-US" sz="112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partner.”</a:t>
            </a:r>
            <a:r>
              <a:rPr lang="en-US" sz="1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   </a:t>
            </a:r>
          </a:p>
          <a:p>
            <a:pPr algn="ct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                                                                                                   (CDC, 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2015)</a:t>
            </a:r>
          </a:p>
          <a:p>
            <a:pPr algn="ctr"/>
            <a:endParaRPr lang="en-US" sz="5900" dirty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 algn="ctr" fontAlgn="auto">
              <a:buFont typeface="Calibri" panose="020F0502020204030204" pitchFamily="34" charset="0"/>
              <a:buNone/>
            </a:pPr>
            <a:endParaRPr lang="en-US" sz="32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algn="r" fontAlgn="auto">
              <a:buFont typeface="Calibri" panose="020F050202020403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 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9641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54503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Teen Dating Violence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High Tower Text" panose="02040502050506030303" pitchFamily="18" charset="0"/>
              </a:rPr>
              <a:t>Warning Signs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845734"/>
            <a:ext cx="4374597" cy="4555065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Teases</a:t>
            </a: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, makes fun, or insults what you do, say, and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believe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 Controls who you see and where you go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Gets really jealous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Isolates you from family and friends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Checks in on you constantly</a:t>
            </a:r>
          </a:p>
          <a:p>
            <a:pPr marL="0" indent="0">
              <a:buClr>
                <a:srgbClr val="002060"/>
              </a:buClr>
              <a:buNone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4566676" y="1893124"/>
            <a:ext cx="3703320" cy="4023360"/>
          </a:xfrm>
        </p:spPr>
        <p:txBody>
          <a:bodyPr>
            <a:normAutofit/>
          </a:bodyPr>
          <a:lstStyle/>
          <a:p>
            <a:pPr marL="0" indent="0">
              <a:buClr>
                <a:srgbClr val="002060"/>
              </a:buClr>
              <a:buNone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05260"/>
            <a:ext cx="2205193" cy="3297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3559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54503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Teen Dating Violence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High Tower Text" panose="02040502050506030303" pitchFamily="18" charset="0"/>
              </a:rPr>
              <a:t>Warning Signs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5734"/>
            <a:ext cx="4267200" cy="4555065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Physically </a:t>
            </a: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harms you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Makes you feel stupid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Threatens to harm you or themselves if you leave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Puts you down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Forces sex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4566676" y="1893124"/>
            <a:ext cx="3703320" cy="402336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05260"/>
            <a:ext cx="2205193" cy="32977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9997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838200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Teen Dating </a:t>
            </a:r>
            <a:r>
              <a:rPr lang="en-US" sz="5300" dirty="0">
                <a:solidFill>
                  <a:srgbClr val="002060"/>
                </a:solidFill>
                <a:latin typeface="High Tower Text" panose="02040502050506030303" pitchFamily="18" charset="0"/>
              </a:rPr>
              <a:t>Violence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High Tower Text" panose="02040502050506030303" pitchFamily="18" charset="0"/>
              </a:rPr>
              <a:t>Getting Help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4053841" cy="402336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Encourage them to end the relationship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Have a safety plan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Loveisrespect.org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Teen Dating Abuse Helpline 1-866-331-9474 or text “loveis” to 22522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Support during and after the relationship ends</a:t>
            </a:r>
            <a:endParaRPr lang="en-US" sz="24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819400"/>
            <a:ext cx="3289356" cy="2066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42794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62000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Teen Dating </a:t>
            </a:r>
            <a:r>
              <a:rPr lang="en-US" sz="5300" dirty="0">
                <a:solidFill>
                  <a:srgbClr val="002060"/>
                </a:solidFill>
                <a:latin typeface="High Tower Text" panose="02040502050506030303" pitchFamily="18" charset="0"/>
              </a:rPr>
              <a:t>Violence</a:t>
            </a:r>
            <a:br>
              <a:rPr lang="en-US" sz="5300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High Tower Text" panose="02040502050506030303" pitchFamily="18" charset="0"/>
              </a:rPr>
              <a:t>Teen Dating Violence Video Respect</a:t>
            </a:r>
            <a:br>
              <a:rPr lang="en-US" sz="3100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sz="31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pic>
        <p:nvPicPr>
          <p:cNvPr id="9" name="TEEN DATING VIOLENCE - public service mess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650" y="1846263"/>
            <a:ext cx="5900738" cy="4022725"/>
          </a:xfrm>
        </p:spPr>
      </p:pic>
      <p:sp>
        <p:nvSpPr>
          <p:cNvPr id="5" name="Rectangle 4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03832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Social Media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057400"/>
            <a:ext cx="7543801" cy="4023360"/>
          </a:xfrm>
        </p:spPr>
        <p:txBody>
          <a:bodyPr/>
          <a:lstStyle/>
          <a:p>
            <a:pPr>
              <a:lnSpc>
                <a:spcPct val="2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What do you post?</a:t>
            </a:r>
          </a:p>
          <a:p>
            <a:pPr>
              <a:lnSpc>
                <a:spcPct val="2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Who can see it?</a:t>
            </a:r>
          </a:p>
          <a:p>
            <a:pPr>
              <a:lnSpc>
                <a:spcPct val="2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What message are they trying to send?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43342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6096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Need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52600"/>
            <a:ext cx="8382000" cy="45720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ts val="4200"/>
              </a:lnSpc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7400" dirty="0" smtClean="0">
                <a:solidFill>
                  <a:srgbClr val="002060"/>
                </a:solidFill>
                <a:latin typeface="High Tower Text" panose="02040502050506030303" pitchFamily="18" charset="0"/>
                <a:cs typeface="Times New Roman" pitchFamily="18" charset="0"/>
              </a:rPr>
              <a:t> 9.4</a:t>
            </a:r>
            <a:r>
              <a:rPr lang="en-US" sz="7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percent of high school students report being hit, slapped, or physically hurt on purpose by their boyfriend or girlfriend in the 12 months before the survey.</a:t>
            </a:r>
            <a:r>
              <a:rPr lang="en-US" sz="7400" i="1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 </a:t>
            </a:r>
          </a:p>
          <a:p>
            <a:pPr>
              <a:lnSpc>
                <a:spcPts val="4200"/>
              </a:lnSpc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7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20.1% of students had been bullied on school property and 16.2% of students had been electronically bullied during the 12 months before the survey.</a:t>
            </a:r>
          </a:p>
          <a:p>
            <a:pPr algn="ctr">
              <a:lnSpc>
                <a:spcPts val="4200"/>
              </a:lnSpc>
              <a:buClr>
                <a:schemeClr val="bg1"/>
              </a:buClr>
              <a:buNone/>
            </a:pPr>
            <a:r>
              <a:rPr lang="en-US" sz="2800" i="1" dirty="0" smtClean="0">
                <a:solidFill>
                  <a:srgbClr val="FFFF66"/>
                </a:solidFill>
                <a:latin typeface="High Tower Text" panose="02040502050506030303" pitchFamily="18" charset="0"/>
              </a:rPr>
              <a:t>				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3982" y="5181600"/>
            <a:ext cx="397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(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CDC Youth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Risk Behavior 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Survey, 2012) </a:t>
            </a:r>
            <a:endParaRPr lang="en-US" dirty="0"/>
          </a:p>
        </p:txBody>
      </p:sp>
      <p:pic>
        <p:nvPicPr>
          <p:cNvPr id="6" name="Picture 5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6508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18310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Social </a:t>
            </a:r>
            <a:r>
              <a:rPr lang="en-US" sz="5300" dirty="0">
                <a:solidFill>
                  <a:srgbClr val="002060"/>
                </a:solidFill>
                <a:latin typeface="High Tower Text" panose="02040502050506030303" pitchFamily="18" charset="0"/>
              </a:rPr>
              <a:t>Media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High Tower Text" panose="02040502050506030303" pitchFamily="18" charset="0"/>
              </a:rPr>
              <a:t>Consequences of Sexting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023360"/>
          </a:xfrm>
        </p:spPr>
        <p:txBody>
          <a:bodyPr>
            <a:normAutofit/>
          </a:bodyPr>
          <a:lstStyle/>
          <a:p>
            <a:pPr marL="0" indent="0">
              <a:buClr>
                <a:srgbClr val="002060"/>
              </a:buClr>
              <a:buNone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Legal issues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Class C misdemeanor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Class B misdemeanor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Class A misdemeanor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Felony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Social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Emotional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Future 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26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8596" y="3468916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rgbClr val="E51937"/>
                </a:solidFill>
                <a:latin typeface="High Tower Text" panose="02040502050506030303" pitchFamily="18" charset="0"/>
              </a:rPr>
              <a:t> CyberTipline.com 1-800-THE-LOST</a:t>
            </a:r>
            <a:endParaRPr lang="en-US" sz="3600" dirty="0">
              <a:solidFill>
                <a:srgbClr val="E51937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40831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Cyberbullying</a:t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Definition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 noGrp="1"/>
          </p:cNvSpPr>
          <p:nvPr>
            <p:ph idx="1"/>
          </p:nvPr>
        </p:nvSpPr>
        <p:spPr>
          <a:xfrm>
            <a:off x="845720" y="2514600"/>
            <a:ext cx="7460080" cy="2514600"/>
          </a:xfrm>
          <a:prstGeom prst="rect">
            <a:avLst/>
          </a:prstGeom>
          <a:solidFill>
            <a:srgbClr val="8077B7"/>
          </a:solidFill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 typeface="Calibri" panose="020F0502020204030204" pitchFamily="34" charset="0"/>
              <a:buNone/>
            </a:pPr>
            <a:endParaRPr lang="en-US" sz="9600" dirty="0" smtClean="0">
              <a:solidFill>
                <a:schemeClr val="bg1"/>
              </a:solidFill>
            </a:endParaRPr>
          </a:p>
          <a:p>
            <a:pPr algn="ctr"/>
            <a:r>
              <a:rPr lang="en-US" sz="112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“Aggression that is intentionally and repeatedly carried out in an electronic context against a person who cannot easily defend him  or herself.”</a:t>
            </a:r>
            <a:endParaRPr lang="en-US" sz="11200" dirty="0" smtClean="0">
              <a:solidFill>
                <a:schemeClr val="tx1">
                  <a:lumMod val="85000"/>
                  <a:lumOff val="15000"/>
                </a:schemeClr>
              </a:solidFill>
              <a:latin typeface="High Tower Text" panose="02040502050506030303" pitchFamily="18" charset="0"/>
            </a:endParaRPr>
          </a:p>
          <a:p>
            <a:pPr algn="ctr"/>
            <a:r>
              <a:rPr lang="en-US" sz="5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                </a:t>
            </a:r>
            <a:r>
              <a:rPr lang="en-US" sz="5500" dirty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</a:t>
            </a:r>
            <a:r>
              <a:rPr lang="en-US" sz="5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                                     (Kowalski, Limber, &amp; Agatston, 2012, Patchin &amp; Hinduja, 2012)</a:t>
            </a:r>
            <a:endParaRPr lang="en-US" sz="5500" dirty="0">
              <a:solidFill>
                <a:schemeClr val="tx1">
                  <a:lumMod val="85000"/>
                  <a:lumOff val="15000"/>
                </a:schemeClr>
              </a:solidFill>
              <a:latin typeface="High Tower Text" panose="02040502050506030303" pitchFamily="18" charset="0"/>
            </a:endParaRPr>
          </a:p>
          <a:p>
            <a:pPr algn="ctr"/>
            <a:endParaRPr lang="en-US" sz="5900" dirty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 algn="ctr" fontAlgn="auto">
              <a:buFont typeface="Calibri" panose="020F0502020204030204" pitchFamily="34" charset="0"/>
              <a:buNone/>
            </a:pPr>
            <a:endParaRPr lang="en-US" sz="32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algn="r" fontAlgn="auto">
              <a:buFont typeface="Calibri" panose="020F050202020403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 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5475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457200" y="886598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Cyberbullying</a:t>
            </a:r>
            <a:endParaRPr lang="en-US" sz="48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Victim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Bully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Bystander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 descr="boy_covering_ears_7423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8514" y="1971356"/>
            <a:ext cx="2513172" cy="3772115"/>
          </a:xfrm>
          <a:prstGeom prst="rect">
            <a:avLst/>
          </a:prstGeom>
        </p:spPr>
      </p:pic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7880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Cyberbullying</a:t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Victim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837791"/>
              </p:ext>
            </p:extLst>
          </p:nvPr>
        </p:nvGraphicFramePr>
        <p:xfrm>
          <a:off x="822959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9334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Cyberbullying</a:t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Bystander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552966"/>
              </p:ext>
            </p:extLst>
          </p:nvPr>
        </p:nvGraphicFramePr>
        <p:xfrm>
          <a:off x="822959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3546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Cyberbullying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rpOvYWd4KW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2726" y="1981200"/>
            <a:ext cx="7044267" cy="3962400"/>
          </a:xfrm>
          <a:prstGeom prst="rect">
            <a:avLst/>
          </a:prstGeom>
        </p:spPr>
      </p:pic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787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00945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Suicide Prevention 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Warning Signs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825240" cy="402336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Feeling hopeless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Too little or too much sleep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Withdrawing from friends, family, and school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Increased use of drugs or alcohol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Reckless behavior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07891"/>
            <a:ext cx="3386368" cy="3725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1254" y="5487104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igh Tower Text" panose="02040502050506030303" pitchFamily="18" charset="0"/>
              </a:rPr>
              <a:t>(Karch et al, 2012)</a:t>
            </a:r>
            <a:endParaRPr lang="en-US" dirty="0">
              <a:latin typeface="High Tower Text" panose="0204050205050603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7155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00945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Suicide Prevention 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Warning Signs</a:t>
            </a:r>
            <a: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4157432" cy="402336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Talking about wanting to die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Feeling trapped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Experiencing chronic pain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 Access to lethal weapons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2047" y="3885732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igh Tower Text" panose="02040502050506030303" pitchFamily="18" charset="0"/>
              </a:rPr>
              <a:t>(Karch et al, 2012)</a:t>
            </a:r>
            <a:endParaRPr lang="en-US" dirty="0">
              <a:latin typeface="High Tower Text" panose="0204050205050603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07891"/>
            <a:ext cx="3386368" cy="3725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0360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Counselor’s Role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932799"/>
              </p:ext>
            </p:extLst>
          </p:nvPr>
        </p:nvGraphicFramePr>
        <p:xfrm>
          <a:off x="2087880" y="2125980"/>
          <a:ext cx="501396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895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Self Care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Content Placeholder 11"/>
          <p:cNvPicPr>
            <a:picLocks noChangeAspect="1"/>
          </p:cNvPicPr>
          <p:nvPr/>
        </p:nvPicPr>
        <p:blipFill rotWithShape="1">
          <a:blip r:embed="rId2"/>
          <a:srcRect r="8044"/>
          <a:stretch/>
        </p:blipFill>
        <p:spPr>
          <a:xfrm>
            <a:off x="1866899" y="1887419"/>
            <a:ext cx="5455920" cy="3939990"/>
          </a:xfrm>
          <a:prstGeom prst="rect">
            <a:avLst/>
          </a:prstGeom>
        </p:spPr>
      </p:pic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59701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9100" y="1562100"/>
            <a:ext cx="8229600" cy="838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Need</a:t>
            </a:r>
            <a:r>
              <a:rPr lang="en-US" b="1" dirty="0" smtClean="0">
                <a:solidFill>
                  <a:srgbClr val="002060"/>
                </a:solidFill>
                <a:latin typeface="High Tower Text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High Tower Text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3505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One in four girls and one in six boys have been sexually abused by the time they are eighteen.  </a:t>
            </a:r>
          </a:p>
          <a:p>
            <a:pPr algn="r">
              <a:lnSpc>
                <a:spcPct val="150000"/>
              </a:lnSpc>
              <a:buNone/>
            </a:pPr>
            <a:r>
              <a:rPr lang="en-US" sz="2800" i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	</a:t>
            </a:r>
            <a:endParaRPr lang="en-US" sz="8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More </a:t>
            </a: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than </a:t>
            </a:r>
            <a:r>
              <a:rPr lang="en-US" sz="2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2/3 of LGBT youth </a:t>
            </a:r>
            <a:r>
              <a:rPr lang="en-US" sz="2400" dirty="0">
                <a:solidFill>
                  <a:srgbClr val="002060"/>
                </a:solidFill>
                <a:latin typeface="High Tower Text" panose="02040502050506030303" pitchFamily="18" charset="0"/>
              </a:rPr>
              <a:t>report feeling unsafe at school.</a:t>
            </a:r>
          </a:p>
          <a:p>
            <a:pPr>
              <a:lnSpc>
                <a:spcPct val="150000"/>
              </a:lnSpc>
              <a:buNone/>
            </a:pPr>
            <a:r>
              <a:rPr lang="en-US" sz="2800" i="1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	</a:t>
            </a:r>
            <a:endParaRPr lang="en-US" sz="2800" dirty="0"/>
          </a:p>
        </p:txBody>
      </p:sp>
      <p:pic>
        <p:nvPicPr>
          <p:cNvPr id="7" name="Picture 6" descr="cb_star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59" y="3048000"/>
            <a:ext cx="5717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buNone/>
            </a:pPr>
            <a:r>
              <a:rPr lang="en-US" sz="2000" i="1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</a:t>
            </a:r>
            <a:r>
              <a:rPr lang="en-US" i="1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(The National Child Traumatic Stress Network, 2009)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High Tower Text" panose="020405020505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459533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 (The National School Climate Survey, 2012)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38077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References of Visuals</a:t>
            </a:r>
            <a:endParaRPr lang="en-US" sz="40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28799"/>
            <a:ext cx="7543801" cy="4419601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002060"/>
              </a:buClr>
              <a:buNone/>
            </a:pPr>
            <a:endParaRPr lang="en-US" sz="1900" u="sng" dirty="0" smtClean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  <a:hlinkClick r:id="rId2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2"/>
              </a:rPr>
              <a:t>Definition of TDV slide: http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2"/>
              </a:rPr>
              <a:t>://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2"/>
              </a:rPr>
              <a:t>www.cdc.gov/violenceprevention/pdf/teen-dating-violence-factsheet-a.pdf</a:t>
            </a:r>
            <a:endParaRPr lang="en-US" sz="2300" dirty="0" smtClean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3"/>
              </a:rPr>
              <a:t>Warning Signs in Abuse Slide: https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3"/>
              </a:rPr>
              <a:t>://en.wikipedia.org/wiki/Fifty_Shades_of_Grey_(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3"/>
              </a:rPr>
              <a:t>film)</a:t>
            </a:r>
            <a:endParaRPr lang="en-US" sz="2300" dirty="0" smtClean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Teen Dating Violence Getting Help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4"/>
              </a:rPr>
              <a:t>http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4"/>
              </a:rPr>
              <a:t>://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4"/>
              </a:rPr>
              <a:t>stevensschwartzapfel.com/2014/07/23/seven-tips-connecting-teen-drinking</a:t>
            </a:r>
            <a:endParaRPr lang="en-US" sz="2300" dirty="0" smtClean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 Teen Dating Violence Video: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5"/>
              </a:rPr>
              <a:t>https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5"/>
              </a:rPr>
              <a:t>://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5"/>
              </a:rPr>
              <a:t>www.youtube.com/watch?v=Wss6CvUVe68</a:t>
            </a:r>
            <a:endParaRPr lang="en-US" sz="2300" dirty="0" smtClean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Cyberbullying image: 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6"/>
              </a:rPr>
              <a:t>http://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6"/>
              </a:rPr>
              <a:t>thesistersource.com/wake-up/four-reasons-why-sequestration-is-bad-for-kids</a:t>
            </a:r>
            <a:endParaRPr lang="en-US" sz="2300" dirty="0" smtClean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 We are Daniel 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Cui 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Video :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https://</a:t>
            </a: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www.youtube.com/watch?v=rpOvYWd4KW4</a:t>
            </a:r>
            <a:endParaRPr lang="en-US" sz="2300" dirty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Self 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</a:rPr>
              <a:t>care photo retrieved from: 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High Tower Text" panose="02040502050506030303" pitchFamily="18" charset="0"/>
                <a:hlinkClick r:id="rId7"/>
              </a:rPr>
              <a:t>http://www.huffingtonpost.com/2013/04/11/finding-me-time_n_3021993.html</a:t>
            </a:r>
            <a:endParaRPr lang="en-US" sz="2300" dirty="0">
              <a:solidFill>
                <a:schemeClr val="accent5">
                  <a:lumMod val="75000"/>
                </a:schemeClr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u="sng" dirty="0" smtClean="0">
              <a:solidFill>
                <a:srgbClr val="7030A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7030A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cb_star_colo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3860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1219200" y="718065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Respect</a:t>
            </a:r>
            <a:endParaRPr lang="en-US" sz="48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905000"/>
            <a:ext cx="7620000" cy="2362200"/>
          </a:xfrm>
          <a:solidFill>
            <a:srgbClr val="8077B7"/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en-US" sz="41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“A feeling or understanding that someone or something is important and should be treated in an appropriate way”</a:t>
            </a:r>
            <a:r>
              <a:rPr lang="en-US" sz="32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                                                                 </a:t>
            </a:r>
          </a:p>
          <a:p>
            <a:pPr algn="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 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3810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(Merriam-Webster, 2014)</a:t>
            </a: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42118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228600" y="834227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Three Styles of Communication </a:t>
            </a:r>
            <a:endParaRPr lang="en-US" sz="48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706999"/>
              </p:ext>
            </p:extLst>
          </p:nvPr>
        </p:nvGraphicFramePr>
        <p:xfrm>
          <a:off x="457200" y="1665225"/>
          <a:ext cx="8229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b_star_colo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35339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0" y="8349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Assertive Communication </a:t>
            </a:r>
            <a:endParaRPr lang="en-US" sz="48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2316857"/>
            <a:ext cx="7620000" cy="3017520"/>
          </a:xfrm>
          <a:solidFill>
            <a:srgbClr val="8077B7"/>
          </a:solidFill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en-US" sz="4100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algn="ctr">
              <a:buNone/>
            </a:pPr>
            <a:r>
              <a:rPr lang="en-US" sz="7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“Assertive communication is telling someone</a:t>
            </a:r>
          </a:p>
          <a:p>
            <a:pPr algn="ctr">
              <a:buNone/>
            </a:pPr>
            <a:r>
              <a:rPr lang="en-US" sz="7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what you need in a way that is clear and</a:t>
            </a:r>
          </a:p>
          <a:p>
            <a:pPr algn="ctr">
              <a:buNone/>
            </a:pPr>
            <a:r>
              <a:rPr lang="en-US" sz="7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straightforward. Tone of voice, body language,</a:t>
            </a:r>
          </a:p>
          <a:p>
            <a:pPr algn="ctr">
              <a:buNone/>
            </a:pPr>
            <a:r>
              <a:rPr lang="en-US" sz="7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and words contribute to a person’s</a:t>
            </a:r>
          </a:p>
          <a:p>
            <a:pPr algn="ctr">
              <a:buNone/>
            </a:pPr>
            <a:r>
              <a:rPr lang="en-US" sz="74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communication style.”   </a:t>
            </a:r>
          </a:p>
          <a:p>
            <a:pPr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                                                                  </a:t>
            </a:r>
          </a:p>
          <a:p>
            <a:pPr algn="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 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1300" y="493426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igh Tower Text" panose="02040502050506030303" pitchFamily="18" charset="0"/>
              </a:rPr>
              <a:t>(Bailey, 2000)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High Tower Text" panose="02040502050506030303" pitchFamily="18" charset="0"/>
            </a:endParaRPr>
          </a:p>
        </p:txBody>
      </p:sp>
      <p:pic>
        <p:nvPicPr>
          <p:cNvPr id="8" name="Picture 7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5316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Charades</a:t>
            </a: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u="sng" dirty="0" smtClean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Is it Passive, Assertive, or Aggressive?</a:t>
            </a:r>
            <a:endParaRPr lang="en-US" sz="32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6080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n-US" sz="54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Communicating Effectively</a:t>
            </a:r>
            <a:r>
              <a:rPr lang="en-US" sz="36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/>
            </a:r>
            <a:br>
              <a:rPr lang="en-US" sz="36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endParaRPr lang="en-US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786384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dirty="0" smtClean="0">
              <a:solidFill>
                <a:schemeClr val="bg1"/>
              </a:solidFill>
            </a:endParaRPr>
          </a:p>
          <a:p>
            <a:pPr marL="0" indent="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Take a time out</a:t>
            </a:r>
          </a:p>
          <a:p>
            <a:pPr marL="0" indent="0">
              <a:buClr>
                <a:srgbClr val="002060"/>
              </a:buClr>
              <a:buNone/>
            </a:pPr>
            <a:endParaRPr lang="en-US" sz="28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 marL="0" indent="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Calm down</a:t>
            </a:r>
          </a:p>
          <a:p>
            <a:pPr marL="0" indent="0">
              <a:buClr>
                <a:srgbClr val="002060"/>
              </a:buClr>
              <a:buNone/>
            </a:pPr>
            <a:endParaRPr lang="en-US" sz="2800" dirty="0" smtClean="0">
              <a:solidFill>
                <a:srgbClr val="002060"/>
              </a:solidFill>
              <a:latin typeface="High Tower Text" panose="02040502050506030303" pitchFamily="18" charset="0"/>
            </a:endParaRPr>
          </a:p>
          <a:p>
            <a:pPr marL="0" indent="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Come back to the issue when calm</a:t>
            </a:r>
          </a:p>
          <a:p>
            <a:pPr marL="0" indent="0" algn="ctr">
              <a:buNone/>
            </a:pPr>
            <a:endParaRPr lang="en-US" sz="6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en-US" sz="6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 descr="cb_star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29865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Assertiveness in Action</a:t>
            </a:r>
            <a:br>
              <a:rPr lang="en-US" dirty="0" smtClean="0">
                <a:solidFill>
                  <a:srgbClr val="002060"/>
                </a:solidFill>
                <a:latin typeface="High Tower Text" panose="02040502050506030303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Role Play</a:t>
            </a:r>
            <a:endParaRPr lang="en-US" sz="31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Break into groups</a:t>
            </a:r>
          </a:p>
          <a:p>
            <a:pPr>
              <a:lnSpc>
                <a:spcPct val="2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Read the scenario</a:t>
            </a:r>
          </a:p>
          <a:p>
            <a:pPr>
              <a:lnSpc>
                <a:spcPct val="2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Act out how to be assertive in each scenario</a:t>
            </a:r>
            <a:endParaRPr lang="en-US" sz="2800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 descr="cb_star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800" y="6400800"/>
            <a:ext cx="762000" cy="331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6400800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igh Tower Text" pitchFamily="18" charset="0"/>
              </a:rPr>
              <a:t>© ChildBuilders 2015</a:t>
            </a:r>
          </a:p>
        </p:txBody>
      </p:sp>
    </p:spTree>
    <p:extLst>
      <p:ext uri="{BB962C8B-B14F-4D97-AF65-F5344CB8AC3E}">
        <p14:creationId xmlns:p14="http://schemas.microsoft.com/office/powerpoint/2010/main" val="19277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Custom 11">
      <a:dk1>
        <a:sysClr val="windowText" lastClr="000000"/>
      </a:dk1>
      <a:lt1>
        <a:sysClr val="window" lastClr="FFFFFF"/>
      </a:lt1>
      <a:dk2>
        <a:srgbClr val="2F2A60"/>
      </a:dk2>
      <a:lt2>
        <a:srgbClr val="EAE5EB"/>
      </a:lt2>
      <a:accent1>
        <a:srgbClr val="665EB8"/>
      </a:accent1>
      <a:accent2>
        <a:srgbClr val="755DD9"/>
      </a:accent2>
      <a:accent3>
        <a:srgbClr val="5982DB"/>
      </a:accent3>
      <a:accent4>
        <a:srgbClr val="463F90"/>
      </a:accent4>
      <a:accent5>
        <a:srgbClr val="755DD9"/>
      </a:accent5>
      <a:accent6>
        <a:srgbClr val="AC9DE8"/>
      </a:accent6>
      <a:hlink>
        <a:srgbClr val="482CBC"/>
      </a:hlink>
      <a:folHlink>
        <a:srgbClr val="301D7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7789</TotalTime>
  <Words>1035</Words>
  <Application>Microsoft Office PowerPoint</Application>
  <PresentationFormat>On-screen Show (4:3)</PresentationFormat>
  <Paragraphs>240</Paragraphs>
  <Slides>30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High Tower Text</vt:lpstr>
      <vt:lpstr>Times New Roman</vt:lpstr>
      <vt:lpstr>Wingdings</vt:lpstr>
      <vt:lpstr>Custom Design</vt:lpstr>
      <vt:lpstr>Retrospect</vt:lpstr>
      <vt:lpstr>PowerPoint Presentation</vt:lpstr>
      <vt:lpstr>Need</vt:lpstr>
      <vt:lpstr>Need </vt:lpstr>
      <vt:lpstr>PowerPoint Presentation</vt:lpstr>
      <vt:lpstr>PowerPoint Presentation</vt:lpstr>
      <vt:lpstr>PowerPoint Presentation</vt:lpstr>
      <vt:lpstr>Charades</vt:lpstr>
      <vt:lpstr>    Communicating Effectively </vt:lpstr>
      <vt:lpstr>Assertiveness in Action Role Play</vt:lpstr>
      <vt:lpstr>What are Healthy  Relationships Based on?</vt:lpstr>
      <vt:lpstr>Stages of Relationships</vt:lpstr>
      <vt:lpstr>Healthy Relationships</vt:lpstr>
      <vt:lpstr>Unhealthy Relationships</vt:lpstr>
      <vt:lpstr>Teen Dating Violence</vt:lpstr>
      <vt:lpstr>      Teen Dating Violence Warning Signs </vt:lpstr>
      <vt:lpstr>      Teen Dating Violence Warning Signs </vt:lpstr>
      <vt:lpstr>Teen Dating Violence Getting Help </vt:lpstr>
      <vt:lpstr>Teen Dating Violence Teen Dating Violence Video Respect </vt:lpstr>
      <vt:lpstr>Social Media</vt:lpstr>
      <vt:lpstr>Social Media Consequences of Sexting </vt:lpstr>
      <vt:lpstr>Cyberbullying Definition</vt:lpstr>
      <vt:lpstr>PowerPoint Presentation</vt:lpstr>
      <vt:lpstr>Cyberbullying Victim</vt:lpstr>
      <vt:lpstr>Cyberbullying Bystander</vt:lpstr>
      <vt:lpstr>Cyberbullying</vt:lpstr>
      <vt:lpstr>Suicide Prevention  Warning Signs </vt:lpstr>
      <vt:lpstr>Suicide Prevention  Warning Signs </vt:lpstr>
      <vt:lpstr>Counselor’s Role</vt:lpstr>
      <vt:lpstr>Self Care</vt:lpstr>
      <vt:lpstr>References of Visuals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 ABUSE SIGNS &amp; SYMPTOMS:</dc:title>
  <dc:creator>Amanda Noble</dc:creator>
  <cp:lastModifiedBy>TAMMY MAAZ</cp:lastModifiedBy>
  <cp:revision>762</cp:revision>
  <cp:lastPrinted>2015-10-29T19:52:52Z</cp:lastPrinted>
  <dcterms:created xsi:type="dcterms:W3CDTF">2010-03-11T20:36:11Z</dcterms:created>
  <dcterms:modified xsi:type="dcterms:W3CDTF">2016-10-03T21:51:56Z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