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mmetto One"/>
      <p:regular r:id="rId18"/>
    </p:embeddedFont>
    <p:embeddedFont>
      <p:font typeface="Architects Daughter"/>
      <p:regular r:id="rId19"/>
    </p:embeddedFont>
    <p:embeddedFont>
      <p:font typeface="PT Sans Narrow"/>
      <p:regular r:id="rId20"/>
      <p:bold r:id="rId21"/>
    </p:embeddedFont>
    <p:embeddedFont>
      <p:font typeface="Emilys Candy"/>
      <p:regular r:id="rId22"/>
    </p:embeddedFont>
    <p:embeddedFont>
      <p:font typeface="Shadows Into Light Two"/>
      <p:regular r:id="rId23"/>
    </p:embeddedFont>
    <p:embeddedFont>
      <p:font typeface="Love Ya Like A Sister"/>
      <p:regular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4A3BF0-E389-4562-B68B-EA5F383B68A3}">
  <a:tblStyle styleId="{804A3BF0-E389-4562-B68B-EA5F383B68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EmilysCandy-regular.fntdata"/><Relationship Id="rId21" Type="http://schemas.openxmlformats.org/officeDocument/2006/relationships/font" Target="fonts/PTSansNarrow-bold.fntdata"/><Relationship Id="rId24" Type="http://schemas.openxmlformats.org/officeDocument/2006/relationships/font" Target="fonts/LoveYaLikeASister-regular.fntdata"/><Relationship Id="rId23" Type="http://schemas.openxmlformats.org/officeDocument/2006/relationships/font" Target="fonts/ShadowsIntoLightTw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rchitectsDaughter-regular.fntdata"/><Relationship Id="rId18" Type="http://schemas.openxmlformats.org/officeDocument/2006/relationships/font" Target="fonts/Rammetto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22d39206c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22d39206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2a079c0c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2a079c0c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ef72e304c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ef72e304c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different definitions and synonyms of GENEROSITY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ef72e304c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ef72e304c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94d2467b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94d2467b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who and what you see in the picture.  Lead students to visualize an adult reading to a small child.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94d2467b6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294d2467b6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250ffd3d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250ffd3d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will discuss aspects of generosity.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22d39206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22d39206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6D392F"/>
                </a:solidFill>
                <a:latin typeface="Open Sans"/>
                <a:ea typeface="Open Sans"/>
                <a:cs typeface="Open Sans"/>
                <a:sym typeface="Open Sans"/>
              </a:rPr>
              <a:t>Have students “Turn &amp; Talk” about what generosity means to them.  Then have students think-pair-share why generosity is an important character trait. Teacher should lead discussion and make sure that students are drawing the following conclusions: </a:t>
            </a:r>
            <a:endParaRPr sz="1000">
              <a:solidFill>
                <a:srgbClr val="6D392F"/>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000" u="sng">
                <a:solidFill>
                  <a:srgbClr val="6D392F"/>
                </a:solidFill>
                <a:latin typeface="Open Sans"/>
                <a:ea typeface="Open Sans"/>
                <a:cs typeface="Open Sans"/>
                <a:sym typeface="Open Sans"/>
              </a:rPr>
              <a:t>Generosity</a:t>
            </a:r>
            <a:r>
              <a:rPr lang="en" sz="1000">
                <a:solidFill>
                  <a:srgbClr val="6D392F"/>
                </a:solidFill>
                <a:latin typeface="Open Sans"/>
                <a:ea typeface="Open Sans"/>
                <a:cs typeface="Open Sans"/>
                <a:sym typeface="Open Sans"/>
              </a:rPr>
              <a:t>: giving to others freely and abundantly (a large amount)</a:t>
            </a:r>
            <a:endParaRPr sz="1000">
              <a:solidFill>
                <a:srgbClr val="6D392F"/>
              </a:solidFill>
              <a:latin typeface="Open Sans"/>
              <a:ea typeface="Open Sans"/>
              <a:cs typeface="Open Sans"/>
              <a:sym typeface="Open Sans"/>
            </a:endParaRPr>
          </a:p>
          <a:p>
            <a:pPr indent="-292100" lvl="0" marL="457200" rtl="0" algn="l">
              <a:lnSpc>
                <a:spcPct val="115000"/>
              </a:lnSpc>
              <a:spcBef>
                <a:spcPts val="1200"/>
              </a:spcBef>
              <a:spcAft>
                <a:spcPts val="0"/>
              </a:spcAft>
              <a:buClr>
                <a:srgbClr val="6D392F"/>
              </a:buClr>
              <a:buSzPts val="1000"/>
              <a:buFont typeface="Open Sans"/>
              <a:buChar char="-"/>
            </a:pPr>
            <a:r>
              <a:rPr lang="en" sz="1000" u="sng">
                <a:solidFill>
                  <a:srgbClr val="6D392F"/>
                </a:solidFill>
                <a:latin typeface="Open Sans"/>
                <a:ea typeface="Open Sans"/>
                <a:cs typeface="Open Sans"/>
                <a:sym typeface="Open Sans"/>
              </a:rPr>
              <a:t>Giving</a:t>
            </a:r>
            <a:r>
              <a:rPr lang="en" sz="1000">
                <a:solidFill>
                  <a:srgbClr val="6D392F"/>
                </a:solidFill>
                <a:latin typeface="Open Sans"/>
                <a:ea typeface="Open Sans"/>
                <a:cs typeface="Open Sans"/>
                <a:sym typeface="Open Sans"/>
              </a:rPr>
              <a:t>: to present someone with something without expecting them to give you anything in return</a:t>
            </a:r>
            <a:endParaRPr sz="1000">
              <a:solidFill>
                <a:srgbClr val="6D392F"/>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000">
              <a:solidFill>
                <a:srgbClr val="6D392F"/>
              </a:solidFill>
              <a:latin typeface="Open Sans"/>
              <a:ea typeface="Open Sans"/>
              <a:cs typeface="Open Sans"/>
              <a:sym typeface="Open Sans"/>
            </a:endParaRPr>
          </a:p>
          <a:p>
            <a:pPr indent="0" lvl="0" marL="0" rtl="0" algn="l">
              <a:spcBef>
                <a:spcPts val="1200"/>
              </a:spcBef>
              <a:spcAft>
                <a:spcPts val="0"/>
              </a:spcAft>
              <a:buNone/>
            </a:pPr>
            <a:r>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ef72e304c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ef72e304c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Open Sans"/>
                <a:ea typeface="Open Sans"/>
                <a:cs typeface="Open Sans"/>
                <a:sym typeface="Open Sans"/>
              </a:rPr>
              <a:t>**Keep this slide in EDIT mode, not SLIDESHOW mode.**  </a:t>
            </a:r>
            <a:r>
              <a:rPr b="1" lang="en" sz="1000">
                <a:solidFill>
                  <a:schemeClr val="dk1"/>
                </a:solidFill>
                <a:latin typeface="Open Sans"/>
                <a:ea typeface="Open Sans"/>
                <a:cs typeface="Open Sans"/>
                <a:sym typeface="Open Sans"/>
              </a:rPr>
              <a:t>Generosity</a:t>
            </a:r>
            <a:r>
              <a:rPr lang="en" sz="1000">
                <a:solidFill>
                  <a:schemeClr val="dk1"/>
                </a:solidFill>
                <a:latin typeface="Open Sans"/>
                <a:ea typeface="Open Sans"/>
                <a:cs typeface="Open Sans"/>
                <a:sym typeface="Open Sans"/>
              </a:rPr>
              <a:t> is the desire to give what you have to others. Generous people are not selfish. They want to help those in need and are always willing to share. Generosity doesn’t always have to be of monetary value; it can be as simple as spending time with another person.</a:t>
            </a:r>
            <a:endParaRPr sz="10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sz="1000" u="sng">
                <a:solidFill>
                  <a:schemeClr val="dk1"/>
                </a:solidFill>
                <a:latin typeface="Open Sans"/>
                <a:ea typeface="Open Sans"/>
                <a:cs typeface="Open Sans"/>
                <a:sym typeface="Open Sans"/>
              </a:rPr>
              <a:t>Activity:</a:t>
            </a:r>
            <a:r>
              <a:rPr lang="en" sz="1000">
                <a:solidFill>
                  <a:schemeClr val="dk1"/>
                </a:solidFill>
                <a:latin typeface="Open Sans"/>
                <a:ea typeface="Open Sans"/>
                <a:cs typeface="Open Sans"/>
                <a:sym typeface="Open Sans"/>
              </a:rPr>
              <a:t>  Drag and drop the words that are associated with being GENEROUS and NOT GENEROUS</a:t>
            </a:r>
            <a:endParaRPr sz="1000">
              <a:solidFill>
                <a:schemeClr val="dk1"/>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94d2467b6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94d2467b6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Open Sans"/>
                <a:ea typeface="Open Sans"/>
                <a:cs typeface="Open Sans"/>
                <a:sym typeface="Open Sans"/>
              </a:rPr>
              <a:t>**Keep this slide in EDIT mode, not SLIDESHOW mode.**</a:t>
            </a:r>
            <a:endParaRPr/>
          </a:p>
          <a:p>
            <a:pPr indent="0" lvl="0" marL="0" rtl="0" algn="l">
              <a:lnSpc>
                <a:spcPct val="115000"/>
              </a:lnSpc>
              <a:spcBef>
                <a:spcPts val="1200"/>
              </a:spcBef>
              <a:spcAft>
                <a:spcPts val="1200"/>
              </a:spcAft>
              <a:buNone/>
            </a:pPr>
            <a:r>
              <a:rPr lang="en"/>
              <a:t>Activity:  Drag the description to match the picture.  Answers:  Column 1 - Cleaning the beach; Column 2 - Helping a friend; Column 3 - Spending time with a friend; Column 4 - Helping a friend; Column 5 - Baking cookies for a retirement home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eBlHZ0BurW8"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3"/>
          <p:cNvPicPr preferRelativeResize="0"/>
          <p:nvPr/>
        </p:nvPicPr>
        <p:blipFill>
          <a:blip r:embed="rId3">
            <a:alphaModFix/>
          </a:blip>
          <a:stretch>
            <a:fillRect/>
          </a:stretch>
        </p:blipFill>
        <p:spPr>
          <a:xfrm>
            <a:off x="0" y="1416137"/>
            <a:ext cx="9144000" cy="2311225"/>
          </a:xfrm>
          <a:prstGeom prst="rect">
            <a:avLst/>
          </a:prstGeom>
          <a:noFill/>
          <a:ln>
            <a:noFill/>
          </a:ln>
        </p:spPr>
      </p:pic>
      <p:sp>
        <p:nvSpPr>
          <p:cNvPr id="67" name="Google Shape;67;p13"/>
          <p:cNvSpPr txBox="1"/>
          <p:nvPr/>
        </p:nvSpPr>
        <p:spPr>
          <a:xfrm>
            <a:off x="3129900" y="4317025"/>
            <a:ext cx="288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ammetto One"/>
                <a:ea typeface="Rammetto One"/>
                <a:cs typeface="Rammetto One"/>
                <a:sym typeface="Rammetto One"/>
              </a:rPr>
              <a:t>November/December 2023</a:t>
            </a:r>
            <a:endParaRPr>
              <a:latin typeface="Rammetto One"/>
              <a:ea typeface="Rammetto One"/>
              <a:cs typeface="Rammetto One"/>
              <a:sym typeface="Rammetto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3" name="Shape 163"/>
        <p:cNvGrpSpPr/>
        <p:nvPr/>
      </p:nvGrpSpPr>
      <p:grpSpPr>
        <a:xfrm>
          <a:off x="0" y="0"/>
          <a:ext cx="0" cy="0"/>
          <a:chOff x="0" y="0"/>
          <a:chExt cx="0" cy="0"/>
        </a:xfrm>
      </p:grpSpPr>
      <p:sp>
        <p:nvSpPr>
          <p:cNvPr id="164" name="Google Shape;164;p2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1600"/>
              </a:spcAft>
              <a:buClr>
                <a:schemeClr val="dk1"/>
              </a:buClr>
              <a:buSzPts val="990"/>
              <a:buFont typeface="Arial"/>
              <a:buNone/>
            </a:pPr>
            <a:r>
              <a:rPr lang="en" sz="5500">
                <a:solidFill>
                  <a:schemeClr val="lt1"/>
                </a:solidFill>
                <a:latin typeface="Rammetto One"/>
                <a:ea typeface="Rammetto One"/>
                <a:cs typeface="Rammetto One"/>
                <a:sym typeface="Rammetto One"/>
              </a:rPr>
              <a:t>Take Action</a:t>
            </a:r>
            <a:endParaRPr sz="6300">
              <a:solidFill>
                <a:schemeClr val="lt1"/>
              </a:solidFill>
              <a:latin typeface="Rammetto One"/>
              <a:ea typeface="Rammetto One"/>
              <a:cs typeface="Rammetto One"/>
              <a:sym typeface="Rammetto One"/>
            </a:endParaRPr>
          </a:p>
        </p:txBody>
      </p:sp>
      <p:sp>
        <p:nvSpPr>
          <p:cNvPr id="165" name="Google Shape;165;p22"/>
          <p:cNvSpPr txBox="1"/>
          <p:nvPr/>
        </p:nvSpPr>
        <p:spPr>
          <a:xfrm>
            <a:off x="0" y="2373000"/>
            <a:ext cx="9144000" cy="27705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406400" lvl="0" marL="457200" rtl="0" algn="l">
              <a:spcBef>
                <a:spcPts val="0"/>
              </a:spcBef>
              <a:spcAft>
                <a:spcPts val="0"/>
              </a:spcAft>
              <a:buClr>
                <a:srgbClr val="6D392F"/>
              </a:buClr>
              <a:buSzPts val="2800"/>
              <a:buFont typeface="Shadows Into Light Two"/>
              <a:buChar char="●"/>
            </a:pPr>
            <a:r>
              <a:rPr lang="en" sz="2800">
                <a:solidFill>
                  <a:srgbClr val="6D392F"/>
                </a:solidFill>
                <a:latin typeface="Shadows Into Light Two"/>
                <a:ea typeface="Shadows Into Light Two"/>
                <a:cs typeface="Shadows Into Light Two"/>
                <a:sym typeface="Shadows Into Light Two"/>
              </a:rPr>
              <a:t>What are some ways you can show </a:t>
            </a:r>
            <a:r>
              <a:rPr b="1" lang="en" sz="2800">
                <a:solidFill>
                  <a:srgbClr val="6D392F"/>
                </a:solidFill>
                <a:latin typeface="Shadows Into Light Two"/>
                <a:ea typeface="Shadows Into Light Two"/>
                <a:cs typeface="Shadows Into Light Two"/>
                <a:sym typeface="Shadows Into Light Two"/>
              </a:rPr>
              <a:t>generosity</a:t>
            </a:r>
            <a:r>
              <a:rPr lang="en" sz="2800">
                <a:solidFill>
                  <a:srgbClr val="6D392F"/>
                </a:solidFill>
                <a:latin typeface="Shadows Into Light Two"/>
                <a:ea typeface="Shadows Into Light Two"/>
                <a:cs typeface="Shadows Into Light Two"/>
                <a:sym typeface="Shadows Into Light Two"/>
              </a:rPr>
              <a:t> in school this week?</a:t>
            </a:r>
            <a:endParaRPr sz="2300">
              <a:solidFill>
                <a:srgbClr val="6D392F"/>
              </a:solidFill>
              <a:latin typeface="Shadows Into Light Two"/>
              <a:ea typeface="Shadows Into Light Two"/>
              <a:cs typeface="Shadows Into Light Two"/>
              <a:sym typeface="Shadows Into Light Two"/>
            </a:endParaRPr>
          </a:p>
          <a:p>
            <a:pPr indent="-406400" lvl="0" marL="457200" rtl="0" algn="l">
              <a:spcBef>
                <a:spcPts val="0"/>
              </a:spcBef>
              <a:spcAft>
                <a:spcPts val="0"/>
              </a:spcAft>
              <a:buClr>
                <a:srgbClr val="6D392F"/>
              </a:buClr>
              <a:buSzPts val="2800"/>
              <a:buFont typeface="Shadows Into Light Two"/>
              <a:buChar char="●"/>
            </a:pPr>
            <a:r>
              <a:rPr lang="en" sz="2800">
                <a:solidFill>
                  <a:srgbClr val="6D392F"/>
                </a:solidFill>
                <a:latin typeface="Shadows Into Light Two"/>
                <a:ea typeface="Shadows Into Light Two"/>
                <a:cs typeface="Shadows Into Light Two"/>
                <a:sym typeface="Shadows Into Light Two"/>
              </a:rPr>
              <a:t>What are some ways you can show </a:t>
            </a:r>
            <a:r>
              <a:rPr b="1" lang="en" sz="2800">
                <a:solidFill>
                  <a:srgbClr val="6D392F"/>
                </a:solidFill>
                <a:latin typeface="Shadows Into Light Two"/>
                <a:ea typeface="Shadows Into Light Two"/>
                <a:cs typeface="Shadows Into Light Two"/>
                <a:sym typeface="Shadows Into Light Two"/>
              </a:rPr>
              <a:t>generosity</a:t>
            </a:r>
            <a:r>
              <a:rPr lang="en" sz="2800">
                <a:solidFill>
                  <a:srgbClr val="6D392F"/>
                </a:solidFill>
                <a:latin typeface="Shadows Into Light Two"/>
                <a:ea typeface="Shadows Into Light Two"/>
                <a:cs typeface="Shadows Into Light Two"/>
                <a:sym typeface="Shadows Into Light Two"/>
              </a:rPr>
              <a:t> at home this week?</a:t>
            </a:r>
            <a:endParaRPr sz="2800">
              <a:solidFill>
                <a:srgbClr val="6D392F"/>
              </a:solidFill>
              <a:latin typeface="Shadows Into Light Two"/>
              <a:ea typeface="Shadows Into Light Two"/>
              <a:cs typeface="Shadows Into Light Two"/>
              <a:sym typeface="Shadows Into Light Two"/>
            </a:endParaRPr>
          </a:p>
          <a:p>
            <a:pPr indent="-406400" lvl="0" marL="457200" rtl="0" algn="l">
              <a:spcBef>
                <a:spcPts val="0"/>
              </a:spcBef>
              <a:spcAft>
                <a:spcPts val="0"/>
              </a:spcAft>
              <a:buClr>
                <a:srgbClr val="6D392F"/>
              </a:buClr>
              <a:buSzPts val="2800"/>
              <a:buFont typeface="Shadows Into Light Two"/>
              <a:buChar char="●"/>
            </a:pPr>
            <a:r>
              <a:rPr lang="en" sz="2800">
                <a:solidFill>
                  <a:srgbClr val="6D392F"/>
                </a:solidFill>
                <a:latin typeface="Shadows Into Light Two"/>
                <a:ea typeface="Shadows Into Light Two"/>
                <a:cs typeface="Shadows Into Light Two"/>
                <a:sym typeface="Shadows Into Light Two"/>
              </a:rPr>
              <a:t>What are some ways you can show </a:t>
            </a:r>
            <a:r>
              <a:rPr b="1" lang="en" sz="2800">
                <a:solidFill>
                  <a:srgbClr val="6D392F"/>
                </a:solidFill>
                <a:latin typeface="Shadows Into Light Two"/>
                <a:ea typeface="Shadows Into Light Two"/>
                <a:cs typeface="Shadows Into Light Two"/>
                <a:sym typeface="Shadows Into Light Two"/>
              </a:rPr>
              <a:t>generosity</a:t>
            </a:r>
            <a:r>
              <a:rPr lang="en" sz="2800">
                <a:solidFill>
                  <a:srgbClr val="6D392F"/>
                </a:solidFill>
                <a:latin typeface="Shadows Into Light Two"/>
                <a:ea typeface="Shadows Into Light Two"/>
                <a:cs typeface="Shadows Into Light Two"/>
                <a:sym typeface="Shadows Into Light Two"/>
              </a:rPr>
              <a:t> within your community this week?</a:t>
            </a:r>
            <a:endParaRPr sz="2300">
              <a:solidFill>
                <a:schemeClr val="dk1"/>
              </a:solidFill>
              <a:latin typeface="Shadows Into Light Two"/>
              <a:ea typeface="Shadows Into Light Two"/>
              <a:cs typeface="Shadows Into Light Two"/>
              <a:sym typeface="Shadows Into Light Two"/>
            </a:endParaRPr>
          </a:p>
        </p:txBody>
      </p:sp>
      <p:pic>
        <p:nvPicPr>
          <p:cNvPr id="166" name="Google Shape;166;p22"/>
          <p:cNvPicPr preferRelativeResize="0"/>
          <p:nvPr/>
        </p:nvPicPr>
        <p:blipFill>
          <a:blip r:embed="rId3">
            <a:alphaModFix/>
          </a:blip>
          <a:stretch>
            <a:fillRect/>
          </a:stretch>
        </p:blipFill>
        <p:spPr>
          <a:xfrm>
            <a:off x="3056713" y="890625"/>
            <a:ext cx="2870324" cy="136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0" name="Shape 170"/>
        <p:cNvGrpSpPr/>
        <p:nvPr/>
      </p:nvGrpSpPr>
      <p:grpSpPr>
        <a:xfrm>
          <a:off x="0" y="0"/>
          <a:ext cx="0" cy="0"/>
          <a:chOff x="0" y="0"/>
          <a:chExt cx="0" cy="0"/>
        </a:xfrm>
      </p:grpSpPr>
      <p:sp>
        <p:nvSpPr>
          <p:cNvPr id="171" name="Google Shape;171;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990"/>
              <a:buFont typeface="Arial"/>
              <a:buNone/>
            </a:pPr>
            <a:r>
              <a:rPr lang="en" sz="4650">
                <a:solidFill>
                  <a:schemeClr val="lt1"/>
                </a:solidFill>
                <a:latin typeface="Rammetto One"/>
                <a:ea typeface="Rammetto One"/>
                <a:cs typeface="Rammetto One"/>
                <a:sym typeface="Rammetto One"/>
              </a:rPr>
              <a:t>HOME CONNECTION</a:t>
            </a:r>
            <a:endParaRPr sz="5370">
              <a:solidFill>
                <a:schemeClr val="lt1"/>
              </a:solidFill>
              <a:latin typeface="Rammetto One"/>
              <a:ea typeface="Rammetto One"/>
              <a:cs typeface="Rammetto One"/>
              <a:sym typeface="Rammetto One"/>
            </a:endParaRPr>
          </a:p>
        </p:txBody>
      </p:sp>
      <p:sp>
        <p:nvSpPr>
          <p:cNvPr id="172" name="Google Shape;172;p23"/>
          <p:cNvSpPr txBox="1"/>
          <p:nvPr/>
        </p:nvSpPr>
        <p:spPr>
          <a:xfrm>
            <a:off x="0" y="802725"/>
            <a:ext cx="4572000" cy="4350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800">
                <a:solidFill>
                  <a:srgbClr val="6D392F"/>
                </a:solidFill>
                <a:latin typeface="Shadows Into Light Two"/>
                <a:ea typeface="Shadows Into Light Two"/>
                <a:cs typeface="Shadows Into Light Two"/>
                <a:sym typeface="Shadows Into Light Two"/>
              </a:rPr>
              <a:t>Talk with your family about different ways you can show </a:t>
            </a:r>
            <a:r>
              <a:rPr b="1" lang="en" sz="2800">
                <a:solidFill>
                  <a:srgbClr val="6D392F"/>
                </a:solidFill>
                <a:latin typeface="Shadows Into Light Two"/>
                <a:ea typeface="Shadows Into Light Two"/>
                <a:cs typeface="Shadows Into Light Two"/>
                <a:sym typeface="Shadows Into Light Two"/>
              </a:rPr>
              <a:t>generosity</a:t>
            </a:r>
            <a:r>
              <a:rPr lang="en" sz="2800">
                <a:solidFill>
                  <a:srgbClr val="6D392F"/>
                </a:solidFill>
                <a:latin typeface="Shadows Into Light Two"/>
                <a:ea typeface="Shadows Into Light Two"/>
                <a:cs typeface="Shadows Into Light Two"/>
                <a:sym typeface="Shadows Into Light Two"/>
              </a:rPr>
              <a:t> in your home or within your community.  Write down what each person plans to do and then check it off once the act of </a:t>
            </a:r>
            <a:r>
              <a:rPr b="1" lang="en" sz="2800">
                <a:solidFill>
                  <a:srgbClr val="6D392F"/>
                </a:solidFill>
                <a:latin typeface="Shadows Into Light Two"/>
                <a:ea typeface="Shadows Into Light Two"/>
                <a:cs typeface="Shadows Into Light Two"/>
                <a:sym typeface="Shadows Into Light Two"/>
              </a:rPr>
              <a:t>generosity</a:t>
            </a:r>
            <a:r>
              <a:rPr lang="en" sz="2800">
                <a:solidFill>
                  <a:srgbClr val="6D392F"/>
                </a:solidFill>
                <a:latin typeface="Shadows Into Light Two"/>
                <a:ea typeface="Shadows Into Light Two"/>
                <a:cs typeface="Shadows Into Light Two"/>
                <a:sym typeface="Shadows Into Light Two"/>
              </a:rPr>
              <a:t> is complete.</a:t>
            </a:r>
            <a:r>
              <a:rPr b="1" lang="en" sz="2800">
                <a:solidFill>
                  <a:srgbClr val="6D392F"/>
                </a:solidFill>
                <a:latin typeface="Shadows Into Light Two"/>
                <a:ea typeface="Shadows Into Light Two"/>
                <a:cs typeface="Shadows Into Light Two"/>
                <a:sym typeface="Shadows Into Light Two"/>
              </a:rPr>
              <a:t> </a:t>
            </a:r>
            <a:endParaRPr b="1" sz="2800">
              <a:solidFill>
                <a:srgbClr val="6D392F"/>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b="1" sz="1300">
              <a:solidFill>
                <a:srgbClr val="6D392F"/>
              </a:solidFill>
              <a:latin typeface="Shadows Into Light Two"/>
              <a:ea typeface="Shadows Into Light Two"/>
              <a:cs typeface="Shadows Into Light Two"/>
              <a:sym typeface="Shadows Into Light Two"/>
            </a:endParaRPr>
          </a:p>
        </p:txBody>
      </p:sp>
      <p:pic>
        <p:nvPicPr>
          <p:cNvPr id="173" name="Google Shape;173;p23"/>
          <p:cNvPicPr preferRelativeResize="0"/>
          <p:nvPr/>
        </p:nvPicPr>
        <p:blipFill>
          <a:blip r:embed="rId3">
            <a:alphaModFix/>
          </a:blip>
          <a:stretch>
            <a:fillRect/>
          </a:stretch>
        </p:blipFill>
        <p:spPr>
          <a:xfrm>
            <a:off x="4740425" y="1018988"/>
            <a:ext cx="4267200" cy="3105522"/>
          </a:xfrm>
          <a:prstGeom prst="rect">
            <a:avLst/>
          </a:prstGeom>
          <a:noFill/>
          <a:ln>
            <a:noFill/>
          </a:ln>
        </p:spPr>
      </p:pic>
      <p:sp>
        <p:nvSpPr>
          <p:cNvPr id="174" name="Google Shape;174;p23"/>
          <p:cNvSpPr txBox="1"/>
          <p:nvPr/>
        </p:nvSpPr>
        <p:spPr>
          <a:xfrm>
            <a:off x="4740425" y="4208800"/>
            <a:ext cx="1458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Love Ya Like A Sister"/>
                <a:ea typeface="Love Ya Like A Sister"/>
                <a:cs typeface="Love Ya Like A Sister"/>
                <a:sym typeface="Love Ya Like A Sister"/>
              </a:rPr>
              <a:t>Sample</a:t>
            </a:r>
            <a:endParaRPr b="1" sz="2100">
              <a:latin typeface="Love Ya Like A Sister"/>
              <a:ea typeface="Love Ya Like A Sister"/>
              <a:cs typeface="Love Ya Like A Sister"/>
              <a:sym typeface="Love Ya Like A Si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86350" y="318075"/>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5390">
                <a:latin typeface="Shadows Into Light Two"/>
                <a:ea typeface="Shadows Into Light Two"/>
                <a:cs typeface="Shadows Into Light Two"/>
                <a:sym typeface="Shadows Into Light Two"/>
              </a:rPr>
              <a:t>GENEROSITY</a:t>
            </a:r>
            <a:endParaRPr sz="4040">
              <a:latin typeface="Shadows Into Light Two"/>
              <a:ea typeface="Shadows Into Light Two"/>
              <a:cs typeface="Shadows Into Light Two"/>
              <a:sym typeface="Shadows Into Light Two"/>
            </a:endParaRPr>
          </a:p>
        </p:txBody>
      </p:sp>
      <p:sp>
        <p:nvSpPr>
          <p:cNvPr id="73" name="Google Shape;73;p14"/>
          <p:cNvSpPr txBox="1"/>
          <p:nvPr>
            <p:ph idx="4294967295" type="body"/>
          </p:nvPr>
        </p:nvSpPr>
        <p:spPr>
          <a:xfrm>
            <a:off x="324275" y="4450800"/>
            <a:ext cx="6142800" cy="6927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9917">
                <a:solidFill>
                  <a:schemeClr val="dk1"/>
                </a:solidFill>
                <a:latin typeface="Rammetto One"/>
                <a:ea typeface="Rammetto One"/>
                <a:cs typeface="Rammetto One"/>
                <a:sym typeface="Rammetto One"/>
              </a:rPr>
              <a:t>November/December 2023</a:t>
            </a:r>
            <a:endParaRPr sz="9917">
              <a:solidFill>
                <a:schemeClr val="dk1"/>
              </a:solidFill>
              <a:latin typeface="Rammetto One"/>
              <a:ea typeface="Rammetto One"/>
              <a:cs typeface="Rammetto One"/>
              <a:sym typeface="Rammetto One"/>
            </a:endParaRPr>
          </a:p>
          <a:p>
            <a:pPr indent="0" lvl="0" marL="0" rtl="0" algn="l">
              <a:lnSpc>
                <a:spcPct val="100000"/>
              </a:lnSpc>
              <a:spcBef>
                <a:spcPts val="1200"/>
              </a:spcBef>
              <a:spcAft>
                <a:spcPts val="0"/>
              </a:spcAft>
              <a:buClr>
                <a:schemeClr val="dk1"/>
              </a:buClr>
              <a:buSzPct val="50000"/>
              <a:buFont typeface="Arial"/>
              <a:buNone/>
            </a:pPr>
            <a:r>
              <a:t/>
            </a:r>
            <a:endParaRPr sz="2200">
              <a:latin typeface="Shadows Into Light Two"/>
              <a:ea typeface="Shadows Into Light Two"/>
              <a:cs typeface="Shadows Into Light Two"/>
              <a:sym typeface="Shadows Into Light Two"/>
            </a:endParaRPr>
          </a:p>
        </p:txBody>
      </p:sp>
      <p:pic>
        <p:nvPicPr>
          <p:cNvPr id="74" name="Google Shape;74;p14"/>
          <p:cNvPicPr preferRelativeResize="0"/>
          <p:nvPr/>
        </p:nvPicPr>
        <p:blipFill>
          <a:blip r:embed="rId3">
            <a:alphaModFix/>
          </a:blip>
          <a:stretch>
            <a:fillRect/>
          </a:stretch>
        </p:blipFill>
        <p:spPr>
          <a:xfrm>
            <a:off x="324275" y="1293950"/>
            <a:ext cx="3122975" cy="3122975"/>
          </a:xfrm>
          <a:prstGeom prst="rect">
            <a:avLst/>
          </a:prstGeom>
          <a:noFill/>
          <a:ln>
            <a:noFill/>
          </a:ln>
        </p:spPr>
      </p:pic>
      <p:sp>
        <p:nvSpPr>
          <p:cNvPr id="75" name="Google Shape;75;p14"/>
          <p:cNvSpPr txBox="1"/>
          <p:nvPr/>
        </p:nvSpPr>
        <p:spPr>
          <a:xfrm>
            <a:off x="3459625" y="1217250"/>
            <a:ext cx="55440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u="sng">
                <a:latin typeface="Architects Daughter"/>
                <a:ea typeface="Architects Daughter"/>
                <a:cs typeface="Architects Daughter"/>
                <a:sym typeface="Architects Daughter"/>
              </a:rPr>
              <a:t>Definition</a:t>
            </a:r>
            <a:r>
              <a:rPr lang="en" sz="3800">
                <a:latin typeface="Architects Daughter"/>
                <a:ea typeface="Architects Daughter"/>
                <a:cs typeface="Architects Daughter"/>
                <a:sym typeface="Architects Daughter"/>
              </a:rPr>
              <a:t>:</a:t>
            </a:r>
            <a:endParaRPr sz="3800">
              <a:latin typeface="Architects Daughter"/>
              <a:ea typeface="Architects Daughter"/>
              <a:cs typeface="Architects Daughter"/>
              <a:sym typeface="Architects Daughter"/>
            </a:endParaRPr>
          </a:p>
          <a:p>
            <a:pPr indent="0" lvl="0" marL="0" rtl="0" algn="ctr">
              <a:spcBef>
                <a:spcPts val="0"/>
              </a:spcBef>
              <a:spcAft>
                <a:spcPts val="0"/>
              </a:spcAft>
              <a:buNone/>
            </a:pPr>
            <a:r>
              <a:rPr i="1" lang="en" sz="3800">
                <a:latin typeface="Architects Daughter"/>
                <a:ea typeface="Architects Daughter"/>
                <a:cs typeface="Architects Daughter"/>
                <a:sym typeface="Architects Daughter"/>
              </a:rPr>
              <a:t>A willingness to give</a:t>
            </a:r>
            <a:endParaRPr i="1" sz="3800">
              <a:latin typeface="Architects Daughter"/>
              <a:ea typeface="Architects Daughter"/>
              <a:cs typeface="Architects Daughter"/>
              <a:sym typeface="Architects Daugh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dk2"/>
                </a:solidFill>
                <a:latin typeface="Shadows Into Light Two"/>
                <a:ea typeface="Shadows Into Light Two"/>
                <a:cs typeface="Shadows Into Light Two"/>
                <a:sym typeface="Shadows Into Light Two"/>
              </a:rPr>
              <a:t>T</a:t>
            </a:r>
            <a:r>
              <a:rPr lang="en" sz="5000">
                <a:solidFill>
                  <a:schemeClr val="dk2"/>
                </a:solidFill>
                <a:latin typeface="Shadows Into Light Two"/>
                <a:ea typeface="Shadows Into Light Two"/>
                <a:cs typeface="Shadows Into Light Two"/>
                <a:sym typeface="Shadows Into Light Two"/>
              </a:rPr>
              <a:t>oday, we will…</a:t>
            </a:r>
            <a:endParaRPr sz="5000">
              <a:solidFill>
                <a:schemeClr val="dk2"/>
              </a:solidFill>
              <a:latin typeface="Shadows Into Light Two"/>
              <a:ea typeface="Shadows Into Light Two"/>
              <a:cs typeface="Shadows Into Light Two"/>
              <a:sym typeface="Shadows Into Light Two"/>
            </a:endParaRPr>
          </a:p>
        </p:txBody>
      </p:sp>
      <p:sp>
        <p:nvSpPr>
          <p:cNvPr id="81" name="Google Shape;81;p15"/>
          <p:cNvSpPr txBox="1"/>
          <p:nvPr>
            <p:ph idx="1" type="body"/>
          </p:nvPr>
        </p:nvSpPr>
        <p:spPr>
          <a:xfrm>
            <a:off x="231575" y="1727100"/>
            <a:ext cx="7464900" cy="2161200"/>
          </a:xfrm>
          <a:prstGeom prst="rect">
            <a:avLst/>
          </a:prstGeom>
        </p:spPr>
        <p:txBody>
          <a:bodyPr anchorCtr="0" anchor="t" bIns="91425" lIns="91425" spcFirstLastPara="1" rIns="91425" wrap="square" tIns="91425">
            <a:noAutofit/>
          </a:bodyPr>
          <a:lstStyle/>
          <a:p>
            <a:pPr indent="-450850" lvl="0" marL="457200" rtl="0" algn="l">
              <a:lnSpc>
                <a:spcPct val="100000"/>
              </a:lnSpc>
              <a:spcBef>
                <a:spcPts val="0"/>
              </a:spcBef>
              <a:spcAft>
                <a:spcPts val="0"/>
              </a:spcAft>
              <a:buSzPts val="3500"/>
              <a:buFont typeface="Shadows Into Light Two"/>
              <a:buChar char="❖"/>
            </a:pPr>
            <a:r>
              <a:rPr lang="en" sz="3500">
                <a:latin typeface="Shadows Into Light Two"/>
                <a:ea typeface="Shadows Into Light Two"/>
                <a:cs typeface="Shadows Into Light Two"/>
                <a:sym typeface="Shadows Into Light Two"/>
              </a:rPr>
              <a:t>discuss the meaning of </a:t>
            </a:r>
            <a:r>
              <a:rPr b="1" i="1" lang="en" sz="3500">
                <a:latin typeface="Shadows Into Light Two"/>
                <a:ea typeface="Shadows Into Light Two"/>
                <a:cs typeface="Shadows Into Light Two"/>
                <a:sym typeface="Shadows Into Light Two"/>
              </a:rPr>
              <a:t>generosity</a:t>
            </a:r>
            <a:r>
              <a:rPr b="1" lang="en" sz="3500">
                <a:latin typeface="Shadows Into Light Two"/>
                <a:ea typeface="Shadows Into Light Two"/>
                <a:cs typeface="Shadows Into Light Two"/>
                <a:sym typeface="Shadows Into Light Two"/>
              </a:rPr>
              <a:t>.</a:t>
            </a:r>
            <a:endParaRPr b="1" sz="3500">
              <a:latin typeface="Shadows Into Light Two"/>
              <a:ea typeface="Shadows Into Light Two"/>
              <a:cs typeface="Shadows Into Light Two"/>
              <a:sym typeface="Shadows Into Light Two"/>
            </a:endParaRPr>
          </a:p>
          <a:p>
            <a:pPr indent="-450850" lvl="0" marL="457200" rtl="0" algn="l">
              <a:lnSpc>
                <a:spcPct val="100000"/>
              </a:lnSpc>
              <a:spcBef>
                <a:spcPts val="0"/>
              </a:spcBef>
              <a:spcAft>
                <a:spcPts val="0"/>
              </a:spcAft>
              <a:buSzPts val="3500"/>
              <a:buFont typeface="Shadows Into Light Two"/>
              <a:buChar char="❖"/>
            </a:pPr>
            <a:r>
              <a:rPr lang="en" sz="3500">
                <a:latin typeface="Shadows Into Light Two"/>
                <a:ea typeface="Shadows Into Light Two"/>
                <a:cs typeface="Shadows Into Light Two"/>
                <a:sym typeface="Shadows Into Light Two"/>
              </a:rPr>
              <a:t>b</a:t>
            </a:r>
            <a:r>
              <a:rPr lang="en" sz="3500">
                <a:latin typeface="Shadows Into Light Two"/>
                <a:ea typeface="Shadows Into Light Two"/>
                <a:cs typeface="Shadows Into Light Two"/>
                <a:sym typeface="Shadows Into Light Two"/>
              </a:rPr>
              <a:t>rainstorm examples of </a:t>
            </a:r>
            <a:r>
              <a:rPr b="1" i="1" lang="en" sz="3500">
                <a:latin typeface="Shadows Into Light Two"/>
                <a:ea typeface="Shadows Into Light Two"/>
                <a:cs typeface="Shadows Into Light Two"/>
                <a:sym typeface="Shadows Into Light Two"/>
              </a:rPr>
              <a:t>generosity</a:t>
            </a:r>
            <a:r>
              <a:rPr lang="en" sz="3500">
                <a:latin typeface="Shadows Into Light Two"/>
                <a:ea typeface="Shadows Into Light Two"/>
                <a:cs typeface="Shadows Into Light Two"/>
                <a:sym typeface="Shadows Into Light Two"/>
              </a:rPr>
              <a:t>. </a:t>
            </a:r>
            <a:endParaRPr sz="3500">
              <a:latin typeface="Shadows Into Light Two"/>
              <a:ea typeface="Shadows Into Light Two"/>
              <a:cs typeface="Shadows Into Light Two"/>
              <a:sym typeface="Shadows Into Light Two"/>
            </a:endParaRPr>
          </a:p>
          <a:p>
            <a:pPr indent="-450850" lvl="0" marL="457200" rtl="0" algn="l">
              <a:lnSpc>
                <a:spcPct val="100000"/>
              </a:lnSpc>
              <a:spcBef>
                <a:spcPts val="0"/>
              </a:spcBef>
              <a:spcAft>
                <a:spcPts val="0"/>
              </a:spcAft>
              <a:buSzPts val="3500"/>
              <a:buFont typeface="Shadows Into Light Two"/>
              <a:buChar char="❖"/>
            </a:pPr>
            <a:r>
              <a:rPr lang="en" sz="3500">
                <a:latin typeface="Shadows Into Light Two"/>
                <a:ea typeface="Shadows Into Light Two"/>
                <a:cs typeface="Shadows Into Light Two"/>
                <a:sym typeface="Shadows Into Light Two"/>
              </a:rPr>
              <a:t>conclude reasons why </a:t>
            </a:r>
            <a:r>
              <a:rPr b="1" i="1" lang="en" sz="3500">
                <a:latin typeface="Shadows Into Light Two"/>
                <a:ea typeface="Shadows Into Light Two"/>
                <a:cs typeface="Shadows Into Light Two"/>
                <a:sym typeface="Shadows Into Light Two"/>
              </a:rPr>
              <a:t>generosity</a:t>
            </a:r>
            <a:r>
              <a:rPr lang="en" sz="3500">
                <a:latin typeface="Shadows Into Light Two"/>
                <a:ea typeface="Shadows Into Light Two"/>
                <a:cs typeface="Shadows Into Light Two"/>
                <a:sym typeface="Shadows Into Light Two"/>
              </a:rPr>
              <a:t> is an important character trait.</a:t>
            </a:r>
            <a:endParaRPr sz="3500">
              <a:latin typeface="Shadows Into Light Two"/>
              <a:ea typeface="Shadows Into Light Two"/>
              <a:cs typeface="Shadows Into Light Two"/>
              <a:sym typeface="Shadows Into Light Two"/>
            </a:endParaRPr>
          </a:p>
        </p:txBody>
      </p:sp>
      <p:grpSp>
        <p:nvGrpSpPr>
          <p:cNvPr id="82" name="Google Shape;82;p15"/>
          <p:cNvGrpSpPr/>
          <p:nvPr/>
        </p:nvGrpSpPr>
        <p:grpSpPr>
          <a:xfrm>
            <a:off x="7372597" y="1382384"/>
            <a:ext cx="1852058" cy="2996356"/>
            <a:chOff x="4754848" y="2188495"/>
            <a:chExt cx="1291803" cy="2656580"/>
          </a:xfrm>
        </p:grpSpPr>
        <p:sp>
          <p:nvSpPr>
            <p:cNvPr id="83" name="Google Shape;83;p15"/>
            <p:cNvSpPr/>
            <p:nvPr/>
          </p:nvSpPr>
          <p:spPr>
            <a:xfrm>
              <a:off x="4778975" y="4690275"/>
              <a:ext cx="776400" cy="154800"/>
            </a:xfrm>
            <a:prstGeom prst="ellipse">
              <a:avLst/>
            </a:prstGeom>
            <a:solidFill>
              <a:srgbClr val="E4C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15"/>
            <p:cNvGrpSpPr/>
            <p:nvPr/>
          </p:nvGrpSpPr>
          <p:grpSpPr>
            <a:xfrm>
              <a:off x="4754848" y="2188495"/>
              <a:ext cx="1291803" cy="2589757"/>
              <a:chOff x="4309600" y="1213175"/>
              <a:chExt cx="2126425" cy="4262975"/>
            </a:xfrm>
          </p:grpSpPr>
          <p:sp>
            <p:nvSpPr>
              <p:cNvPr id="85" name="Google Shape;85;p15"/>
              <p:cNvSpPr/>
              <p:nvPr/>
            </p:nvSpPr>
            <p:spPr>
              <a:xfrm>
                <a:off x="4872300" y="1410575"/>
                <a:ext cx="918425" cy="3846200"/>
              </a:xfrm>
              <a:custGeom>
                <a:rect b="b" l="l" r="r" t="t"/>
                <a:pathLst>
                  <a:path extrusionOk="0" h="153848" w="36737">
                    <a:moveTo>
                      <a:pt x="36720" y="0"/>
                    </a:moveTo>
                    <a:cubicBezTo>
                      <a:pt x="36704" y="0"/>
                      <a:pt x="36633" y="120"/>
                      <a:pt x="36513" y="360"/>
                    </a:cubicBezTo>
                    <a:lnTo>
                      <a:pt x="35975" y="1449"/>
                    </a:lnTo>
                    <a:cubicBezTo>
                      <a:pt x="35491" y="2484"/>
                      <a:pt x="34830" y="3893"/>
                      <a:pt x="33997" y="5671"/>
                    </a:cubicBezTo>
                    <a:cubicBezTo>
                      <a:pt x="32304" y="9351"/>
                      <a:pt x="29860" y="14675"/>
                      <a:pt x="26958" y="21313"/>
                    </a:cubicBezTo>
                    <a:cubicBezTo>
                      <a:pt x="21207" y="34588"/>
                      <a:pt x="13310" y="53067"/>
                      <a:pt x="7495" y="74446"/>
                    </a:cubicBezTo>
                    <a:cubicBezTo>
                      <a:pt x="4585" y="85125"/>
                      <a:pt x="2597" y="95517"/>
                      <a:pt x="1462" y="105043"/>
                    </a:cubicBezTo>
                    <a:cubicBezTo>
                      <a:pt x="336" y="114569"/>
                      <a:pt x="1" y="123219"/>
                      <a:pt x="75" y="130469"/>
                    </a:cubicBezTo>
                    <a:cubicBezTo>
                      <a:pt x="134" y="137721"/>
                      <a:pt x="605" y="143576"/>
                      <a:pt x="1007" y="147607"/>
                    </a:cubicBezTo>
                    <a:cubicBezTo>
                      <a:pt x="1207" y="149625"/>
                      <a:pt x="1404" y="151185"/>
                      <a:pt x="1556" y="152242"/>
                    </a:cubicBezTo>
                    <a:cubicBezTo>
                      <a:pt x="1628" y="152724"/>
                      <a:pt x="1686" y="153118"/>
                      <a:pt x="1734" y="153440"/>
                    </a:cubicBezTo>
                    <a:cubicBezTo>
                      <a:pt x="1779" y="153712"/>
                      <a:pt x="1809" y="153847"/>
                      <a:pt x="1825" y="153847"/>
                    </a:cubicBezTo>
                    <a:cubicBezTo>
                      <a:pt x="1841" y="153845"/>
                      <a:pt x="1841" y="153704"/>
                      <a:pt x="1825" y="153429"/>
                    </a:cubicBezTo>
                    <a:cubicBezTo>
                      <a:pt x="1803" y="153105"/>
                      <a:pt x="1771" y="152708"/>
                      <a:pt x="1737" y="152221"/>
                    </a:cubicBezTo>
                    <a:cubicBezTo>
                      <a:pt x="1641" y="151081"/>
                      <a:pt x="1516" y="149534"/>
                      <a:pt x="1353" y="147577"/>
                    </a:cubicBezTo>
                    <a:cubicBezTo>
                      <a:pt x="1060" y="143544"/>
                      <a:pt x="688" y="137697"/>
                      <a:pt x="709" y="130466"/>
                    </a:cubicBezTo>
                    <a:cubicBezTo>
                      <a:pt x="722" y="122000"/>
                      <a:pt x="1247" y="113541"/>
                      <a:pt x="2282" y="105141"/>
                    </a:cubicBezTo>
                    <a:cubicBezTo>
                      <a:pt x="3457" y="95661"/>
                      <a:pt x="5459" y="85322"/>
                      <a:pt x="8361" y="74678"/>
                    </a:cubicBezTo>
                    <a:cubicBezTo>
                      <a:pt x="14154" y="53379"/>
                      <a:pt x="21942" y="34894"/>
                      <a:pt x="27541" y="21563"/>
                    </a:cubicBezTo>
                    <a:cubicBezTo>
                      <a:pt x="30376" y="14968"/>
                      <a:pt x="32682" y="9606"/>
                      <a:pt x="34314" y="5812"/>
                    </a:cubicBezTo>
                    <a:cubicBezTo>
                      <a:pt x="35083" y="4002"/>
                      <a:pt x="35693" y="2572"/>
                      <a:pt x="36140" y="1521"/>
                    </a:cubicBezTo>
                    <a:lnTo>
                      <a:pt x="36596" y="397"/>
                    </a:lnTo>
                    <a:cubicBezTo>
                      <a:pt x="36691" y="141"/>
                      <a:pt x="36737" y="6"/>
                      <a:pt x="36721" y="0"/>
                    </a:cubicBezTo>
                    <a:cubicBezTo>
                      <a:pt x="36720" y="0"/>
                      <a:pt x="36720" y="0"/>
                      <a:pt x="36720" y="0"/>
                    </a:cubicBezTo>
                    <a:close/>
                  </a:path>
                </a:pathLst>
              </a:custGeom>
              <a:solidFill>
                <a:srgbClr val="DEB3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5035650" y="1213175"/>
                <a:ext cx="1003875" cy="1442850"/>
              </a:xfrm>
              <a:custGeom>
                <a:rect b="b" l="l" r="r" t="t"/>
                <a:pathLst>
                  <a:path extrusionOk="0" h="57714" w="40155">
                    <a:moveTo>
                      <a:pt x="26553" y="1"/>
                    </a:moveTo>
                    <a:cubicBezTo>
                      <a:pt x="24747" y="1"/>
                      <a:pt x="22940" y="539"/>
                      <a:pt x="21486" y="1616"/>
                    </a:cubicBezTo>
                    <a:cubicBezTo>
                      <a:pt x="18608" y="3746"/>
                      <a:pt x="17333" y="7816"/>
                      <a:pt x="18488" y="11208"/>
                    </a:cubicBezTo>
                    <a:cubicBezTo>
                      <a:pt x="15269" y="11690"/>
                      <a:pt x="12399" y="14033"/>
                      <a:pt x="11281" y="17092"/>
                    </a:cubicBezTo>
                    <a:cubicBezTo>
                      <a:pt x="10165" y="20149"/>
                      <a:pt x="10850" y="23791"/>
                      <a:pt x="13001" y="26235"/>
                    </a:cubicBezTo>
                    <a:cubicBezTo>
                      <a:pt x="12446" y="25973"/>
                      <a:pt x="11861" y="25853"/>
                      <a:pt x="11275" y="25853"/>
                    </a:cubicBezTo>
                    <a:cubicBezTo>
                      <a:pt x="9019" y="25853"/>
                      <a:pt x="6735" y="27623"/>
                      <a:pt x="5975" y="29858"/>
                    </a:cubicBezTo>
                    <a:cubicBezTo>
                      <a:pt x="5014" y="32675"/>
                      <a:pt x="5908" y="35809"/>
                      <a:pt x="7325" y="38423"/>
                    </a:cubicBezTo>
                    <a:cubicBezTo>
                      <a:pt x="7251" y="38421"/>
                      <a:pt x="7177" y="38419"/>
                      <a:pt x="7103" y="38419"/>
                    </a:cubicBezTo>
                    <a:cubicBezTo>
                      <a:pt x="4234" y="38419"/>
                      <a:pt x="1478" y="40521"/>
                      <a:pt x="748" y="43301"/>
                    </a:cubicBezTo>
                    <a:cubicBezTo>
                      <a:pt x="0" y="46155"/>
                      <a:pt x="1465" y="49430"/>
                      <a:pt x="4087" y="50777"/>
                    </a:cubicBezTo>
                    <a:cubicBezTo>
                      <a:pt x="3392" y="52002"/>
                      <a:pt x="3595" y="53668"/>
                      <a:pt x="4558" y="54693"/>
                    </a:cubicBezTo>
                    <a:cubicBezTo>
                      <a:pt x="5186" y="55362"/>
                      <a:pt x="6105" y="55723"/>
                      <a:pt x="7018" y="55723"/>
                    </a:cubicBezTo>
                    <a:cubicBezTo>
                      <a:pt x="7508" y="55723"/>
                      <a:pt x="7996" y="55620"/>
                      <a:pt x="8438" y="55404"/>
                    </a:cubicBezTo>
                    <a:lnTo>
                      <a:pt x="8438" y="55404"/>
                    </a:lnTo>
                    <a:lnTo>
                      <a:pt x="8312" y="56427"/>
                    </a:lnTo>
                    <a:cubicBezTo>
                      <a:pt x="9447" y="57286"/>
                      <a:pt x="10866" y="57713"/>
                      <a:pt x="12287" y="57713"/>
                    </a:cubicBezTo>
                    <a:cubicBezTo>
                      <a:pt x="13763" y="57713"/>
                      <a:pt x="15240" y="57251"/>
                      <a:pt x="16398" y="56331"/>
                    </a:cubicBezTo>
                    <a:cubicBezTo>
                      <a:pt x="18669" y="54523"/>
                      <a:pt x="19500" y="51123"/>
                      <a:pt x="18315" y="48471"/>
                    </a:cubicBezTo>
                    <a:lnTo>
                      <a:pt x="18315" y="48471"/>
                    </a:lnTo>
                    <a:cubicBezTo>
                      <a:pt x="18805" y="48625"/>
                      <a:pt x="19313" y="48699"/>
                      <a:pt x="19822" y="48699"/>
                    </a:cubicBezTo>
                    <a:cubicBezTo>
                      <a:pt x="21787" y="48699"/>
                      <a:pt x="23761" y="47609"/>
                      <a:pt x="24691" y="45865"/>
                    </a:cubicBezTo>
                    <a:cubicBezTo>
                      <a:pt x="25863" y="43666"/>
                      <a:pt x="25245" y="40673"/>
                      <a:pt x="23299" y="39118"/>
                    </a:cubicBezTo>
                    <a:lnTo>
                      <a:pt x="23299" y="39118"/>
                    </a:lnTo>
                    <a:cubicBezTo>
                      <a:pt x="23800" y="39213"/>
                      <a:pt x="24307" y="39260"/>
                      <a:pt x="24814" y="39260"/>
                    </a:cubicBezTo>
                    <a:cubicBezTo>
                      <a:pt x="27854" y="39260"/>
                      <a:pt x="30889" y="37606"/>
                      <a:pt x="32436" y="34973"/>
                    </a:cubicBezTo>
                    <a:cubicBezTo>
                      <a:pt x="34239" y="31901"/>
                      <a:pt x="33890" y="27710"/>
                      <a:pt x="31603" y="24976"/>
                    </a:cubicBezTo>
                    <a:cubicBezTo>
                      <a:pt x="34662" y="24723"/>
                      <a:pt x="37474" y="22537"/>
                      <a:pt x="38475" y="19637"/>
                    </a:cubicBezTo>
                    <a:cubicBezTo>
                      <a:pt x="39478" y="16738"/>
                      <a:pt x="38616" y="13282"/>
                      <a:pt x="36369" y="11192"/>
                    </a:cubicBezTo>
                    <a:cubicBezTo>
                      <a:pt x="38951" y="9965"/>
                      <a:pt x="40155" y="6464"/>
                      <a:pt x="38874" y="3908"/>
                    </a:cubicBezTo>
                    <a:cubicBezTo>
                      <a:pt x="37961" y="2088"/>
                      <a:pt x="35915" y="991"/>
                      <a:pt x="33898" y="991"/>
                    </a:cubicBezTo>
                    <a:cubicBezTo>
                      <a:pt x="33080" y="991"/>
                      <a:pt x="32267" y="1171"/>
                      <a:pt x="31537" y="1557"/>
                    </a:cubicBezTo>
                    <a:cubicBezTo>
                      <a:pt x="30098" y="519"/>
                      <a:pt x="28326" y="1"/>
                      <a:pt x="26553" y="1"/>
                    </a:cubicBezTo>
                    <a:close/>
                  </a:path>
                </a:pathLst>
              </a:custGeom>
              <a:solidFill>
                <a:srgbClr val="FD8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5025425" y="3041600"/>
                <a:ext cx="612175" cy="2141225"/>
              </a:xfrm>
              <a:custGeom>
                <a:rect b="b" l="l" r="r" t="t"/>
                <a:pathLst>
                  <a:path extrusionOk="0" h="85649" w="24487">
                    <a:moveTo>
                      <a:pt x="24462" y="0"/>
                    </a:moveTo>
                    <a:cubicBezTo>
                      <a:pt x="24422" y="0"/>
                      <a:pt x="24198" y="229"/>
                      <a:pt x="23808" y="664"/>
                    </a:cubicBezTo>
                    <a:lnTo>
                      <a:pt x="22059" y="2685"/>
                    </a:lnTo>
                    <a:cubicBezTo>
                      <a:pt x="21127" y="3742"/>
                      <a:pt x="20251" y="4850"/>
                      <a:pt x="19434" y="5997"/>
                    </a:cubicBezTo>
                    <a:cubicBezTo>
                      <a:pt x="18467" y="7334"/>
                      <a:pt x="17293" y="8809"/>
                      <a:pt x="16212" y="10582"/>
                    </a:cubicBezTo>
                    <a:cubicBezTo>
                      <a:pt x="15648" y="11460"/>
                      <a:pt x="15059" y="12374"/>
                      <a:pt x="14447" y="13324"/>
                    </a:cubicBezTo>
                    <a:cubicBezTo>
                      <a:pt x="13840" y="14283"/>
                      <a:pt x="13300" y="15334"/>
                      <a:pt x="12690" y="16394"/>
                    </a:cubicBezTo>
                    <a:cubicBezTo>
                      <a:pt x="11439" y="18497"/>
                      <a:pt x="10344" y="20869"/>
                      <a:pt x="9141" y="23340"/>
                    </a:cubicBezTo>
                    <a:cubicBezTo>
                      <a:pt x="6894" y="28356"/>
                      <a:pt x="4783" y="34038"/>
                      <a:pt x="3174" y="40180"/>
                    </a:cubicBezTo>
                    <a:cubicBezTo>
                      <a:pt x="1630" y="46341"/>
                      <a:pt x="752" y="52339"/>
                      <a:pt x="312" y="57818"/>
                    </a:cubicBezTo>
                    <a:cubicBezTo>
                      <a:pt x="179" y="60563"/>
                      <a:pt x="1" y="63172"/>
                      <a:pt x="86" y="65616"/>
                    </a:cubicBezTo>
                    <a:cubicBezTo>
                      <a:pt x="113" y="66839"/>
                      <a:pt x="81" y="68021"/>
                      <a:pt x="153" y="69152"/>
                    </a:cubicBezTo>
                    <a:cubicBezTo>
                      <a:pt x="233" y="70281"/>
                      <a:pt x="310" y="71365"/>
                      <a:pt x="382" y="72406"/>
                    </a:cubicBezTo>
                    <a:cubicBezTo>
                      <a:pt x="477" y="74482"/>
                      <a:pt x="800" y="76338"/>
                      <a:pt x="1005" y="77973"/>
                    </a:cubicBezTo>
                    <a:cubicBezTo>
                      <a:pt x="1170" y="79373"/>
                      <a:pt x="1407" y="80766"/>
                      <a:pt x="1715" y="82142"/>
                    </a:cubicBezTo>
                    <a:cubicBezTo>
                      <a:pt x="1942" y="83194"/>
                      <a:pt x="2128" y="84056"/>
                      <a:pt x="2277" y="84751"/>
                    </a:cubicBezTo>
                    <a:cubicBezTo>
                      <a:pt x="2414" y="85342"/>
                      <a:pt x="2502" y="85648"/>
                      <a:pt x="2532" y="85648"/>
                    </a:cubicBezTo>
                    <a:cubicBezTo>
                      <a:pt x="2532" y="85648"/>
                      <a:pt x="2533" y="85648"/>
                      <a:pt x="2533" y="85648"/>
                    </a:cubicBezTo>
                    <a:cubicBezTo>
                      <a:pt x="2562" y="85643"/>
                      <a:pt x="2535" y="85321"/>
                      <a:pt x="2456" y="84717"/>
                    </a:cubicBezTo>
                    <a:cubicBezTo>
                      <a:pt x="2349" y="84014"/>
                      <a:pt x="2219" y="83143"/>
                      <a:pt x="2059" y="82081"/>
                    </a:cubicBezTo>
                    <a:cubicBezTo>
                      <a:pt x="1862" y="80944"/>
                      <a:pt x="1644" y="79546"/>
                      <a:pt x="1502" y="77911"/>
                    </a:cubicBezTo>
                    <a:cubicBezTo>
                      <a:pt x="1345" y="76277"/>
                      <a:pt x="1068" y="74429"/>
                      <a:pt x="1015" y="72363"/>
                    </a:cubicBezTo>
                    <a:cubicBezTo>
                      <a:pt x="959" y="71327"/>
                      <a:pt x="903" y="70249"/>
                      <a:pt x="845" y="69128"/>
                    </a:cubicBezTo>
                    <a:cubicBezTo>
                      <a:pt x="792" y="68002"/>
                      <a:pt x="840" y="66831"/>
                      <a:pt x="832" y="65616"/>
                    </a:cubicBezTo>
                    <a:cubicBezTo>
                      <a:pt x="778" y="63191"/>
                      <a:pt x="983" y="60603"/>
                      <a:pt x="1138" y="57882"/>
                    </a:cubicBezTo>
                    <a:cubicBezTo>
                      <a:pt x="1620" y="52451"/>
                      <a:pt x="2514" y="46511"/>
                      <a:pt x="4045" y="40403"/>
                    </a:cubicBezTo>
                    <a:cubicBezTo>
                      <a:pt x="5637" y="34315"/>
                      <a:pt x="7709" y="28673"/>
                      <a:pt x="9894" y="23681"/>
                    </a:cubicBezTo>
                    <a:cubicBezTo>
                      <a:pt x="11068" y="21221"/>
                      <a:pt x="12131" y="18854"/>
                      <a:pt x="13342" y="16751"/>
                    </a:cubicBezTo>
                    <a:cubicBezTo>
                      <a:pt x="13933" y="15694"/>
                      <a:pt x="14455" y="14642"/>
                      <a:pt x="15043" y="13681"/>
                    </a:cubicBezTo>
                    <a:cubicBezTo>
                      <a:pt x="15635" y="12725"/>
                      <a:pt x="16202" y="11807"/>
                      <a:pt x="16745" y="10925"/>
                    </a:cubicBezTo>
                    <a:cubicBezTo>
                      <a:pt x="17788" y="9141"/>
                      <a:pt x="18917" y="7651"/>
                      <a:pt x="19841" y="6295"/>
                    </a:cubicBezTo>
                    <a:cubicBezTo>
                      <a:pt x="20752" y="4927"/>
                      <a:pt x="21614" y="3806"/>
                      <a:pt x="22333" y="2903"/>
                    </a:cubicBezTo>
                    <a:lnTo>
                      <a:pt x="23947" y="782"/>
                    </a:lnTo>
                    <a:cubicBezTo>
                      <a:pt x="24309" y="289"/>
                      <a:pt x="24487" y="23"/>
                      <a:pt x="24466" y="1"/>
                    </a:cubicBezTo>
                    <a:cubicBezTo>
                      <a:pt x="24465" y="1"/>
                      <a:pt x="24463" y="0"/>
                      <a:pt x="24462" y="0"/>
                    </a:cubicBezTo>
                    <a:close/>
                  </a:path>
                </a:pathLst>
              </a:custGeom>
              <a:solidFill>
                <a:srgbClr val="DEB3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4893600" y="2112375"/>
                <a:ext cx="1542425" cy="2884425"/>
              </a:xfrm>
              <a:custGeom>
                <a:rect b="b" l="l" r="r" t="t"/>
                <a:pathLst>
                  <a:path extrusionOk="0" h="115377" w="61697">
                    <a:moveTo>
                      <a:pt x="61675" y="1"/>
                    </a:moveTo>
                    <a:cubicBezTo>
                      <a:pt x="61608" y="1"/>
                      <a:pt x="61168" y="197"/>
                      <a:pt x="60387" y="573"/>
                    </a:cubicBezTo>
                    <a:cubicBezTo>
                      <a:pt x="59561" y="994"/>
                      <a:pt x="58302" y="1542"/>
                      <a:pt x="56769" y="2413"/>
                    </a:cubicBezTo>
                    <a:cubicBezTo>
                      <a:pt x="53656" y="4064"/>
                      <a:pt x="49271" y="6702"/>
                      <a:pt x="44197" y="10456"/>
                    </a:cubicBezTo>
                    <a:cubicBezTo>
                      <a:pt x="34058" y="17873"/>
                      <a:pt x="21353" y="30496"/>
                      <a:pt x="12418" y="47671"/>
                    </a:cubicBezTo>
                    <a:cubicBezTo>
                      <a:pt x="3470" y="64852"/>
                      <a:pt x="424" y="82501"/>
                      <a:pt x="163" y="95059"/>
                    </a:cubicBezTo>
                    <a:cubicBezTo>
                      <a:pt x="1" y="101369"/>
                      <a:pt x="355" y="106473"/>
                      <a:pt x="789" y="109971"/>
                    </a:cubicBezTo>
                    <a:cubicBezTo>
                      <a:pt x="957" y="111726"/>
                      <a:pt x="1228" y="113070"/>
                      <a:pt x="1359" y="113989"/>
                    </a:cubicBezTo>
                    <a:cubicBezTo>
                      <a:pt x="1507" y="114897"/>
                      <a:pt x="1600" y="115376"/>
                      <a:pt x="1632" y="115376"/>
                    </a:cubicBezTo>
                    <a:cubicBezTo>
                      <a:pt x="1632" y="115376"/>
                      <a:pt x="1633" y="115376"/>
                      <a:pt x="1633" y="115376"/>
                    </a:cubicBezTo>
                    <a:cubicBezTo>
                      <a:pt x="1662" y="115371"/>
                      <a:pt x="1628" y="114886"/>
                      <a:pt x="1537" y="113962"/>
                    </a:cubicBezTo>
                    <a:cubicBezTo>
                      <a:pt x="1465" y="113041"/>
                      <a:pt x="1249" y="111691"/>
                      <a:pt x="1135" y="109937"/>
                    </a:cubicBezTo>
                    <a:cubicBezTo>
                      <a:pt x="810" y="106441"/>
                      <a:pt x="555" y="101353"/>
                      <a:pt x="797" y="95083"/>
                    </a:cubicBezTo>
                    <a:cubicBezTo>
                      <a:pt x="1217" y="82597"/>
                      <a:pt x="4343" y="65120"/>
                      <a:pt x="13212" y="48086"/>
                    </a:cubicBezTo>
                    <a:cubicBezTo>
                      <a:pt x="22075" y="31055"/>
                      <a:pt x="34596" y="18470"/>
                      <a:pt x="44580" y="10962"/>
                    </a:cubicBezTo>
                    <a:cubicBezTo>
                      <a:pt x="49575" y="7165"/>
                      <a:pt x="53890" y="4458"/>
                      <a:pt x="56942" y="2716"/>
                    </a:cubicBezTo>
                    <a:cubicBezTo>
                      <a:pt x="58443" y="1803"/>
                      <a:pt x="59671" y="1204"/>
                      <a:pt x="60469" y="736"/>
                    </a:cubicBezTo>
                    <a:cubicBezTo>
                      <a:pt x="61279" y="283"/>
                      <a:pt x="61697" y="30"/>
                      <a:pt x="61683" y="3"/>
                    </a:cubicBezTo>
                    <a:cubicBezTo>
                      <a:pt x="61682" y="1"/>
                      <a:pt x="61679" y="1"/>
                      <a:pt x="61675" y="1"/>
                    </a:cubicBezTo>
                    <a:close/>
                  </a:path>
                </a:pathLst>
              </a:custGeom>
              <a:solidFill>
                <a:srgbClr val="DEB3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4309600" y="3618500"/>
                <a:ext cx="1147600" cy="1857650"/>
              </a:xfrm>
              <a:custGeom>
                <a:rect b="b" l="l" r="r" t="t"/>
                <a:pathLst>
                  <a:path extrusionOk="0" h="74306" w="45904">
                    <a:moveTo>
                      <a:pt x="11952" y="1"/>
                    </a:moveTo>
                    <a:lnTo>
                      <a:pt x="11952" y="1"/>
                    </a:lnTo>
                    <a:cubicBezTo>
                      <a:pt x="12378" y="1124"/>
                      <a:pt x="12514" y="3989"/>
                      <a:pt x="12522" y="7048"/>
                    </a:cubicBezTo>
                    <a:cubicBezTo>
                      <a:pt x="12535" y="12224"/>
                      <a:pt x="11470" y="17344"/>
                      <a:pt x="9471" y="22115"/>
                    </a:cubicBezTo>
                    <a:cubicBezTo>
                      <a:pt x="1" y="44694"/>
                      <a:pt x="17211" y="74306"/>
                      <a:pt x="17211" y="74306"/>
                    </a:cubicBezTo>
                    <a:lnTo>
                      <a:pt x="35927" y="74306"/>
                    </a:lnTo>
                    <a:cubicBezTo>
                      <a:pt x="45903" y="56888"/>
                      <a:pt x="35177" y="36361"/>
                      <a:pt x="31460" y="29596"/>
                    </a:cubicBezTo>
                    <a:cubicBezTo>
                      <a:pt x="27740" y="22831"/>
                      <a:pt x="38603" y="17453"/>
                      <a:pt x="38603" y="17453"/>
                    </a:cubicBezTo>
                    <a:lnTo>
                      <a:pt x="11952" y="1"/>
                    </a:lnTo>
                    <a:close/>
                  </a:path>
                </a:pathLst>
              </a:custGeom>
              <a:solidFill>
                <a:srgbClr val="CC9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rot="1101497">
                <a:off x="5485592" y="2346022"/>
                <a:ext cx="711731" cy="1022957"/>
              </a:xfrm>
              <a:custGeom>
                <a:rect b="b" l="l" r="r" t="t"/>
                <a:pathLst>
                  <a:path extrusionOk="0" h="57714" w="40155">
                    <a:moveTo>
                      <a:pt x="26553" y="1"/>
                    </a:moveTo>
                    <a:cubicBezTo>
                      <a:pt x="24747" y="1"/>
                      <a:pt x="22940" y="539"/>
                      <a:pt x="21486" y="1616"/>
                    </a:cubicBezTo>
                    <a:cubicBezTo>
                      <a:pt x="18608" y="3746"/>
                      <a:pt x="17333" y="7816"/>
                      <a:pt x="18488" y="11208"/>
                    </a:cubicBezTo>
                    <a:cubicBezTo>
                      <a:pt x="15269" y="11690"/>
                      <a:pt x="12399" y="14033"/>
                      <a:pt x="11281" y="17092"/>
                    </a:cubicBezTo>
                    <a:cubicBezTo>
                      <a:pt x="10165" y="20149"/>
                      <a:pt x="10850" y="23791"/>
                      <a:pt x="13001" y="26235"/>
                    </a:cubicBezTo>
                    <a:cubicBezTo>
                      <a:pt x="12446" y="25973"/>
                      <a:pt x="11861" y="25853"/>
                      <a:pt x="11275" y="25853"/>
                    </a:cubicBezTo>
                    <a:cubicBezTo>
                      <a:pt x="9019" y="25853"/>
                      <a:pt x="6735" y="27623"/>
                      <a:pt x="5975" y="29858"/>
                    </a:cubicBezTo>
                    <a:cubicBezTo>
                      <a:pt x="5014" y="32675"/>
                      <a:pt x="5908" y="35809"/>
                      <a:pt x="7325" y="38423"/>
                    </a:cubicBezTo>
                    <a:cubicBezTo>
                      <a:pt x="7251" y="38421"/>
                      <a:pt x="7177" y="38419"/>
                      <a:pt x="7103" y="38419"/>
                    </a:cubicBezTo>
                    <a:cubicBezTo>
                      <a:pt x="4234" y="38419"/>
                      <a:pt x="1478" y="40521"/>
                      <a:pt x="748" y="43301"/>
                    </a:cubicBezTo>
                    <a:cubicBezTo>
                      <a:pt x="0" y="46155"/>
                      <a:pt x="1465" y="49430"/>
                      <a:pt x="4087" y="50777"/>
                    </a:cubicBezTo>
                    <a:cubicBezTo>
                      <a:pt x="3392" y="52002"/>
                      <a:pt x="3595" y="53668"/>
                      <a:pt x="4558" y="54693"/>
                    </a:cubicBezTo>
                    <a:cubicBezTo>
                      <a:pt x="5186" y="55362"/>
                      <a:pt x="6105" y="55723"/>
                      <a:pt x="7018" y="55723"/>
                    </a:cubicBezTo>
                    <a:cubicBezTo>
                      <a:pt x="7508" y="55723"/>
                      <a:pt x="7996" y="55620"/>
                      <a:pt x="8438" y="55404"/>
                    </a:cubicBezTo>
                    <a:lnTo>
                      <a:pt x="8438" y="55404"/>
                    </a:lnTo>
                    <a:lnTo>
                      <a:pt x="8312" y="56427"/>
                    </a:lnTo>
                    <a:cubicBezTo>
                      <a:pt x="9447" y="57286"/>
                      <a:pt x="10866" y="57713"/>
                      <a:pt x="12287" y="57713"/>
                    </a:cubicBezTo>
                    <a:cubicBezTo>
                      <a:pt x="13763" y="57713"/>
                      <a:pt x="15240" y="57251"/>
                      <a:pt x="16398" y="56331"/>
                    </a:cubicBezTo>
                    <a:cubicBezTo>
                      <a:pt x="18669" y="54523"/>
                      <a:pt x="19500" y="51123"/>
                      <a:pt x="18315" y="48471"/>
                    </a:cubicBezTo>
                    <a:lnTo>
                      <a:pt x="18315" y="48471"/>
                    </a:lnTo>
                    <a:cubicBezTo>
                      <a:pt x="18805" y="48625"/>
                      <a:pt x="19313" y="48699"/>
                      <a:pt x="19822" y="48699"/>
                    </a:cubicBezTo>
                    <a:cubicBezTo>
                      <a:pt x="21787" y="48699"/>
                      <a:pt x="23761" y="47609"/>
                      <a:pt x="24691" y="45865"/>
                    </a:cubicBezTo>
                    <a:cubicBezTo>
                      <a:pt x="25863" y="43666"/>
                      <a:pt x="25245" y="40673"/>
                      <a:pt x="23299" y="39118"/>
                    </a:cubicBezTo>
                    <a:lnTo>
                      <a:pt x="23299" y="39118"/>
                    </a:lnTo>
                    <a:cubicBezTo>
                      <a:pt x="23800" y="39213"/>
                      <a:pt x="24307" y="39260"/>
                      <a:pt x="24814" y="39260"/>
                    </a:cubicBezTo>
                    <a:cubicBezTo>
                      <a:pt x="27854" y="39260"/>
                      <a:pt x="30889" y="37606"/>
                      <a:pt x="32436" y="34973"/>
                    </a:cubicBezTo>
                    <a:cubicBezTo>
                      <a:pt x="34239" y="31901"/>
                      <a:pt x="33890" y="27710"/>
                      <a:pt x="31603" y="24976"/>
                    </a:cubicBezTo>
                    <a:cubicBezTo>
                      <a:pt x="34662" y="24723"/>
                      <a:pt x="37474" y="22537"/>
                      <a:pt x="38475" y="19637"/>
                    </a:cubicBezTo>
                    <a:cubicBezTo>
                      <a:pt x="39478" y="16738"/>
                      <a:pt x="38616" y="13282"/>
                      <a:pt x="36369" y="11192"/>
                    </a:cubicBezTo>
                    <a:cubicBezTo>
                      <a:pt x="38951" y="9965"/>
                      <a:pt x="40155" y="6464"/>
                      <a:pt x="38874" y="3908"/>
                    </a:cubicBezTo>
                    <a:cubicBezTo>
                      <a:pt x="37961" y="2088"/>
                      <a:pt x="35915" y="991"/>
                      <a:pt x="33898" y="991"/>
                    </a:cubicBezTo>
                    <a:cubicBezTo>
                      <a:pt x="33080" y="991"/>
                      <a:pt x="32267" y="1171"/>
                      <a:pt x="31537" y="1557"/>
                    </a:cubicBezTo>
                    <a:cubicBezTo>
                      <a:pt x="30098" y="519"/>
                      <a:pt x="28326" y="1"/>
                      <a:pt x="26553" y="1"/>
                    </a:cubicBezTo>
                    <a:close/>
                  </a:path>
                </a:pathLst>
              </a:custGeom>
              <a:solidFill>
                <a:srgbClr val="FD8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311700" y="236700"/>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1600"/>
              </a:spcAft>
              <a:buClr>
                <a:schemeClr val="dk1"/>
              </a:buClr>
              <a:buSzPts val="990"/>
              <a:buFont typeface="Arial"/>
              <a:buNone/>
            </a:pPr>
            <a:r>
              <a:rPr lang="en" sz="5500">
                <a:solidFill>
                  <a:schemeClr val="lt1"/>
                </a:solidFill>
                <a:latin typeface="Rammetto One"/>
                <a:ea typeface="Rammetto One"/>
                <a:cs typeface="Rammetto One"/>
                <a:sym typeface="Rammetto One"/>
              </a:rPr>
              <a:t>Picture It!</a:t>
            </a:r>
            <a:endParaRPr sz="6300">
              <a:solidFill>
                <a:schemeClr val="lt1"/>
              </a:solidFill>
              <a:latin typeface="Rammetto One"/>
              <a:ea typeface="Rammetto One"/>
              <a:cs typeface="Rammetto One"/>
              <a:sym typeface="Rammetto One"/>
            </a:endParaRPr>
          </a:p>
        </p:txBody>
      </p:sp>
      <p:sp>
        <p:nvSpPr>
          <p:cNvPr id="96" name="Google Shape;96;p16"/>
          <p:cNvSpPr txBox="1"/>
          <p:nvPr>
            <p:ph idx="1" type="body"/>
          </p:nvPr>
        </p:nvSpPr>
        <p:spPr>
          <a:xfrm>
            <a:off x="101475" y="1152475"/>
            <a:ext cx="8973300" cy="669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20">
                <a:solidFill>
                  <a:srgbClr val="FFFFFF"/>
                </a:solidFill>
                <a:latin typeface="Shadows Into Light Two"/>
                <a:ea typeface="Shadows Into Light Two"/>
                <a:cs typeface="Shadows Into Light Two"/>
                <a:sym typeface="Shadows Into Light Two"/>
              </a:rPr>
              <a:t>What do you see in this picture?</a:t>
            </a:r>
            <a:endParaRPr b="1" sz="11320">
              <a:solidFill>
                <a:srgbClr val="FFFFF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000">
              <a:solidFill>
                <a:srgbClr val="FFFFFF"/>
              </a:solidFill>
              <a:latin typeface="Shadows Into Light Two"/>
              <a:ea typeface="Shadows Into Light Two"/>
              <a:cs typeface="Shadows Into Light Two"/>
              <a:sym typeface="Shadows Into Light Two"/>
            </a:endParaRPr>
          </a:p>
        </p:txBody>
      </p:sp>
      <p:pic>
        <p:nvPicPr>
          <p:cNvPr id="97" name="Google Shape;97;p16"/>
          <p:cNvPicPr preferRelativeResize="0"/>
          <p:nvPr/>
        </p:nvPicPr>
        <p:blipFill>
          <a:blip r:embed="rId3">
            <a:alphaModFix/>
          </a:blip>
          <a:stretch>
            <a:fillRect/>
          </a:stretch>
        </p:blipFill>
        <p:spPr>
          <a:xfrm>
            <a:off x="101475" y="1905152"/>
            <a:ext cx="4418348" cy="2916099"/>
          </a:xfrm>
          <a:prstGeom prst="rect">
            <a:avLst/>
          </a:prstGeom>
          <a:noFill/>
          <a:ln cap="flat" cmpd="sng" w="38100">
            <a:solidFill>
              <a:srgbClr val="6D392F"/>
            </a:solidFill>
            <a:prstDash val="solid"/>
            <a:round/>
            <a:headEnd len="sm" w="sm" type="none"/>
            <a:tailEnd len="sm" w="sm" type="none"/>
          </a:ln>
        </p:spPr>
      </p:pic>
      <p:sp>
        <p:nvSpPr>
          <p:cNvPr id="98" name="Google Shape;98;p16"/>
          <p:cNvSpPr txBox="1"/>
          <p:nvPr/>
        </p:nvSpPr>
        <p:spPr>
          <a:xfrm>
            <a:off x="4636100" y="1777850"/>
            <a:ext cx="4278300" cy="3170700"/>
          </a:xfrm>
          <a:prstGeom prst="rect">
            <a:avLst/>
          </a:prstGeom>
          <a:solidFill>
            <a:schemeClr val="lt1"/>
          </a:solidFill>
          <a:ln cap="flat" cmpd="sng" w="28575">
            <a:solidFill>
              <a:srgbClr val="6D392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rgbClr val="6D392F"/>
                </a:solidFill>
                <a:latin typeface="Shadows Into Light Two"/>
                <a:ea typeface="Shadows Into Light Two"/>
                <a:cs typeface="Shadows Into Light Two"/>
                <a:sym typeface="Shadows Into Light Two"/>
              </a:rPr>
              <a:t>Who is in this picture?</a:t>
            </a:r>
            <a:endParaRPr b="1" sz="2800">
              <a:solidFill>
                <a:srgbClr val="6D392F"/>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b="1" sz="2300">
              <a:solidFill>
                <a:schemeClr val="dk1"/>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b="1" sz="2300">
              <a:solidFill>
                <a:schemeClr val="dk1"/>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sz="2300">
              <a:solidFill>
                <a:schemeClr val="dk1"/>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rPr b="1" lang="en" sz="2800">
                <a:solidFill>
                  <a:srgbClr val="6D392F"/>
                </a:solidFill>
                <a:latin typeface="Shadows Into Light Two"/>
                <a:ea typeface="Shadows Into Light Two"/>
                <a:cs typeface="Shadows Into Light Two"/>
                <a:sym typeface="Shadows Into Light Two"/>
              </a:rPr>
              <a:t>What are they doing?</a:t>
            </a:r>
            <a:endParaRPr b="1" sz="2800">
              <a:solidFill>
                <a:srgbClr val="6D392F"/>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sz="2300">
              <a:solidFill>
                <a:schemeClr val="dk1"/>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sz="2300">
              <a:solidFill>
                <a:schemeClr val="dk1"/>
              </a:solidFill>
              <a:latin typeface="Shadows Into Light Two"/>
              <a:ea typeface="Shadows Into Light Two"/>
              <a:cs typeface="Shadows Into Light Two"/>
              <a:sym typeface="Shadows Into Light Two"/>
            </a:endParaRPr>
          </a:p>
          <a:p>
            <a:pPr indent="0" lvl="0" marL="0" rtl="0" algn="l">
              <a:spcBef>
                <a:spcPts val="0"/>
              </a:spcBef>
              <a:spcAft>
                <a:spcPts val="0"/>
              </a:spcAft>
              <a:buNone/>
            </a:pPr>
            <a:r>
              <a:t/>
            </a:r>
            <a:endParaRPr sz="2300">
              <a:solidFill>
                <a:schemeClr val="dk1"/>
              </a:solidFill>
              <a:latin typeface="Shadows Into Light Two"/>
              <a:ea typeface="Shadows Into Light Two"/>
              <a:cs typeface="Shadows Into Light Two"/>
              <a:sym typeface="Shadows Into Light Tw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02" name="Shape 102"/>
        <p:cNvGrpSpPr/>
        <p:nvPr/>
      </p:nvGrpSpPr>
      <p:grpSpPr>
        <a:xfrm>
          <a:off x="0" y="0"/>
          <a:ext cx="0" cy="0"/>
          <a:chOff x="0" y="0"/>
          <a:chExt cx="0" cy="0"/>
        </a:xfrm>
      </p:grpSpPr>
      <p:sp>
        <p:nvSpPr>
          <p:cNvPr id="103" name="Google Shape;103;p17"/>
          <p:cNvSpPr/>
          <p:nvPr/>
        </p:nvSpPr>
        <p:spPr>
          <a:xfrm>
            <a:off x="256474" y="270725"/>
            <a:ext cx="8646894" cy="174301"/>
          </a:xfrm>
          <a:custGeom>
            <a:rect b="b" l="l" r="r" t="t"/>
            <a:pathLst>
              <a:path extrusionOk="0" h="1286" w="15417">
                <a:moveTo>
                  <a:pt x="2533" y="336"/>
                </a:moveTo>
                <a:lnTo>
                  <a:pt x="2588" y="373"/>
                </a:lnTo>
                <a:lnTo>
                  <a:pt x="2607" y="448"/>
                </a:lnTo>
                <a:lnTo>
                  <a:pt x="2626" y="596"/>
                </a:lnTo>
                <a:lnTo>
                  <a:pt x="2607" y="671"/>
                </a:lnTo>
                <a:lnTo>
                  <a:pt x="2588" y="727"/>
                </a:lnTo>
                <a:lnTo>
                  <a:pt x="2570" y="764"/>
                </a:lnTo>
                <a:lnTo>
                  <a:pt x="2514" y="801"/>
                </a:lnTo>
                <a:lnTo>
                  <a:pt x="2458" y="801"/>
                </a:lnTo>
                <a:lnTo>
                  <a:pt x="2402" y="783"/>
                </a:lnTo>
                <a:lnTo>
                  <a:pt x="2384" y="764"/>
                </a:lnTo>
                <a:lnTo>
                  <a:pt x="2365" y="745"/>
                </a:lnTo>
                <a:lnTo>
                  <a:pt x="2365" y="690"/>
                </a:lnTo>
                <a:lnTo>
                  <a:pt x="2365" y="634"/>
                </a:lnTo>
                <a:lnTo>
                  <a:pt x="2384" y="522"/>
                </a:lnTo>
                <a:lnTo>
                  <a:pt x="2440" y="392"/>
                </a:lnTo>
                <a:lnTo>
                  <a:pt x="2458" y="354"/>
                </a:lnTo>
                <a:lnTo>
                  <a:pt x="2495" y="336"/>
                </a:lnTo>
                <a:close/>
                <a:moveTo>
                  <a:pt x="1155" y="429"/>
                </a:moveTo>
                <a:lnTo>
                  <a:pt x="1192" y="503"/>
                </a:lnTo>
                <a:lnTo>
                  <a:pt x="1229" y="596"/>
                </a:lnTo>
                <a:lnTo>
                  <a:pt x="1229" y="690"/>
                </a:lnTo>
                <a:lnTo>
                  <a:pt x="1211" y="764"/>
                </a:lnTo>
                <a:lnTo>
                  <a:pt x="1099" y="820"/>
                </a:lnTo>
                <a:lnTo>
                  <a:pt x="1025" y="839"/>
                </a:lnTo>
                <a:lnTo>
                  <a:pt x="969" y="801"/>
                </a:lnTo>
                <a:lnTo>
                  <a:pt x="931" y="764"/>
                </a:lnTo>
                <a:lnTo>
                  <a:pt x="931" y="690"/>
                </a:lnTo>
                <a:lnTo>
                  <a:pt x="969" y="596"/>
                </a:lnTo>
                <a:lnTo>
                  <a:pt x="1043" y="522"/>
                </a:lnTo>
                <a:lnTo>
                  <a:pt x="1155" y="429"/>
                </a:lnTo>
                <a:close/>
                <a:moveTo>
                  <a:pt x="5549" y="541"/>
                </a:moveTo>
                <a:lnTo>
                  <a:pt x="5586" y="596"/>
                </a:lnTo>
                <a:lnTo>
                  <a:pt x="5605" y="652"/>
                </a:lnTo>
                <a:lnTo>
                  <a:pt x="5642" y="801"/>
                </a:lnTo>
                <a:lnTo>
                  <a:pt x="5623" y="876"/>
                </a:lnTo>
                <a:lnTo>
                  <a:pt x="5605" y="913"/>
                </a:lnTo>
                <a:lnTo>
                  <a:pt x="5567" y="913"/>
                </a:lnTo>
                <a:lnTo>
                  <a:pt x="5512" y="876"/>
                </a:lnTo>
                <a:lnTo>
                  <a:pt x="5474" y="820"/>
                </a:lnTo>
                <a:lnTo>
                  <a:pt x="5437" y="783"/>
                </a:lnTo>
                <a:lnTo>
                  <a:pt x="5437" y="745"/>
                </a:lnTo>
                <a:lnTo>
                  <a:pt x="5437" y="708"/>
                </a:lnTo>
                <a:lnTo>
                  <a:pt x="5474" y="615"/>
                </a:lnTo>
                <a:lnTo>
                  <a:pt x="5549" y="541"/>
                </a:lnTo>
                <a:close/>
                <a:moveTo>
                  <a:pt x="8881" y="522"/>
                </a:moveTo>
                <a:lnTo>
                  <a:pt x="8956" y="541"/>
                </a:lnTo>
                <a:lnTo>
                  <a:pt x="8993" y="578"/>
                </a:lnTo>
                <a:lnTo>
                  <a:pt x="9030" y="634"/>
                </a:lnTo>
                <a:lnTo>
                  <a:pt x="9012" y="708"/>
                </a:lnTo>
                <a:lnTo>
                  <a:pt x="8974" y="783"/>
                </a:lnTo>
                <a:lnTo>
                  <a:pt x="8919" y="857"/>
                </a:lnTo>
                <a:lnTo>
                  <a:pt x="8826" y="913"/>
                </a:lnTo>
                <a:lnTo>
                  <a:pt x="8714" y="913"/>
                </a:lnTo>
                <a:lnTo>
                  <a:pt x="8621" y="894"/>
                </a:lnTo>
                <a:lnTo>
                  <a:pt x="8546" y="857"/>
                </a:lnTo>
                <a:lnTo>
                  <a:pt x="8509" y="801"/>
                </a:lnTo>
                <a:lnTo>
                  <a:pt x="8509" y="764"/>
                </a:lnTo>
                <a:lnTo>
                  <a:pt x="8509" y="727"/>
                </a:lnTo>
                <a:lnTo>
                  <a:pt x="8528" y="690"/>
                </a:lnTo>
                <a:lnTo>
                  <a:pt x="8565" y="652"/>
                </a:lnTo>
                <a:lnTo>
                  <a:pt x="8695" y="578"/>
                </a:lnTo>
                <a:lnTo>
                  <a:pt x="8788" y="541"/>
                </a:lnTo>
                <a:lnTo>
                  <a:pt x="8881" y="522"/>
                </a:lnTo>
                <a:close/>
                <a:moveTo>
                  <a:pt x="4190" y="448"/>
                </a:moveTo>
                <a:lnTo>
                  <a:pt x="4208" y="466"/>
                </a:lnTo>
                <a:lnTo>
                  <a:pt x="4227" y="503"/>
                </a:lnTo>
                <a:lnTo>
                  <a:pt x="4245" y="541"/>
                </a:lnTo>
                <a:lnTo>
                  <a:pt x="4245" y="596"/>
                </a:lnTo>
                <a:lnTo>
                  <a:pt x="4208" y="727"/>
                </a:lnTo>
                <a:lnTo>
                  <a:pt x="4152" y="801"/>
                </a:lnTo>
                <a:lnTo>
                  <a:pt x="4097" y="857"/>
                </a:lnTo>
                <a:lnTo>
                  <a:pt x="4022" y="894"/>
                </a:lnTo>
                <a:lnTo>
                  <a:pt x="3948" y="932"/>
                </a:lnTo>
                <a:lnTo>
                  <a:pt x="3873" y="932"/>
                </a:lnTo>
                <a:lnTo>
                  <a:pt x="3817" y="913"/>
                </a:lnTo>
                <a:lnTo>
                  <a:pt x="3817" y="894"/>
                </a:lnTo>
                <a:lnTo>
                  <a:pt x="3799" y="857"/>
                </a:lnTo>
                <a:lnTo>
                  <a:pt x="3817" y="745"/>
                </a:lnTo>
                <a:lnTo>
                  <a:pt x="3873" y="634"/>
                </a:lnTo>
                <a:lnTo>
                  <a:pt x="3966" y="541"/>
                </a:lnTo>
                <a:lnTo>
                  <a:pt x="4041" y="485"/>
                </a:lnTo>
                <a:lnTo>
                  <a:pt x="4115" y="448"/>
                </a:lnTo>
                <a:close/>
                <a:moveTo>
                  <a:pt x="6964" y="652"/>
                </a:moveTo>
                <a:lnTo>
                  <a:pt x="6964" y="671"/>
                </a:lnTo>
                <a:lnTo>
                  <a:pt x="7020" y="690"/>
                </a:lnTo>
                <a:lnTo>
                  <a:pt x="7094" y="783"/>
                </a:lnTo>
                <a:lnTo>
                  <a:pt x="7113" y="839"/>
                </a:lnTo>
                <a:lnTo>
                  <a:pt x="7113" y="876"/>
                </a:lnTo>
                <a:lnTo>
                  <a:pt x="7075" y="913"/>
                </a:lnTo>
                <a:lnTo>
                  <a:pt x="7001" y="932"/>
                </a:lnTo>
                <a:lnTo>
                  <a:pt x="6908" y="913"/>
                </a:lnTo>
                <a:lnTo>
                  <a:pt x="6871" y="876"/>
                </a:lnTo>
                <a:lnTo>
                  <a:pt x="6852" y="839"/>
                </a:lnTo>
                <a:lnTo>
                  <a:pt x="6871" y="783"/>
                </a:lnTo>
                <a:lnTo>
                  <a:pt x="6889" y="727"/>
                </a:lnTo>
                <a:lnTo>
                  <a:pt x="6926" y="671"/>
                </a:lnTo>
                <a:lnTo>
                  <a:pt x="6964" y="652"/>
                </a:lnTo>
                <a:close/>
                <a:moveTo>
                  <a:pt x="11674" y="559"/>
                </a:moveTo>
                <a:lnTo>
                  <a:pt x="11711" y="578"/>
                </a:lnTo>
                <a:lnTo>
                  <a:pt x="11730" y="615"/>
                </a:lnTo>
                <a:lnTo>
                  <a:pt x="11730" y="671"/>
                </a:lnTo>
                <a:lnTo>
                  <a:pt x="11711" y="745"/>
                </a:lnTo>
                <a:lnTo>
                  <a:pt x="11674" y="820"/>
                </a:lnTo>
                <a:lnTo>
                  <a:pt x="11655" y="913"/>
                </a:lnTo>
                <a:lnTo>
                  <a:pt x="11637" y="932"/>
                </a:lnTo>
                <a:lnTo>
                  <a:pt x="11618" y="950"/>
                </a:lnTo>
                <a:lnTo>
                  <a:pt x="11507" y="950"/>
                </a:lnTo>
                <a:lnTo>
                  <a:pt x="11469" y="913"/>
                </a:lnTo>
                <a:lnTo>
                  <a:pt x="11451" y="876"/>
                </a:lnTo>
                <a:lnTo>
                  <a:pt x="11432" y="839"/>
                </a:lnTo>
                <a:lnTo>
                  <a:pt x="11432" y="801"/>
                </a:lnTo>
                <a:lnTo>
                  <a:pt x="11469" y="708"/>
                </a:lnTo>
                <a:lnTo>
                  <a:pt x="11544" y="634"/>
                </a:lnTo>
                <a:lnTo>
                  <a:pt x="11618" y="578"/>
                </a:lnTo>
                <a:lnTo>
                  <a:pt x="11655" y="559"/>
                </a:lnTo>
                <a:close/>
                <a:moveTo>
                  <a:pt x="14039" y="652"/>
                </a:moveTo>
                <a:lnTo>
                  <a:pt x="14076" y="671"/>
                </a:lnTo>
                <a:lnTo>
                  <a:pt x="14132" y="708"/>
                </a:lnTo>
                <a:lnTo>
                  <a:pt x="14150" y="764"/>
                </a:lnTo>
                <a:lnTo>
                  <a:pt x="14169" y="839"/>
                </a:lnTo>
                <a:lnTo>
                  <a:pt x="14169" y="913"/>
                </a:lnTo>
                <a:lnTo>
                  <a:pt x="14150" y="969"/>
                </a:lnTo>
                <a:lnTo>
                  <a:pt x="14113" y="1006"/>
                </a:lnTo>
                <a:lnTo>
                  <a:pt x="14057" y="1025"/>
                </a:lnTo>
                <a:lnTo>
                  <a:pt x="14020" y="1006"/>
                </a:lnTo>
                <a:lnTo>
                  <a:pt x="13983" y="969"/>
                </a:lnTo>
                <a:lnTo>
                  <a:pt x="13945" y="913"/>
                </a:lnTo>
                <a:lnTo>
                  <a:pt x="13927" y="839"/>
                </a:lnTo>
                <a:lnTo>
                  <a:pt x="13927" y="783"/>
                </a:lnTo>
                <a:lnTo>
                  <a:pt x="13945" y="708"/>
                </a:lnTo>
                <a:lnTo>
                  <a:pt x="13983" y="671"/>
                </a:lnTo>
                <a:lnTo>
                  <a:pt x="14039" y="652"/>
                </a:lnTo>
                <a:close/>
                <a:moveTo>
                  <a:pt x="10092" y="671"/>
                </a:moveTo>
                <a:lnTo>
                  <a:pt x="10129" y="690"/>
                </a:lnTo>
                <a:lnTo>
                  <a:pt x="10185" y="708"/>
                </a:lnTo>
                <a:lnTo>
                  <a:pt x="10222" y="764"/>
                </a:lnTo>
                <a:lnTo>
                  <a:pt x="10240" y="820"/>
                </a:lnTo>
                <a:lnTo>
                  <a:pt x="10259" y="894"/>
                </a:lnTo>
                <a:lnTo>
                  <a:pt x="10259" y="969"/>
                </a:lnTo>
                <a:lnTo>
                  <a:pt x="10222" y="1006"/>
                </a:lnTo>
                <a:lnTo>
                  <a:pt x="10203" y="1043"/>
                </a:lnTo>
                <a:lnTo>
                  <a:pt x="10166" y="1043"/>
                </a:lnTo>
                <a:lnTo>
                  <a:pt x="10110" y="1006"/>
                </a:lnTo>
                <a:lnTo>
                  <a:pt x="10073" y="969"/>
                </a:lnTo>
                <a:lnTo>
                  <a:pt x="10036" y="876"/>
                </a:lnTo>
                <a:lnTo>
                  <a:pt x="10036" y="801"/>
                </a:lnTo>
                <a:lnTo>
                  <a:pt x="10036" y="727"/>
                </a:lnTo>
                <a:lnTo>
                  <a:pt x="10054" y="690"/>
                </a:lnTo>
                <a:lnTo>
                  <a:pt x="10092" y="671"/>
                </a:lnTo>
                <a:close/>
                <a:moveTo>
                  <a:pt x="13015" y="690"/>
                </a:moveTo>
                <a:lnTo>
                  <a:pt x="13052" y="727"/>
                </a:lnTo>
                <a:lnTo>
                  <a:pt x="13089" y="801"/>
                </a:lnTo>
                <a:lnTo>
                  <a:pt x="13108" y="894"/>
                </a:lnTo>
                <a:lnTo>
                  <a:pt x="13108" y="987"/>
                </a:lnTo>
                <a:lnTo>
                  <a:pt x="13089" y="1081"/>
                </a:lnTo>
                <a:lnTo>
                  <a:pt x="13070" y="1118"/>
                </a:lnTo>
                <a:lnTo>
                  <a:pt x="13052" y="1136"/>
                </a:lnTo>
                <a:lnTo>
                  <a:pt x="13015" y="1155"/>
                </a:lnTo>
                <a:lnTo>
                  <a:pt x="12959" y="1155"/>
                </a:lnTo>
                <a:lnTo>
                  <a:pt x="12903" y="1136"/>
                </a:lnTo>
                <a:lnTo>
                  <a:pt x="12847" y="1099"/>
                </a:lnTo>
                <a:lnTo>
                  <a:pt x="12810" y="1043"/>
                </a:lnTo>
                <a:lnTo>
                  <a:pt x="12810" y="1006"/>
                </a:lnTo>
                <a:lnTo>
                  <a:pt x="12810" y="950"/>
                </a:lnTo>
                <a:lnTo>
                  <a:pt x="12847" y="894"/>
                </a:lnTo>
                <a:lnTo>
                  <a:pt x="12921" y="783"/>
                </a:lnTo>
                <a:lnTo>
                  <a:pt x="13015" y="690"/>
                </a:lnTo>
                <a:close/>
                <a:moveTo>
                  <a:pt x="3110" y="1"/>
                </a:moveTo>
                <a:lnTo>
                  <a:pt x="2812" y="38"/>
                </a:lnTo>
                <a:lnTo>
                  <a:pt x="2514" y="131"/>
                </a:lnTo>
                <a:lnTo>
                  <a:pt x="2402" y="150"/>
                </a:lnTo>
                <a:lnTo>
                  <a:pt x="2253" y="131"/>
                </a:lnTo>
                <a:lnTo>
                  <a:pt x="2104" y="112"/>
                </a:lnTo>
                <a:lnTo>
                  <a:pt x="1974" y="94"/>
                </a:lnTo>
                <a:lnTo>
                  <a:pt x="1807" y="112"/>
                </a:lnTo>
                <a:lnTo>
                  <a:pt x="1658" y="150"/>
                </a:lnTo>
                <a:lnTo>
                  <a:pt x="1490" y="187"/>
                </a:lnTo>
                <a:lnTo>
                  <a:pt x="1229" y="187"/>
                </a:lnTo>
                <a:lnTo>
                  <a:pt x="1136" y="168"/>
                </a:lnTo>
                <a:lnTo>
                  <a:pt x="931" y="112"/>
                </a:lnTo>
                <a:lnTo>
                  <a:pt x="820" y="94"/>
                </a:lnTo>
                <a:lnTo>
                  <a:pt x="708" y="75"/>
                </a:lnTo>
                <a:lnTo>
                  <a:pt x="578" y="94"/>
                </a:lnTo>
                <a:lnTo>
                  <a:pt x="447" y="150"/>
                </a:lnTo>
                <a:lnTo>
                  <a:pt x="317" y="243"/>
                </a:lnTo>
                <a:lnTo>
                  <a:pt x="131" y="392"/>
                </a:lnTo>
                <a:lnTo>
                  <a:pt x="38" y="485"/>
                </a:lnTo>
                <a:lnTo>
                  <a:pt x="1" y="541"/>
                </a:lnTo>
                <a:lnTo>
                  <a:pt x="1" y="578"/>
                </a:lnTo>
                <a:lnTo>
                  <a:pt x="19" y="578"/>
                </a:lnTo>
                <a:lnTo>
                  <a:pt x="38" y="596"/>
                </a:lnTo>
                <a:lnTo>
                  <a:pt x="94" y="596"/>
                </a:lnTo>
                <a:lnTo>
                  <a:pt x="150" y="578"/>
                </a:lnTo>
                <a:lnTo>
                  <a:pt x="224" y="559"/>
                </a:lnTo>
                <a:lnTo>
                  <a:pt x="317" y="485"/>
                </a:lnTo>
                <a:lnTo>
                  <a:pt x="540" y="317"/>
                </a:lnTo>
                <a:lnTo>
                  <a:pt x="652" y="243"/>
                </a:lnTo>
                <a:lnTo>
                  <a:pt x="708" y="224"/>
                </a:lnTo>
                <a:lnTo>
                  <a:pt x="764" y="206"/>
                </a:lnTo>
                <a:lnTo>
                  <a:pt x="838" y="206"/>
                </a:lnTo>
                <a:lnTo>
                  <a:pt x="894" y="224"/>
                </a:lnTo>
                <a:lnTo>
                  <a:pt x="969" y="261"/>
                </a:lnTo>
                <a:lnTo>
                  <a:pt x="1062" y="317"/>
                </a:lnTo>
                <a:lnTo>
                  <a:pt x="931" y="392"/>
                </a:lnTo>
                <a:lnTo>
                  <a:pt x="838" y="485"/>
                </a:lnTo>
                <a:lnTo>
                  <a:pt x="783" y="578"/>
                </a:lnTo>
                <a:lnTo>
                  <a:pt x="745" y="671"/>
                </a:lnTo>
                <a:lnTo>
                  <a:pt x="727" y="745"/>
                </a:lnTo>
                <a:lnTo>
                  <a:pt x="745" y="839"/>
                </a:lnTo>
                <a:lnTo>
                  <a:pt x="764" y="894"/>
                </a:lnTo>
                <a:lnTo>
                  <a:pt x="801" y="969"/>
                </a:lnTo>
                <a:lnTo>
                  <a:pt x="857" y="1025"/>
                </a:lnTo>
                <a:lnTo>
                  <a:pt x="913" y="1062"/>
                </a:lnTo>
                <a:lnTo>
                  <a:pt x="987" y="1081"/>
                </a:lnTo>
                <a:lnTo>
                  <a:pt x="1136" y="1081"/>
                </a:lnTo>
                <a:lnTo>
                  <a:pt x="1211" y="1043"/>
                </a:lnTo>
                <a:lnTo>
                  <a:pt x="1267" y="969"/>
                </a:lnTo>
                <a:lnTo>
                  <a:pt x="1341" y="894"/>
                </a:lnTo>
                <a:lnTo>
                  <a:pt x="1360" y="820"/>
                </a:lnTo>
                <a:lnTo>
                  <a:pt x="1360" y="745"/>
                </a:lnTo>
                <a:lnTo>
                  <a:pt x="1322" y="578"/>
                </a:lnTo>
                <a:lnTo>
                  <a:pt x="1285" y="448"/>
                </a:lnTo>
                <a:lnTo>
                  <a:pt x="1285" y="392"/>
                </a:lnTo>
                <a:lnTo>
                  <a:pt x="1304" y="354"/>
                </a:lnTo>
                <a:lnTo>
                  <a:pt x="1378" y="317"/>
                </a:lnTo>
                <a:lnTo>
                  <a:pt x="1490" y="299"/>
                </a:lnTo>
                <a:lnTo>
                  <a:pt x="1807" y="243"/>
                </a:lnTo>
                <a:lnTo>
                  <a:pt x="2272" y="243"/>
                </a:lnTo>
                <a:lnTo>
                  <a:pt x="2384" y="261"/>
                </a:lnTo>
                <a:lnTo>
                  <a:pt x="2291" y="354"/>
                </a:lnTo>
                <a:lnTo>
                  <a:pt x="2235" y="466"/>
                </a:lnTo>
                <a:lnTo>
                  <a:pt x="2197" y="596"/>
                </a:lnTo>
                <a:lnTo>
                  <a:pt x="2197" y="727"/>
                </a:lnTo>
                <a:lnTo>
                  <a:pt x="2235" y="839"/>
                </a:lnTo>
                <a:lnTo>
                  <a:pt x="2272" y="894"/>
                </a:lnTo>
                <a:lnTo>
                  <a:pt x="2309" y="932"/>
                </a:lnTo>
                <a:lnTo>
                  <a:pt x="2346" y="950"/>
                </a:lnTo>
                <a:lnTo>
                  <a:pt x="2402" y="969"/>
                </a:lnTo>
                <a:lnTo>
                  <a:pt x="2477" y="969"/>
                </a:lnTo>
                <a:lnTo>
                  <a:pt x="2551" y="950"/>
                </a:lnTo>
                <a:lnTo>
                  <a:pt x="2626" y="913"/>
                </a:lnTo>
                <a:lnTo>
                  <a:pt x="2663" y="876"/>
                </a:lnTo>
                <a:lnTo>
                  <a:pt x="2737" y="801"/>
                </a:lnTo>
                <a:lnTo>
                  <a:pt x="2775" y="690"/>
                </a:lnTo>
                <a:lnTo>
                  <a:pt x="2793" y="578"/>
                </a:lnTo>
                <a:lnTo>
                  <a:pt x="2756" y="466"/>
                </a:lnTo>
                <a:lnTo>
                  <a:pt x="2719" y="354"/>
                </a:lnTo>
                <a:lnTo>
                  <a:pt x="2644" y="280"/>
                </a:lnTo>
                <a:lnTo>
                  <a:pt x="2551" y="206"/>
                </a:lnTo>
                <a:lnTo>
                  <a:pt x="2905" y="187"/>
                </a:lnTo>
                <a:lnTo>
                  <a:pt x="3277" y="168"/>
                </a:lnTo>
                <a:lnTo>
                  <a:pt x="3482" y="187"/>
                </a:lnTo>
                <a:lnTo>
                  <a:pt x="3668" y="206"/>
                </a:lnTo>
                <a:lnTo>
                  <a:pt x="3854" y="243"/>
                </a:lnTo>
                <a:lnTo>
                  <a:pt x="4022" y="317"/>
                </a:lnTo>
                <a:lnTo>
                  <a:pt x="3910" y="410"/>
                </a:lnTo>
                <a:lnTo>
                  <a:pt x="3799" y="522"/>
                </a:lnTo>
                <a:lnTo>
                  <a:pt x="3706" y="652"/>
                </a:lnTo>
                <a:lnTo>
                  <a:pt x="3650" y="783"/>
                </a:lnTo>
                <a:lnTo>
                  <a:pt x="3631" y="839"/>
                </a:lnTo>
                <a:lnTo>
                  <a:pt x="3631" y="913"/>
                </a:lnTo>
                <a:lnTo>
                  <a:pt x="3650" y="950"/>
                </a:lnTo>
                <a:lnTo>
                  <a:pt x="3668" y="1006"/>
                </a:lnTo>
                <a:lnTo>
                  <a:pt x="3724" y="1043"/>
                </a:lnTo>
                <a:lnTo>
                  <a:pt x="3780" y="1062"/>
                </a:lnTo>
                <a:lnTo>
                  <a:pt x="3854" y="1081"/>
                </a:lnTo>
                <a:lnTo>
                  <a:pt x="3966" y="1081"/>
                </a:lnTo>
                <a:lnTo>
                  <a:pt x="4097" y="1043"/>
                </a:lnTo>
                <a:lnTo>
                  <a:pt x="4227" y="987"/>
                </a:lnTo>
                <a:lnTo>
                  <a:pt x="4339" y="913"/>
                </a:lnTo>
                <a:lnTo>
                  <a:pt x="4413" y="820"/>
                </a:lnTo>
                <a:lnTo>
                  <a:pt x="4450" y="708"/>
                </a:lnTo>
                <a:lnTo>
                  <a:pt x="4469" y="652"/>
                </a:lnTo>
                <a:lnTo>
                  <a:pt x="4450" y="596"/>
                </a:lnTo>
                <a:lnTo>
                  <a:pt x="4432" y="522"/>
                </a:lnTo>
                <a:lnTo>
                  <a:pt x="4413" y="466"/>
                </a:lnTo>
                <a:lnTo>
                  <a:pt x="4357" y="410"/>
                </a:lnTo>
                <a:lnTo>
                  <a:pt x="4301" y="354"/>
                </a:lnTo>
                <a:lnTo>
                  <a:pt x="4432" y="317"/>
                </a:lnTo>
                <a:lnTo>
                  <a:pt x="4581" y="299"/>
                </a:lnTo>
                <a:lnTo>
                  <a:pt x="4730" y="280"/>
                </a:lnTo>
                <a:lnTo>
                  <a:pt x="4878" y="280"/>
                </a:lnTo>
                <a:lnTo>
                  <a:pt x="5009" y="299"/>
                </a:lnTo>
                <a:lnTo>
                  <a:pt x="5158" y="336"/>
                </a:lnTo>
                <a:lnTo>
                  <a:pt x="5307" y="373"/>
                </a:lnTo>
                <a:lnTo>
                  <a:pt x="5418" y="429"/>
                </a:lnTo>
                <a:lnTo>
                  <a:pt x="5363" y="503"/>
                </a:lnTo>
                <a:lnTo>
                  <a:pt x="5307" y="615"/>
                </a:lnTo>
                <a:lnTo>
                  <a:pt x="5269" y="745"/>
                </a:lnTo>
                <a:lnTo>
                  <a:pt x="5269" y="857"/>
                </a:lnTo>
                <a:lnTo>
                  <a:pt x="5288" y="969"/>
                </a:lnTo>
                <a:lnTo>
                  <a:pt x="5307" y="1006"/>
                </a:lnTo>
                <a:lnTo>
                  <a:pt x="5344" y="1062"/>
                </a:lnTo>
                <a:lnTo>
                  <a:pt x="5381" y="1081"/>
                </a:lnTo>
                <a:lnTo>
                  <a:pt x="5437" y="1118"/>
                </a:lnTo>
                <a:lnTo>
                  <a:pt x="5660" y="1118"/>
                </a:lnTo>
                <a:lnTo>
                  <a:pt x="5698" y="1099"/>
                </a:lnTo>
                <a:lnTo>
                  <a:pt x="5772" y="1025"/>
                </a:lnTo>
                <a:lnTo>
                  <a:pt x="5809" y="950"/>
                </a:lnTo>
                <a:lnTo>
                  <a:pt x="5828" y="839"/>
                </a:lnTo>
                <a:lnTo>
                  <a:pt x="5828" y="727"/>
                </a:lnTo>
                <a:lnTo>
                  <a:pt x="5809" y="615"/>
                </a:lnTo>
                <a:lnTo>
                  <a:pt x="5772" y="522"/>
                </a:lnTo>
                <a:lnTo>
                  <a:pt x="5716" y="429"/>
                </a:lnTo>
                <a:lnTo>
                  <a:pt x="5884" y="354"/>
                </a:lnTo>
                <a:lnTo>
                  <a:pt x="6051" y="299"/>
                </a:lnTo>
                <a:lnTo>
                  <a:pt x="6219" y="299"/>
                </a:lnTo>
                <a:lnTo>
                  <a:pt x="6405" y="317"/>
                </a:lnTo>
                <a:lnTo>
                  <a:pt x="6647" y="373"/>
                </a:lnTo>
                <a:lnTo>
                  <a:pt x="6759" y="429"/>
                </a:lnTo>
                <a:lnTo>
                  <a:pt x="6815" y="466"/>
                </a:lnTo>
                <a:lnTo>
                  <a:pt x="6852" y="503"/>
                </a:lnTo>
                <a:lnTo>
                  <a:pt x="6833" y="559"/>
                </a:lnTo>
                <a:lnTo>
                  <a:pt x="6796" y="671"/>
                </a:lnTo>
                <a:lnTo>
                  <a:pt x="6759" y="783"/>
                </a:lnTo>
                <a:lnTo>
                  <a:pt x="6759" y="839"/>
                </a:lnTo>
                <a:lnTo>
                  <a:pt x="6778" y="894"/>
                </a:lnTo>
                <a:lnTo>
                  <a:pt x="6815" y="969"/>
                </a:lnTo>
                <a:lnTo>
                  <a:pt x="6871" y="1025"/>
                </a:lnTo>
                <a:lnTo>
                  <a:pt x="6926" y="1062"/>
                </a:lnTo>
                <a:lnTo>
                  <a:pt x="6982" y="1081"/>
                </a:lnTo>
                <a:lnTo>
                  <a:pt x="7075" y="1081"/>
                </a:lnTo>
                <a:lnTo>
                  <a:pt x="7131" y="1062"/>
                </a:lnTo>
                <a:lnTo>
                  <a:pt x="7169" y="1025"/>
                </a:lnTo>
                <a:lnTo>
                  <a:pt x="7206" y="987"/>
                </a:lnTo>
                <a:lnTo>
                  <a:pt x="7243" y="932"/>
                </a:lnTo>
                <a:lnTo>
                  <a:pt x="7262" y="857"/>
                </a:lnTo>
                <a:lnTo>
                  <a:pt x="7262" y="801"/>
                </a:lnTo>
                <a:lnTo>
                  <a:pt x="7243" y="727"/>
                </a:lnTo>
                <a:lnTo>
                  <a:pt x="7224" y="652"/>
                </a:lnTo>
                <a:lnTo>
                  <a:pt x="7187" y="578"/>
                </a:lnTo>
                <a:lnTo>
                  <a:pt x="7131" y="503"/>
                </a:lnTo>
                <a:lnTo>
                  <a:pt x="7299" y="410"/>
                </a:lnTo>
                <a:lnTo>
                  <a:pt x="7485" y="354"/>
                </a:lnTo>
                <a:lnTo>
                  <a:pt x="7690" y="317"/>
                </a:lnTo>
                <a:lnTo>
                  <a:pt x="7876" y="299"/>
                </a:lnTo>
                <a:lnTo>
                  <a:pt x="8081" y="299"/>
                </a:lnTo>
                <a:lnTo>
                  <a:pt x="8286" y="317"/>
                </a:lnTo>
                <a:lnTo>
                  <a:pt x="8490" y="336"/>
                </a:lnTo>
                <a:lnTo>
                  <a:pt x="8677" y="373"/>
                </a:lnTo>
                <a:lnTo>
                  <a:pt x="8528" y="466"/>
                </a:lnTo>
                <a:lnTo>
                  <a:pt x="8416" y="559"/>
                </a:lnTo>
                <a:lnTo>
                  <a:pt x="8341" y="671"/>
                </a:lnTo>
                <a:lnTo>
                  <a:pt x="8323" y="727"/>
                </a:lnTo>
                <a:lnTo>
                  <a:pt x="8323" y="783"/>
                </a:lnTo>
                <a:lnTo>
                  <a:pt x="8323" y="839"/>
                </a:lnTo>
                <a:lnTo>
                  <a:pt x="8341" y="894"/>
                </a:lnTo>
                <a:lnTo>
                  <a:pt x="8379" y="932"/>
                </a:lnTo>
                <a:lnTo>
                  <a:pt x="8416" y="987"/>
                </a:lnTo>
                <a:lnTo>
                  <a:pt x="8472" y="1025"/>
                </a:lnTo>
                <a:lnTo>
                  <a:pt x="8546" y="1043"/>
                </a:lnTo>
                <a:lnTo>
                  <a:pt x="8639" y="1062"/>
                </a:lnTo>
                <a:lnTo>
                  <a:pt x="8751" y="1081"/>
                </a:lnTo>
                <a:lnTo>
                  <a:pt x="8881" y="1062"/>
                </a:lnTo>
                <a:lnTo>
                  <a:pt x="8993" y="1025"/>
                </a:lnTo>
                <a:lnTo>
                  <a:pt x="9105" y="950"/>
                </a:lnTo>
                <a:lnTo>
                  <a:pt x="9179" y="839"/>
                </a:lnTo>
                <a:lnTo>
                  <a:pt x="9216" y="727"/>
                </a:lnTo>
                <a:lnTo>
                  <a:pt x="9235" y="615"/>
                </a:lnTo>
                <a:lnTo>
                  <a:pt x="9235" y="559"/>
                </a:lnTo>
                <a:lnTo>
                  <a:pt x="9198" y="485"/>
                </a:lnTo>
                <a:lnTo>
                  <a:pt x="9179" y="429"/>
                </a:lnTo>
                <a:lnTo>
                  <a:pt x="9123" y="373"/>
                </a:lnTo>
                <a:lnTo>
                  <a:pt x="9347" y="373"/>
                </a:lnTo>
                <a:lnTo>
                  <a:pt x="9552" y="410"/>
                </a:lnTo>
                <a:lnTo>
                  <a:pt x="9756" y="466"/>
                </a:lnTo>
                <a:lnTo>
                  <a:pt x="9943" y="559"/>
                </a:lnTo>
                <a:lnTo>
                  <a:pt x="9887" y="671"/>
                </a:lnTo>
                <a:lnTo>
                  <a:pt x="9868" y="801"/>
                </a:lnTo>
                <a:lnTo>
                  <a:pt x="9887" y="932"/>
                </a:lnTo>
                <a:lnTo>
                  <a:pt x="9905" y="1062"/>
                </a:lnTo>
                <a:lnTo>
                  <a:pt x="9980" y="1155"/>
                </a:lnTo>
                <a:lnTo>
                  <a:pt x="10017" y="1192"/>
                </a:lnTo>
                <a:lnTo>
                  <a:pt x="10054" y="1230"/>
                </a:lnTo>
                <a:lnTo>
                  <a:pt x="10110" y="1248"/>
                </a:lnTo>
                <a:lnTo>
                  <a:pt x="10185" y="1230"/>
                </a:lnTo>
                <a:lnTo>
                  <a:pt x="10240" y="1211"/>
                </a:lnTo>
                <a:lnTo>
                  <a:pt x="10315" y="1192"/>
                </a:lnTo>
                <a:lnTo>
                  <a:pt x="10389" y="1118"/>
                </a:lnTo>
                <a:lnTo>
                  <a:pt x="10427" y="1043"/>
                </a:lnTo>
                <a:lnTo>
                  <a:pt x="10427" y="969"/>
                </a:lnTo>
                <a:lnTo>
                  <a:pt x="10427" y="876"/>
                </a:lnTo>
                <a:lnTo>
                  <a:pt x="10389" y="783"/>
                </a:lnTo>
                <a:lnTo>
                  <a:pt x="10352" y="708"/>
                </a:lnTo>
                <a:lnTo>
                  <a:pt x="10296" y="634"/>
                </a:lnTo>
                <a:lnTo>
                  <a:pt x="10240" y="578"/>
                </a:lnTo>
                <a:lnTo>
                  <a:pt x="10352" y="503"/>
                </a:lnTo>
                <a:lnTo>
                  <a:pt x="10501" y="429"/>
                </a:lnTo>
                <a:lnTo>
                  <a:pt x="10687" y="373"/>
                </a:lnTo>
                <a:lnTo>
                  <a:pt x="10874" y="317"/>
                </a:lnTo>
                <a:lnTo>
                  <a:pt x="11060" y="299"/>
                </a:lnTo>
                <a:lnTo>
                  <a:pt x="11246" y="299"/>
                </a:lnTo>
                <a:lnTo>
                  <a:pt x="11395" y="354"/>
                </a:lnTo>
                <a:lnTo>
                  <a:pt x="11469" y="373"/>
                </a:lnTo>
                <a:lnTo>
                  <a:pt x="11525" y="429"/>
                </a:lnTo>
                <a:lnTo>
                  <a:pt x="11451" y="485"/>
                </a:lnTo>
                <a:lnTo>
                  <a:pt x="11395" y="559"/>
                </a:lnTo>
                <a:lnTo>
                  <a:pt x="11339" y="634"/>
                </a:lnTo>
                <a:lnTo>
                  <a:pt x="11302" y="727"/>
                </a:lnTo>
                <a:lnTo>
                  <a:pt x="11283" y="820"/>
                </a:lnTo>
                <a:lnTo>
                  <a:pt x="11302" y="894"/>
                </a:lnTo>
                <a:lnTo>
                  <a:pt x="11339" y="969"/>
                </a:lnTo>
                <a:lnTo>
                  <a:pt x="11395" y="1043"/>
                </a:lnTo>
                <a:lnTo>
                  <a:pt x="11469" y="1081"/>
                </a:lnTo>
                <a:lnTo>
                  <a:pt x="11525" y="1099"/>
                </a:lnTo>
                <a:lnTo>
                  <a:pt x="11655" y="1099"/>
                </a:lnTo>
                <a:lnTo>
                  <a:pt x="11711" y="1081"/>
                </a:lnTo>
                <a:lnTo>
                  <a:pt x="11749" y="1043"/>
                </a:lnTo>
                <a:lnTo>
                  <a:pt x="11842" y="950"/>
                </a:lnTo>
                <a:lnTo>
                  <a:pt x="11897" y="820"/>
                </a:lnTo>
                <a:lnTo>
                  <a:pt x="11916" y="690"/>
                </a:lnTo>
                <a:lnTo>
                  <a:pt x="11897" y="615"/>
                </a:lnTo>
                <a:lnTo>
                  <a:pt x="11879" y="559"/>
                </a:lnTo>
                <a:lnTo>
                  <a:pt x="11860" y="503"/>
                </a:lnTo>
                <a:lnTo>
                  <a:pt x="11823" y="429"/>
                </a:lnTo>
                <a:lnTo>
                  <a:pt x="11935" y="392"/>
                </a:lnTo>
                <a:lnTo>
                  <a:pt x="12065" y="373"/>
                </a:lnTo>
                <a:lnTo>
                  <a:pt x="12214" y="354"/>
                </a:lnTo>
                <a:lnTo>
                  <a:pt x="12344" y="373"/>
                </a:lnTo>
                <a:lnTo>
                  <a:pt x="12493" y="392"/>
                </a:lnTo>
                <a:lnTo>
                  <a:pt x="12624" y="429"/>
                </a:lnTo>
                <a:lnTo>
                  <a:pt x="12773" y="485"/>
                </a:lnTo>
                <a:lnTo>
                  <a:pt x="12903" y="559"/>
                </a:lnTo>
                <a:lnTo>
                  <a:pt x="12828" y="634"/>
                </a:lnTo>
                <a:lnTo>
                  <a:pt x="12773" y="745"/>
                </a:lnTo>
                <a:lnTo>
                  <a:pt x="12698" y="876"/>
                </a:lnTo>
                <a:lnTo>
                  <a:pt x="12661" y="1006"/>
                </a:lnTo>
                <a:lnTo>
                  <a:pt x="12661" y="1118"/>
                </a:lnTo>
                <a:lnTo>
                  <a:pt x="12661" y="1174"/>
                </a:lnTo>
                <a:lnTo>
                  <a:pt x="12679" y="1211"/>
                </a:lnTo>
                <a:lnTo>
                  <a:pt x="12717" y="1248"/>
                </a:lnTo>
                <a:lnTo>
                  <a:pt x="12773" y="1267"/>
                </a:lnTo>
                <a:lnTo>
                  <a:pt x="12847" y="1285"/>
                </a:lnTo>
                <a:lnTo>
                  <a:pt x="12921" y="1285"/>
                </a:lnTo>
                <a:lnTo>
                  <a:pt x="13033" y="1267"/>
                </a:lnTo>
                <a:lnTo>
                  <a:pt x="13108" y="1230"/>
                </a:lnTo>
                <a:lnTo>
                  <a:pt x="13145" y="1174"/>
                </a:lnTo>
                <a:lnTo>
                  <a:pt x="13182" y="1118"/>
                </a:lnTo>
                <a:lnTo>
                  <a:pt x="13201" y="1043"/>
                </a:lnTo>
                <a:lnTo>
                  <a:pt x="13201" y="950"/>
                </a:lnTo>
                <a:lnTo>
                  <a:pt x="13201" y="783"/>
                </a:lnTo>
                <a:lnTo>
                  <a:pt x="13201" y="634"/>
                </a:lnTo>
                <a:lnTo>
                  <a:pt x="13219" y="559"/>
                </a:lnTo>
                <a:lnTo>
                  <a:pt x="13238" y="503"/>
                </a:lnTo>
                <a:lnTo>
                  <a:pt x="13294" y="466"/>
                </a:lnTo>
                <a:lnTo>
                  <a:pt x="13368" y="448"/>
                </a:lnTo>
                <a:lnTo>
                  <a:pt x="13461" y="448"/>
                </a:lnTo>
                <a:lnTo>
                  <a:pt x="13610" y="466"/>
                </a:lnTo>
                <a:lnTo>
                  <a:pt x="13685" y="485"/>
                </a:lnTo>
                <a:lnTo>
                  <a:pt x="13741" y="522"/>
                </a:lnTo>
                <a:lnTo>
                  <a:pt x="13778" y="559"/>
                </a:lnTo>
                <a:lnTo>
                  <a:pt x="13797" y="615"/>
                </a:lnTo>
                <a:lnTo>
                  <a:pt x="13815" y="708"/>
                </a:lnTo>
                <a:lnTo>
                  <a:pt x="13815" y="820"/>
                </a:lnTo>
                <a:lnTo>
                  <a:pt x="13815" y="913"/>
                </a:lnTo>
                <a:lnTo>
                  <a:pt x="13834" y="1006"/>
                </a:lnTo>
                <a:lnTo>
                  <a:pt x="13852" y="1043"/>
                </a:lnTo>
                <a:lnTo>
                  <a:pt x="13890" y="1081"/>
                </a:lnTo>
                <a:lnTo>
                  <a:pt x="13945" y="1118"/>
                </a:lnTo>
                <a:lnTo>
                  <a:pt x="14039" y="1136"/>
                </a:lnTo>
                <a:lnTo>
                  <a:pt x="14150" y="1136"/>
                </a:lnTo>
                <a:lnTo>
                  <a:pt x="14243" y="1118"/>
                </a:lnTo>
                <a:lnTo>
                  <a:pt x="14299" y="1062"/>
                </a:lnTo>
                <a:lnTo>
                  <a:pt x="14336" y="987"/>
                </a:lnTo>
                <a:lnTo>
                  <a:pt x="14336" y="894"/>
                </a:lnTo>
                <a:lnTo>
                  <a:pt x="14299" y="783"/>
                </a:lnTo>
                <a:lnTo>
                  <a:pt x="14262" y="690"/>
                </a:lnTo>
                <a:lnTo>
                  <a:pt x="14188" y="596"/>
                </a:lnTo>
                <a:lnTo>
                  <a:pt x="14243" y="541"/>
                </a:lnTo>
                <a:lnTo>
                  <a:pt x="14336" y="503"/>
                </a:lnTo>
                <a:lnTo>
                  <a:pt x="14430" y="466"/>
                </a:lnTo>
                <a:lnTo>
                  <a:pt x="14541" y="448"/>
                </a:lnTo>
                <a:lnTo>
                  <a:pt x="14765" y="410"/>
                </a:lnTo>
                <a:lnTo>
                  <a:pt x="14914" y="410"/>
                </a:lnTo>
                <a:lnTo>
                  <a:pt x="15137" y="448"/>
                </a:lnTo>
                <a:lnTo>
                  <a:pt x="15249" y="466"/>
                </a:lnTo>
                <a:lnTo>
                  <a:pt x="15305" y="448"/>
                </a:lnTo>
                <a:lnTo>
                  <a:pt x="15323" y="448"/>
                </a:lnTo>
                <a:lnTo>
                  <a:pt x="15360" y="392"/>
                </a:lnTo>
                <a:lnTo>
                  <a:pt x="15416" y="336"/>
                </a:lnTo>
                <a:lnTo>
                  <a:pt x="15416" y="317"/>
                </a:lnTo>
                <a:lnTo>
                  <a:pt x="15416" y="280"/>
                </a:lnTo>
                <a:lnTo>
                  <a:pt x="15379" y="261"/>
                </a:lnTo>
                <a:lnTo>
                  <a:pt x="15323" y="243"/>
                </a:lnTo>
                <a:lnTo>
                  <a:pt x="15156" y="206"/>
                </a:lnTo>
                <a:lnTo>
                  <a:pt x="14988" y="187"/>
                </a:lnTo>
                <a:lnTo>
                  <a:pt x="14821" y="187"/>
                </a:lnTo>
                <a:lnTo>
                  <a:pt x="14634" y="206"/>
                </a:lnTo>
                <a:lnTo>
                  <a:pt x="14560" y="224"/>
                </a:lnTo>
                <a:lnTo>
                  <a:pt x="14485" y="243"/>
                </a:lnTo>
                <a:lnTo>
                  <a:pt x="14318" y="336"/>
                </a:lnTo>
                <a:lnTo>
                  <a:pt x="14150" y="410"/>
                </a:lnTo>
                <a:lnTo>
                  <a:pt x="14076" y="448"/>
                </a:lnTo>
                <a:lnTo>
                  <a:pt x="13945" y="448"/>
                </a:lnTo>
                <a:lnTo>
                  <a:pt x="13871" y="429"/>
                </a:lnTo>
                <a:lnTo>
                  <a:pt x="13741" y="373"/>
                </a:lnTo>
                <a:lnTo>
                  <a:pt x="13592" y="336"/>
                </a:lnTo>
                <a:lnTo>
                  <a:pt x="13499" y="317"/>
                </a:lnTo>
                <a:lnTo>
                  <a:pt x="13424" y="317"/>
                </a:lnTo>
                <a:lnTo>
                  <a:pt x="13294" y="336"/>
                </a:lnTo>
                <a:lnTo>
                  <a:pt x="13182" y="373"/>
                </a:lnTo>
                <a:lnTo>
                  <a:pt x="13089" y="392"/>
                </a:lnTo>
                <a:lnTo>
                  <a:pt x="12977" y="410"/>
                </a:lnTo>
                <a:lnTo>
                  <a:pt x="12847" y="392"/>
                </a:lnTo>
                <a:lnTo>
                  <a:pt x="12735" y="354"/>
                </a:lnTo>
                <a:lnTo>
                  <a:pt x="12512" y="280"/>
                </a:lnTo>
                <a:lnTo>
                  <a:pt x="12400" y="243"/>
                </a:lnTo>
                <a:lnTo>
                  <a:pt x="12288" y="224"/>
                </a:lnTo>
                <a:lnTo>
                  <a:pt x="12158" y="206"/>
                </a:lnTo>
                <a:lnTo>
                  <a:pt x="12028" y="224"/>
                </a:lnTo>
                <a:lnTo>
                  <a:pt x="11767" y="261"/>
                </a:lnTo>
                <a:lnTo>
                  <a:pt x="11544" y="243"/>
                </a:lnTo>
                <a:lnTo>
                  <a:pt x="11432" y="224"/>
                </a:lnTo>
                <a:lnTo>
                  <a:pt x="11320" y="206"/>
                </a:lnTo>
                <a:lnTo>
                  <a:pt x="11209" y="187"/>
                </a:lnTo>
                <a:lnTo>
                  <a:pt x="11097" y="168"/>
                </a:lnTo>
                <a:lnTo>
                  <a:pt x="10818" y="168"/>
                </a:lnTo>
                <a:lnTo>
                  <a:pt x="10557" y="224"/>
                </a:lnTo>
                <a:lnTo>
                  <a:pt x="10445" y="280"/>
                </a:lnTo>
                <a:lnTo>
                  <a:pt x="10315" y="336"/>
                </a:lnTo>
                <a:lnTo>
                  <a:pt x="10185" y="410"/>
                </a:lnTo>
                <a:lnTo>
                  <a:pt x="10073" y="429"/>
                </a:lnTo>
                <a:lnTo>
                  <a:pt x="10017" y="429"/>
                </a:lnTo>
                <a:lnTo>
                  <a:pt x="9961" y="410"/>
                </a:lnTo>
                <a:lnTo>
                  <a:pt x="9812" y="354"/>
                </a:lnTo>
                <a:lnTo>
                  <a:pt x="9682" y="280"/>
                </a:lnTo>
                <a:lnTo>
                  <a:pt x="9552" y="243"/>
                </a:lnTo>
                <a:lnTo>
                  <a:pt x="9384" y="224"/>
                </a:lnTo>
                <a:lnTo>
                  <a:pt x="9216" y="243"/>
                </a:lnTo>
                <a:lnTo>
                  <a:pt x="8881" y="243"/>
                </a:lnTo>
                <a:lnTo>
                  <a:pt x="8397" y="168"/>
                </a:lnTo>
                <a:lnTo>
                  <a:pt x="8155" y="150"/>
                </a:lnTo>
                <a:lnTo>
                  <a:pt x="7913" y="150"/>
                </a:lnTo>
                <a:lnTo>
                  <a:pt x="7653" y="187"/>
                </a:lnTo>
                <a:lnTo>
                  <a:pt x="7392" y="224"/>
                </a:lnTo>
                <a:lnTo>
                  <a:pt x="7206" y="280"/>
                </a:lnTo>
                <a:lnTo>
                  <a:pt x="7094" y="299"/>
                </a:lnTo>
                <a:lnTo>
                  <a:pt x="7001" y="299"/>
                </a:lnTo>
                <a:lnTo>
                  <a:pt x="6833" y="261"/>
                </a:lnTo>
                <a:lnTo>
                  <a:pt x="6554" y="206"/>
                </a:lnTo>
                <a:lnTo>
                  <a:pt x="6312" y="168"/>
                </a:lnTo>
                <a:lnTo>
                  <a:pt x="6070" y="150"/>
                </a:lnTo>
                <a:lnTo>
                  <a:pt x="5791" y="187"/>
                </a:lnTo>
                <a:lnTo>
                  <a:pt x="5549" y="224"/>
                </a:lnTo>
                <a:lnTo>
                  <a:pt x="5288" y="224"/>
                </a:lnTo>
                <a:lnTo>
                  <a:pt x="5046" y="168"/>
                </a:lnTo>
                <a:lnTo>
                  <a:pt x="4916" y="150"/>
                </a:lnTo>
                <a:lnTo>
                  <a:pt x="4804" y="150"/>
                </a:lnTo>
                <a:lnTo>
                  <a:pt x="4636" y="168"/>
                </a:lnTo>
                <a:lnTo>
                  <a:pt x="4469" y="206"/>
                </a:lnTo>
                <a:lnTo>
                  <a:pt x="4320" y="243"/>
                </a:lnTo>
                <a:lnTo>
                  <a:pt x="4171" y="243"/>
                </a:lnTo>
                <a:lnTo>
                  <a:pt x="4059" y="206"/>
                </a:lnTo>
                <a:lnTo>
                  <a:pt x="3948" y="150"/>
                </a:lnTo>
                <a:lnTo>
                  <a:pt x="3836" y="94"/>
                </a:lnTo>
                <a:lnTo>
                  <a:pt x="3706" y="57"/>
                </a:lnTo>
                <a:lnTo>
                  <a:pt x="3408" y="19"/>
                </a:lnTo>
                <a:lnTo>
                  <a:pt x="3110" y="1"/>
                </a:lnTo>
                <a:close/>
              </a:path>
            </a:pathLst>
          </a:custGeom>
          <a:gradFill>
            <a:gsLst>
              <a:gs pos="0">
                <a:srgbClr val="FFFFFF"/>
              </a:gs>
              <a:gs pos="100000">
                <a:srgbClr val="B3B3B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rot="10800000">
            <a:off x="501168" y="4671707"/>
            <a:ext cx="7927807" cy="133541"/>
          </a:xfrm>
          <a:custGeom>
            <a:rect b="b" l="l" r="r" t="t"/>
            <a:pathLst>
              <a:path extrusionOk="0" h="1286" w="15417">
                <a:moveTo>
                  <a:pt x="2533" y="336"/>
                </a:moveTo>
                <a:lnTo>
                  <a:pt x="2588" y="373"/>
                </a:lnTo>
                <a:lnTo>
                  <a:pt x="2607" y="448"/>
                </a:lnTo>
                <a:lnTo>
                  <a:pt x="2626" y="596"/>
                </a:lnTo>
                <a:lnTo>
                  <a:pt x="2607" y="671"/>
                </a:lnTo>
                <a:lnTo>
                  <a:pt x="2588" y="727"/>
                </a:lnTo>
                <a:lnTo>
                  <a:pt x="2570" y="764"/>
                </a:lnTo>
                <a:lnTo>
                  <a:pt x="2514" y="801"/>
                </a:lnTo>
                <a:lnTo>
                  <a:pt x="2458" y="801"/>
                </a:lnTo>
                <a:lnTo>
                  <a:pt x="2402" y="783"/>
                </a:lnTo>
                <a:lnTo>
                  <a:pt x="2384" y="764"/>
                </a:lnTo>
                <a:lnTo>
                  <a:pt x="2365" y="745"/>
                </a:lnTo>
                <a:lnTo>
                  <a:pt x="2365" y="690"/>
                </a:lnTo>
                <a:lnTo>
                  <a:pt x="2365" y="634"/>
                </a:lnTo>
                <a:lnTo>
                  <a:pt x="2384" y="522"/>
                </a:lnTo>
                <a:lnTo>
                  <a:pt x="2440" y="392"/>
                </a:lnTo>
                <a:lnTo>
                  <a:pt x="2458" y="354"/>
                </a:lnTo>
                <a:lnTo>
                  <a:pt x="2495" y="336"/>
                </a:lnTo>
                <a:close/>
                <a:moveTo>
                  <a:pt x="1155" y="429"/>
                </a:moveTo>
                <a:lnTo>
                  <a:pt x="1192" y="503"/>
                </a:lnTo>
                <a:lnTo>
                  <a:pt x="1229" y="596"/>
                </a:lnTo>
                <a:lnTo>
                  <a:pt x="1229" y="690"/>
                </a:lnTo>
                <a:lnTo>
                  <a:pt x="1211" y="764"/>
                </a:lnTo>
                <a:lnTo>
                  <a:pt x="1099" y="820"/>
                </a:lnTo>
                <a:lnTo>
                  <a:pt x="1025" y="839"/>
                </a:lnTo>
                <a:lnTo>
                  <a:pt x="969" y="801"/>
                </a:lnTo>
                <a:lnTo>
                  <a:pt x="931" y="764"/>
                </a:lnTo>
                <a:lnTo>
                  <a:pt x="931" y="690"/>
                </a:lnTo>
                <a:lnTo>
                  <a:pt x="969" y="596"/>
                </a:lnTo>
                <a:lnTo>
                  <a:pt x="1043" y="522"/>
                </a:lnTo>
                <a:lnTo>
                  <a:pt x="1155" y="429"/>
                </a:lnTo>
                <a:close/>
                <a:moveTo>
                  <a:pt x="5549" y="541"/>
                </a:moveTo>
                <a:lnTo>
                  <a:pt x="5586" y="596"/>
                </a:lnTo>
                <a:lnTo>
                  <a:pt x="5605" y="652"/>
                </a:lnTo>
                <a:lnTo>
                  <a:pt x="5642" y="801"/>
                </a:lnTo>
                <a:lnTo>
                  <a:pt x="5623" y="876"/>
                </a:lnTo>
                <a:lnTo>
                  <a:pt x="5605" y="913"/>
                </a:lnTo>
                <a:lnTo>
                  <a:pt x="5567" y="913"/>
                </a:lnTo>
                <a:lnTo>
                  <a:pt x="5512" y="876"/>
                </a:lnTo>
                <a:lnTo>
                  <a:pt x="5474" y="820"/>
                </a:lnTo>
                <a:lnTo>
                  <a:pt x="5437" y="783"/>
                </a:lnTo>
                <a:lnTo>
                  <a:pt x="5437" y="745"/>
                </a:lnTo>
                <a:lnTo>
                  <a:pt x="5437" y="708"/>
                </a:lnTo>
                <a:lnTo>
                  <a:pt x="5474" y="615"/>
                </a:lnTo>
                <a:lnTo>
                  <a:pt x="5549" y="541"/>
                </a:lnTo>
                <a:close/>
                <a:moveTo>
                  <a:pt x="8881" y="522"/>
                </a:moveTo>
                <a:lnTo>
                  <a:pt x="8956" y="541"/>
                </a:lnTo>
                <a:lnTo>
                  <a:pt x="8993" y="578"/>
                </a:lnTo>
                <a:lnTo>
                  <a:pt x="9030" y="634"/>
                </a:lnTo>
                <a:lnTo>
                  <a:pt x="9012" y="708"/>
                </a:lnTo>
                <a:lnTo>
                  <a:pt x="8974" y="783"/>
                </a:lnTo>
                <a:lnTo>
                  <a:pt x="8919" y="857"/>
                </a:lnTo>
                <a:lnTo>
                  <a:pt x="8826" y="913"/>
                </a:lnTo>
                <a:lnTo>
                  <a:pt x="8714" y="913"/>
                </a:lnTo>
                <a:lnTo>
                  <a:pt x="8621" y="894"/>
                </a:lnTo>
                <a:lnTo>
                  <a:pt x="8546" y="857"/>
                </a:lnTo>
                <a:lnTo>
                  <a:pt x="8509" y="801"/>
                </a:lnTo>
                <a:lnTo>
                  <a:pt x="8509" y="764"/>
                </a:lnTo>
                <a:lnTo>
                  <a:pt x="8509" y="727"/>
                </a:lnTo>
                <a:lnTo>
                  <a:pt x="8528" y="690"/>
                </a:lnTo>
                <a:lnTo>
                  <a:pt x="8565" y="652"/>
                </a:lnTo>
                <a:lnTo>
                  <a:pt x="8695" y="578"/>
                </a:lnTo>
                <a:lnTo>
                  <a:pt x="8788" y="541"/>
                </a:lnTo>
                <a:lnTo>
                  <a:pt x="8881" y="522"/>
                </a:lnTo>
                <a:close/>
                <a:moveTo>
                  <a:pt x="4190" y="448"/>
                </a:moveTo>
                <a:lnTo>
                  <a:pt x="4208" y="466"/>
                </a:lnTo>
                <a:lnTo>
                  <a:pt x="4227" y="503"/>
                </a:lnTo>
                <a:lnTo>
                  <a:pt x="4245" y="541"/>
                </a:lnTo>
                <a:lnTo>
                  <a:pt x="4245" y="596"/>
                </a:lnTo>
                <a:lnTo>
                  <a:pt x="4208" y="727"/>
                </a:lnTo>
                <a:lnTo>
                  <a:pt x="4152" y="801"/>
                </a:lnTo>
                <a:lnTo>
                  <a:pt x="4097" y="857"/>
                </a:lnTo>
                <a:lnTo>
                  <a:pt x="4022" y="894"/>
                </a:lnTo>
                <a:lnTo>
                  <a:pt x="3948" y="932"/>
                </a:lnTo>
                <a:lnTo>
                  <a:pt x="3873" y="932"/>
                </a:lnTo>
                <a:lnTo>
                  <a:pt x="3817" y="913"/>
                </a:lnTo>
                <a:lnTo>
                  <a:pt x="3817" y="894"/>
                </a:lnTo>
                <a:lnTo>
                  <a:pt x="3799" y="857"/>
                </a:lnTo>
                <a:lnTo>
                  <a:pt x="3817" y="745"/>
                </a:lnTo>
                <a:lnTo>
                  <a:pt x="3873" y="634"/>
                </a:lnTo>
                <a:lnTo>
                  <a:pt x="3966" y="541"/>
                </a:lnTo>
                <a:lnTo>
                  <a:pt x="4041" y="485"/>
                </a:lnTo>
                <a:lnTo>
                  <a:pt x="4115" y="448"/>
                </a:lnTo>
                <a:close/>
                <a:moveTo>
                  <a:pt x="6964" y="652"/>
                </a:moveTo>
                <a:lnTo>
                  <a:pt x="6964" y="671"/>
                </a:lnTo>
                <a:lnTo>
                  <a:pt x="7020" y="690"/>
                </a:lnTo>
                <a:lnTo>
                  <a:pt x="7094" y="783"/>
                </a:lnTo>
                <a:lnTo>
                  <a:pt x="7113" y="839"/>
                </a:lnTo>
                <a:lnTo>
                  <a:pt x="7113" y="876"/>
                </a:lnTo>
                <a:lnTo>
                  <a:pt x="7075" y="913"/>
                </a:lnTo>
                <a:lnTo>
                  <a:pt x="7001" y="932"/>
                </a:lnTo>
                <a:lnTo>
                  <a:pt x="6908" y="913"/>
                </a:lnTo>
                <a:lnTo>
                  <a:pt x="6871" y="876"/>
                </a:lnTo>
                <a:lnTo>
                  <a:pt x="6852" y="839"/>
                </a:lnTo>
                <a:lnTo>
                  <a:pt x="6871" y="783"/>
                </a:lnTo>
                <a:lnTo>
                  <a:pt x="6889" y="727"/>
                </a:lnTo>
                <a:lnTo>
                  <a:pt x="6926" y="671"/>
                </a:lnTo>
                <a:lnTo>
                  <a:pt x="6964" y="652"/>
                </a:lnTo>
                <a:close/>
                <a:moveTo>
                  <a:pt x="11674" y="559"/>
                </a:moveTo>
                <a:lnTo>
                  <a:pt x="11711" y="578"/>
                </a:lnTo>
                <a:lnTo>
                  <a:pt x="11730" y="615"/>
                </a:lnTo>
                <a:lnTo>
                  <a:pt x="11730" y="671"/>
                </a:lnTo>
                <a:lnTo>
                  <a:pt x="11711" y="745"/>
                </a:lnTo>
                <a:lnTo>
                  <a:pt x="11674" y="820"/>
                </a:lnTo>
                <a:lnTo>
                  <a:pt x="11655" y="913"/>
                </a:lnTo>
                <a:lnTo>
                  <a:pt x="11637" y="932"/>
                </a:lnTo>
                <a:lnTo>
                  <a:pt x="11618" y="950"/>
                </a:lnTo>
                <a:lnTo>
                  <a:pt x="11507" y="950"/>
                </a:lnTo>
                <a:lnTo>
                  <a:pt x="11469" y="913"/>
                </a:lnTo>
                <a:lnTo>
                  <a:pt x="11451" y="876"/>
                </a:lnTo>
                <a:lnTo>
                  <a:pt x="11432" y="839"/>
                </a:lnTo>
                <a:lnTo>
                  <a:pt x="11432" y="801"/>
                </a:lnTo>
                <a:lnTo>
                  <a:pt x="11469" y="708"/>
                </a:lnTo>
                <a:lnTo>
                  <a:pt x="11544" y="634"/>
                </a:lnTo>
                <a:lnTo>
                  <a:pt x="11618" y="578"/>
                </a:lnTo>
                <a:lnTo>
                  <a:pt x="11655" y="559"/>
                </a:lnTo>
                <a:close/>
                <a:moveTo>
                  <a:pt x="14039" y="652"/>
                </a:moveTo>
                <a:lnTo>
                  <a:pt x="14076" y="671"/>
                </a:lnTo>
                <a:lnTo>
                  <a:pt x="14132" y="708"/>
                </a:lnTo>
                <a:lnTo>
                  <a:pt x="14150" y="764"/>
                </a:lnTo>
                <a:lnTo>
                  <a:pt x="14169" y="839"/>
                </a:lnTo>
                <a:lnTo>
                  <a:pt x="14169" y="913"/>
                </a:lnTo>
                <a:lnTo>
                  <a:pt x="14150" y="969"/>
                </a:lnTo>
                <a:lnTo>
                  <a:pt x="14113" y="1006"/>
                </a:lnTo>
                <a:lnTo>
                  <a:pt x="14057" y="1025"/>
                </a:lnTo>
                <a:lnTo>
                  <a:pt x="14020" y="1006"/>
                </a:lnTo>
                <a:lnTo>
                  <a:pt x="13983" y="969"/>
                </a:lnTo>
                <a:lnTo>
                  <a:pt x="13945" y="913"/>
                </a:lnTo>
                <a:lnTo>
                  <a:pt x="13927" y="839"/>
                </a:lnTo>
                <a:lnTo>
                  <a:pt x="13927" y="783"/>
                </a:lnTo>
                <a:lnTo>
                  <a:pt x="13945" y="708"/>
                </a:lnTo>
                <a:lnTo>
                  <a:pt x="13983" y="671"/>
                </a:lnTo>
                <a:lnTo>
                  <a:pt x="14039" y="652"/>
                </a:lnTo>
                <a:close/>
                <a:moveTo>
                  <a:pt x="10092" y="671"/>
                </a:moveTo>
                <a:lnTo>
                  <a:pt x="10129" y="690"/>
                </a:lnTo>
                <a:lnTo>
                  <a:pt x="10185" y="708"/>
                </a:lnTo>
                <a:lnTo>
                  <a:pt x="10222" y="764"/>
                </a:lnTo>
                <a:lnTo>
                  <a:pt x="10240" y="820"/>
                </a:lnTo>
                <a:lnTo>
                  <a:pt x="10259" y="894"/>
                </a:lnTo>
                <a:lnTo>
                  <a:pt x="10259" y="969"/>
                </a:lnTo>
                <a:lnTo>
                  <a:pt x="10222" y="1006"/>
                </a:lnTo>
                <a:lnTo>
                  <a:pt x="10203" y="1043"/>
                </a:lnTo>
                <a:lnTo>
                  <a:pt x="10166" y="1043"/>
                </a:lnTo>
                <a:lnTo>
                  <a:pt x="10110" y="1006"/>
                </a:lnTo>
                <a:lnTo>
                  <a:pt x="10073" y="969"/>
                </a:lnTo>
                <a:lnTo>
                  <a:pt x="10036" y="876"/>
                </a:lnTo>
                <a:lnTo>
                  <a:pt x="10036" y="801"/>
                </a:lnTo>
                <a:lnTo>
                  <a:pt x="10036" y="727"/>
                </a:lnTo>
                <a:lnTo>
                  <a:pt x="10054" y="690"/>
                </a:lnTo>
                <a:lnTo>
                  <a:pt x="10092" y="671"/>
                </a:lnTo>
                <a:close/>
                <a:moveTo>
                  <a:pt x="13015" y="690"/>
                </a:moveTo>
                <a:lnTo>
                  <a:pt x="13052" y="727"/>
                </a:lnTo>
                <a:lnTo>
                  <a:pt x="13089" y="801"/>
                </a:lnTo>
                <a:lnTo>
                  <a:pt x="13108" y="894"/>
                </a:lnTo>
                <a:lnTo>
                  <a:pt x="13108" y="987"/>
                </a:lnTo>
                <a:lnTo>
                  <a:pt x="13089" y="1081"/>
                </a:lnTo>
                <a:lnTo>
                  <a:pt x="13070" y="1118"/>
                </a:lnTo>
                <a:lnTo>
                  <a:pt x="13052" y="1136"/>
                </a:lnTo>
                <a:lnTo>
                  <a:pt x="13015" y="1155"/>
                </a:lnTo>
                <a:lnTo>
                  <a:pt x="12959" y="1155"/>
                </a:lnTo>
                <a:lnTo>
                  <a:pt x="12903" y="1136"/>
                </a:lnTo>
                <a:lnTo>
                  <a:pt x="12847" y="1099"/>
                </a:lnTo>
                <a:lnTo>
                  <a:pt x="12810" y="1043"/>
                </a:lnTo>
                <a:lnTo>
                  <a:pt x="12810" y="1006"/>
                </a:lnTo>
                <a:lnTo>
                  <a:pt x="12810" y="950"/>
                </a:lnTo>
                <a:lnTo>
                  <a:pt x="12847" y="894"/>
                </a:lnTo>
                <a:lnTo>
                  <a:pt x="12921" y="783"/>
                </a:lnTo>
                <a:lnTo>
                  <a:pt x="13015" y="690"/>
                </a:lnTo>
                <a:close/>
                <a:moveTo>
                  <a:pt x="3110" y="1"/>
                </a:moveTo>
                <a:lnTo>
                  <a:pt x="2812" y="38"/>
                </a:lnTo>
                <a:lnTo>
                  <a:pt x="2514" y="131"/>
                </a:lnTo>
                <a:lnTo>
                  <a:pt x="2402" y="150"/>
                </a:lnTo>
                <a:lnTo>
                  <a:pt x="2253" y="131"/>
                </a:lnTo>
                <a:lnTo>
                  <a:pt x="2104" y="112"/>
                </a:lnTo>
                <a:lnTo>
                  <a:pt x="1974" y="94"/>
                </a:lnTo>
                <a:lnTo>
                  <a:pt x="1807" y="112"/>
                </a:lnTo>
                <a:lnTo>
                  <a:pt x="1658" y="150"/>
                </a:lnTo>
                <a:lnTo>
                  <a:pt x="1490" y="187"/>
                </a:lnTo>
                <a:lnTo>
                  <a:pt x="1229" y="187"/>
                </a:lnTo>
                <a:lnTo>
                  <a:pt x="1136" y="168"/>
                </a:lnTo>
                <a:lnTo>
                  <a:pt x="931" y="112"/>
                </a:lnTo>
                <a:lnTo>
                  <a:pt x="820" y="94"/>
                </a:lnTo>
                <a:lnTo>
                  <a:pt x="708" y="75"/>
                </a:lnTo>
                <a:lnTo>
                  <a:pt x="578" y="94"/>
                </a:lnTo>
                <a:lnTo>
                  <a:pt x="447" y="150"/>
                </a:lnTo>
                <a:lnTo>
                  <a:pt x="317" y="243"/>
                </a:lnTo>
                <a:lnTo>
                  <a:pt x="131" y="392"/>
                </a:lnTo>
                <a:lnTo>
                  <a:pt x="38" y="485"/>
                </a:lnTo>
                <a:lnTo>
                  <a:pt x="1" y="541"/>
                </a:lnTo>
                <a:lnTo>
                  <a:pt x="1" y="578"/>
                </a:lnTo>
                <a:lnTo>
                  <a:pt x="19" y="578"/>
                </a:lnTo>
                <a:lnTo>
                  <a:pt x="38" y="596"/>
                </a:lnTo>
                <a:lnTo>
                  <a:pt x="94" y="596"/>
                </a:lnTo>
                <a:lnTo>
                  <a:pt x="150" y="578"/>
                </a:lnTo>
                <a:lnTo>
                  <a:pt x="224" y="559"/>
                </a:lnTo>
                <a:lnTo>
                  <a:pt x="317" y="485"/>
                </a:lnTo>
                <a:lnTo>
                  <a:pt x="540" y="317"/>
                </a:lnTo>
                <a:lnTo>
                  <a:pt x="652" y="243"/>
                </a:lnTo>
                <a:lnTo>
                  <a:pt x="708" y="224"/>
                </a:lnTo>
                <a:lnTo>
                  <a:pt x="764" y="206"/>
                </a:lnTo>
                <a:lnTo>
                  <a:pt x="838" y="206"/>
                </a:lnTo>
                <a:lnTo>
                  <a:pt x="894" y="224"/>
                </a:lnTo>
                <a:lnTo>
                  <a:pt x="969" y="261"/>
                </a:lnTo>
                <a:lnTo>
                  <a:pt x="1062" y="317"/>
                </a:lnTo>
                <a:lnTo>
                  <a:pt x="931" y="392"/>
                </a:lnTo>
                <a:lnTo>
                  <a:pt x="838" y="485"/>
                </a:lnTo>
                <a:lnTo>
                  <a:pt x="783" y="578"/>
                </a:lnTo>
                <a:lnTo>
                  <a:pt x="745" y="671"/>
                </a:lnTo>
                <a:lnTo>
                  <a:pt x="727" y="745"/>
                </a:lnTo>
                <a:lnTo>
                  <a:pt x="745" y="839"/>
                </a:lnTo>
                <a:lnTo>
                  <a:pt x="764" y="894"/>
                </a:lnTo>
                <a:lnTo>
                  <a:pt x="801" y="969"/>
                </a:lnTo>
                <a:lnTo>
                  <a:pt x="857" y="1025"/>
                </a:lnTo>
                <a:lnTo>
                  <a:pt x="913" y="1062"/>
                </a:lnTo>
                <a:lnTo>
                  <a:pt x="987" y="1081"/>
                </a:lnTo>
                <a:lnTo>
                  <a:pt x="1136" y="1081"/>
                </a:lnTo>
                <a:lnTo>
                  <a:pt x="1211" y="1043"/>
                </a:lnTo>
                <a:lnTo>
                  <a:pt x="1267" y="969"/>
                </a:lnTo>
                <a:lnTo>
                  <a:pt x="1341" y="894"/>
                </a:lnTo>
                <a:lnTo>
                  <a:pt x="1360" y="820"/>
                </a:lnTo>
                <a:lnTo>
                  <a:pt x="1360" y="745"/>
                </a:lnTo>
                <a:lnTo>
                  <a:pt x="1322" y="578"/>
                </a:lnTo>
                <a:lnTo>
                  <a:pt x="1285" y="448"/>
                </a:lnTo>
                <a:lnTo>
                  <a:pt x="1285" y="392"/>
                </a:lnTo>
                <a:lnTo>
                  <a:pt x="1304" y="354"/>
                </a:lnTo>
                <a:lnTo>
                  <a:pt x="1378" y="317"/>
                </a:lnTo>
                <a:lnTo>
                  <a:pt x="1490" y="299"/>
                </a:lnTo>
                <a:lnTo>
                  <a:pt x="1807" y="243"/>
                </a:lnTo>
                <a:lnTo>
                  <a:pt x="2272" y="243"/>
                </a:lnTo>
                <a:lnTo>
                  <a:pt x="2384" y="261"/>
                </a:lnTo>
                <a:lnTo>
                  <a:pt x="2291" y="354"/>
                </a:lnTo>
                <a:lnTo>
                  <a:pt x="2235" y="466"/>
                </a:lnTo>
                <a:lnTo>
                  <a:pt x="2197" y="596"/>
                </a:lnTo>
                <a:lnTo>
                  <a:pt x="2197" y="727"/>
                </a:lnTo>
                <a:lnTo>
                  <a:pt x="2235" y="839"/>
                </a:lnTo>
                <a:lnTo>
                  <a:pt x="2272" y="894"/>
                </a:lnTo>
                <a:lnTo>
                  <a:pt x="2309" y="932"/>
                </a:lnTo>
                <a:lnTo>
                  <a:pt x="2346" y="950"/>
                </a:lnTo>
                <a:lnTo>
                  <a:pt x="2402" y="969"/>
                </a:lnTo>
                <a:lnTo>
                  <a:pt x="2477" y="969"/>
                </a:lnTo>
                <a:lnTo>
                  <a:pt x="2551" y="950"/>
                </a:lnTo>
                <a:lnTo>
                  <a:pt x="2626" y="913"/>
                </a:lnTo>
                <a:lnTo>
                  <a:pt x="2663" y="876"/>
                </a:lnTo>
                <a:lnTo>
                  <a:pt x="2737" y="801"/>
                </a:lnTo>
                <a:lnTo>
                  <a:pt x="2775" y="690"/>
                </a:lnTo>
                <a:lnTo>
                  <a:pt x="2793" y="578"/>
                </a:lnTo>
                <a:lnTo>
                  <a:pt x="2756" y="466"/>
                </a:lnTo>
                <a:lnTo>
                  <a:pt x="2719" y="354"/>
                </a:lnTo>
                <a:lnTo>
                  <a:pt x="2644" y="280"/>
                </a:lnTo>
                <a:lnTo>
                  <a:pt x="2551" y="206"/>
                </a:lnTo>
                <a:lnTo>
                  <a:pt x="2905" y="187"/>
                </a:lnTo>
                <a:lnTo>
                  <a:pt x="3277" y="168"/>
                </a:lnTo>
                <a:lnTo>
                  <a:pt x="3482" y="187"/>
                </a:lnTo>
                <a:lnTo>
                  <a:pt x="3668" y="206"/>
                </a:lnTo>
                <a:lnTo>
                  <a:pt x="3854" y="243"/>
                </a:lnTo>
                <a:lnTo>
                  <a:pt x="4022" y="317"/>
                </a:lnTo>
                <a:lnTo>
                  <a:pt x="3910" y="410"/>
                </a:lnTo>
                <a:lnTo>
                  <a:pt x="3799" y="522"/>
                </a:lnTo>
                <a:lnTo>
                  <a:pt x="3706" y="652"/>
                </a:lnTo>
                <a:lnTo>
                  <a:pt x="3650" y="783"/>
                </a:lnTo>
                <a:lnTo>
                  <a:pt x="3631" y="839"/>
                </a:lnTo>
                <a:lnTo>
                  <a:pt x="3631" y="913"/>
                </a:lnTo>
                <a:lnTo>
                  <a:pt x="3650" y="950"/>
                </a:lnTo>
                <a:lnTo>
                  <a:pt x="3668" y="1006"/>
                </a:lnTo>
                <a:lnTo>
                  <a:pt x="3724" y="1043"/>
                </a:lnTo>
                <a:lnTo>
                  <a:pt x="3780" y="1062"/>
                </a:lnTo>
                <a:lnTo>
                  <a:pt x="3854" y="1081"/>
                </a:lnTo>
                <a:lnTo>
                  <a:pt x="3966" y="1081"/>
                </a:lnTo>
                <a:lnTo>
                  <a:pt x="4097" y="1043"/>
                </a:lnTo>
                <a:lnTo>
                  <a:pt x="4227" y="987"/>
                </a:lnTo>
                <a:lnTo>
                  <a:pt x="4339" y="913"/>
                </a:lnTo>
                <a:lnTo>
                  <a:pt x="4413" y="820"/>
                </a:lnTo>
                <a:lnTo>
                  <a:pt x="4450" y="708"/>
                </a:lnTo>
                <a:lnTo>
                  <a:pt x="4469" y="652"/>
                </a:lnTo>
                <a:lnTo>
                  <a:pt x="4450" y="596"/>
                </a:lnTo>
                <a:lnTo>
                  <a:pt x="4432" y="522"/>
                </a:lnTo>
                <a:lnTo>
                  <a:pt x="4413" y="466"/>
                </a:lnTo>
                <a:lnTo>
                  <a:pt x="4357" y="410"/>
                </a:lnTo>
                <a:lnTo>
                  <a:pt x="4301" y="354"/>
                </a:lnTo>
                <a:lnTo>
                  <a:pt x="4432" y="317"/>
                </a:lnTo>
                <a:lnTo>
                  <a:pt x="4581" y="299"/>
                </a:lnTo>
                <a:lnTo>
                  <a:pt x="4730" y="280"/>
                </a:lnTo>
                <a:lnTo>
                  <a:pt x="4878" y="280"/>
                </a:lnTo>
                <a:lnTo>
                  <a:pt x="5009" y="299"/>
                </a:lnTo>
                <a:lnTo>
                  <a:pt x="5158" y="336"/>
                </a:lnTo>
                <a:lnTo>
                  <a:pt x="5307" y="373"/>
                </a:lnTo>
                <a:lnTo>
                  <a:pt x="5418" y="429"/>
                </a:lnTo>
                <a:lnTo>
                  <a:pt x="5363" y="503"/>
                </a:lnTo>
                <a:lnTo>
                  <a:pt x="5307" y="615"/>
                </a:lnTo>
                <a:lnTo>
                  <a:pt x="5269" y="745"/>
                </a:lnTo>
                <a:lnTo>
                  <a:pt x="5269" y="857"/>
                </a:lnTo>
                <a:lnTo>
                  <a:pt x="5288" y="969"/>
                </a:lnTo>
                <a:lnTo>
                  <a:pt x="5307" y="1006"/>
                </a:lnTo>
                <a:lnTo>
                  <a:pt x="5344" y="1062"/>
                </a:lnTo>
                <a:lnTo>
                  <a:pt x="5381" y="1081"/>
                </a:lnTo>
                <a:lnTo>
                  <a:pt x="5437" y="1118"/>
                </a:lnTo>
                <a:lnTo>
                  <a:pt x="5660" y="1118"/>
                </a:lnTo>
                <a:lnTo>
                  <a:pt x="5698" y="1099"/>
                </a:lnTo>
                <a:lnTo>
                  <a:pt x="5772" y="1025"/>
                </a:lnTo>
                <a:lnTo>
                  <a:pt x="5809" y="950"/>
                </a:lnTo>
                <a:lnTo>
                  <a:pt x="5828" y="839"/>
                </a:lnTo>
                <a:lnTo>
                  <a:pt x="5828" y="727"/>
                </a:lnTo>
                <a:lnTo>
                  <a:pt x="5809" y="615"/>
                </a:lnTo>
                <a:lnTo>
                  <a:pt x="5772" y="522"/>
                </a:lnTo>
                <a:lnTo>
                  <a:pt x="5716" y="429"/>
                </a:lnTo>
                <a:lnTo>
                  <a:pt x="5884" y="354"/>
                </a:lnTo>
                <a:lnTo>
                  <a:pt x="6051" y="299"/>
                </a:lnTo>
                <a:lnTo>
                  <a:pt x="6219" y="299"/>
                </a:lnTo>
                <a:lnTo>
                  <a:pt x="6405" y="317"/>
                </a:lnTo>
                <a:lnTo>
                  <a:pt x="6647" y="373"/>
                </a:lnTo>
                <a:lnTo>
                  <a:pt x="6759" y="429"/>
                </a:lnTo>
                <a:lnTo>
                  <a:pt x="6815" y="466"/>
                </a:lnTo>
                <a:lnTo>
                  <a:pt x="6852" y="503"/>
                </a:lnTo>
                <a:lnTo>
                  <a:pt x="6833" y="559"/>
                </a:lnTo>
                <a:lnTo>
                  <a:pt x="6796" y="671"/>
                </a:lnTo>
                <a:lnTo>
                  <a:pt x="6759" y="783"/>
                </a:lnTo>
                <a:lnTo>
                  <a:pt x="6759" y="839"/>
                </a:lnTo>
                <a:lnTo>
                  <a:pt x="6778" y="894"/>
                </a:lnTo>
                <a:lnTo>
                  <a:pt x="6815" y="969"/>
                </a:lnTo>
                <a:lnTo>
                  <a:pt x="6871" y="1025"/>
                </a:lnTo>
                <a:lnTo>
                  <a:pt x="6926" y="1062"/>
                </a:lnTo>
                <a:lnTo>
                  <a:pt x="6982" y="1081"/>
                </a:lnTo>
                <a:lnTo>
                  <a:pt x="7075" y="1081"/>
                </a:lnTo>
                <a:lnTo>
                  <a:pt x="7131" y="1062"/>
                </a:lnTo>
                <a:lnTo>
                  <a:pt x="7169" y="1025"/>
                </a:lnTo>
                <a:lnTo>
                  <a:pt x="7206" y="987"/>
                </a:lnTo>
                <a:lnTo>
                  <a:pt x="7243" y="932"/>
                </a:lnTo>
                <a:lnTo>
                  <a:pt x="7262" y="857"/>
                </a:lnTo>
                <a:lnTo>
                  <a:pt x="7262" y="801"/>
                </a:lnTo>
                <a:lnTo>
                  <a:pt x="7243" y="727"/>
                </a:lnTo>
                <a:lnTo>
                  <a:pt x="7224" y="652"/>
                </a:lnTo>
                <a:lnTo>
                  <a:pt x="7187" y="578"/>
                </a:lnTo>
                <a:lnTo>
                  <a:pt x="7131" y="503"/>
                </a:lnTo>
                <a:lnTo>
                  <a:pt x="7299" y="410"/>
                </a:lnTo>
                <a:lnTo>
                  <a:pt x="7485" y="354"/>
                </a:lnTo>
                <a:lnTo>
                  <a:pt x="7690" y="317"/>
                </a:lnTo>
                <a:lnTo>
                  <a:pt x="7876" y="299"/>
                </a:lnTo>
                <a:lnTo>
                  <a:pt x="8081" y="299"/>
                </a:lnTo>
                <a:lnTo>
                  <a:pt x="8286" y="317"/>
                </a:lnTo>
                <a:lnTo>
                  <a:pt x="8490" y="336"/>
                </a:lnTo>
                <a:lnTo>
                  <a:pt x="8677" y="373"/>
                </a:lnTo>
                <a:lnTo>
                  <a:pt x="8528" y="466"/>
                </a:lnTo>
                <a:lnTo>
                  <a:pt x="8416" y="559"/>
                </a:lnTo>
                <a:lnTo>
                  <a:pt x="8341" y="671"/>
                </a:lnTo>
                <a:lnTo>
                  <a:pt x="8323" y="727"/>
                </a:lnTo>
                <a:lnTo>
                  <a:pt x="8323" y="783"/>
                </a:lnTo>
                <a:lnTo>
                  <a:pt x="8323" y="839"/>
                </a:lnTo>
                <a:lnTo>
                  <a:pt x="8341" y="894"/>
                </a:lnTo>
                <a:lnTo>
                  <a:pt x="8379" y="932"/>
                </a:lnTo>
                <a:lnTo>
                  <a:pt x="8416" y="987"/>
                </a:lnTo>
                <a:lnTo>
                  <a:pt x="8472" y="1025"/>
                </a:lnTo>
                <a:lnTo>
                  <a:pt x="8546" y="1043"/>
                </a:lnTo>
                <a:lnTo>
                  <a:pt x="8639" y="1062"/>
                </a:lnTo>
                <a:lnTo>
                  <a:pt x="8751" y="1081"/>
                </a:lnTo>
                <a:lnTo>
                  <a:pt x="8881" y="1062"/>
                </a:lnTo>
                <a:lnTo>
                  <a:pt x="8993" y="1025"/>
                </a:lnTo>
                <a:lnTo>
                  <a:pt x="9105" y="950"/>
                </a:lnTo>
                <a:lnTo>
                  <a:pt x="9179" y="839"/>
                </a:lnTo>
                <a:lnTo>
                  <a:pt x="9216" y="727"/>
                </a:lnTo>
                <a:lnTo>
                  <a:pt x="9235" y="615"/>
                </a:lnTo>
                <a:lnTo>
                  <a:pt x="9235" y="559"/>
                </a:lnTo>
                <a:lnTo>
                  <a:pt x="9198" y="485"/>
                </a:lnTo>
                <a:lnTo>
                  <a:pt x="9179" y="429"/>
                </a:lnTo>
                <a:lnTo>
                  <a:pt x="9123" y="373"/>
                </a:lnTo>
                <a:lnTo>
                  <a:pt x="9347" y="373"/>
                </a:lnTo>
                <a:lnTo>
                  <a:pt x="9552" y="410"/>
                </a:lnTo>
                <a:lnTo>
                  <a:pt x="9756" y="466"/>
                </a:lnTo>
                <a:lnTo>
                  <a:pt x="9943" y="559"/>
                </a:lnTo>
                <a:lnTo>
                  <a:pt x="9887" y="671"/>
                </a:lnTo>
                <a:lnTo>
                  <a:pt x="9868" y="801"/>
                </a:lnTo>
                <a:lnTo>
                  <a:pt x="9887" y="932"/>
                </a:lnTo>
                <a:lnTo>
                  <a:pt x="9905" y="1062"/>
                </a:lnTo>
                <a:lnTo>
                  <a:pt x="9980" y="1155"/>
                </a:lnTo>
                <a:lnTo>
                  <a:pt x="10017" y="1192"/>
                </a:lnTo>
                <a:lnTo>
                  <a:pt x="10054" y="1230"/>
                </a:lnTo>
                <a:lnTo>
                  <a:pt x="10110" y="1248"/>
                </a:lnTo>
                <a:lnTo>
                  <a:pt x="10185" y="1230"/>
                </a:lnTo>
                <a:lnTo>
                  <a:pt x="10240" y="1211"/>
                </a:lnTo>
                <a:lnTo>
                  <a:pt x="10315" y="1192"/>
                </a:lnTo>
                <a:lnTo>
                  <a:pt x="10389" y="1118"/>
                </a:lnTo>
                <a:lnTo>
                  <a:pt x="10427" y="1043"/>
                </a:lnTo>
                <a:lnTo>
                  <a:pt x="10427" y="969"/>
                </a:lnTo>
                <a:lnTo>
                  <a:pt x="10427" y="876"/>
                </a:lnTo>
                <a:lnTo>
                  <a:pt x="10389" y="783"/>
                </a:lnTo>
                <a:lnTo>
                  <a:pt x="10352" y="708"/>
                </a:lnTo>
                <a:lnTo>
                  <a:pt x="10296" y="634"/>
                </a:lnTo>
                <a:lnTo>
                  <a:pt x="10240" y="578"/>
                </a:lnTo>
                <a:lnTo>
                  <a:pt x="10352" y="503"/>
                </a:lnTo>
                <a:lnTo>
                  <a:pt x="10501" y="429"/>
                </a:lnTo>
                <a:lnTo>
                  <a:pt x="10687" y="373"/>
                </a:lnTo>
                <a:lnTo>
                  <a:pt x="10874" y="317"/>
                </a:lnTo>
                <a:lnTo>
                  <a:pt x="11060" y="299"/>
                </a:lnTo>
                <a:lnTo>
                  <a:pt x="11246" y="299"/>
                </a:lnTo>
                <a:lnTo>
                  <a:pt x="11395" y="354"/>
                </a:lnTo>
                <a:lnTo>
                  <a:pt x="11469" y="373"/>
                </a:lnTo>
                <a:lnTo>
                  <a:pt x="11525" y="429"/>
                </a:lnTo>
                <a:lnTo>
                  <a:pt x="11451" y="485"/>
                </a:lnTo>
                <a:lnTo>
                  <a:pt x="11395" y="559"/>
                </a:lnTo>
                <a:lnTo>
                  <a:pt x="11339" y="634"/>
                </a:lnTo>
                <a:lnTo>
                  <a:pt x="11302" y="727"/>
                </a:lnTo>
                <a:lnTo>
                  <a:pt x="11283" y="820"/>
                </a:lnTo>
                <a:lnTo>
                  <a:pt x="11302" y="894"/>
                </a:lnTo>
                <a:lnTo>
                  <a:pt x="11339" y="969"/>
                </a:lnTo>
                <a:lnTo>
                  <a:pt x="11395" y="1043"/>
                </a:lnTo>
                <a:lnTo>
                  <a:pt x="11469" y="1081"/>
                </a:lnTo>
                <a:lnTo>
                  <a:pt x="11525" y="1099"/>
                </a:lnTo>
                <a:lnTo>
                  <a:pt x="11655" y="1099"/>
                </a:lnTo>
                <a:lnTo>
                  <a:pt x="11711" y="1081"/>
                </a:lnTo>
                <a:lnTo>
                  <a:pt x="11749" y="1043"/>
                </a:lnTo>
                <a:lnTo>
                  <a:pt x="11842" y="950"/>
                </a:lnTo>
                <a:lnTo>
                  <a:pt x="11897" y="820"/>
                </a:lnTo>
                <a:lnTo>
                  <a:pt x="11916" y="690"/>
                </a:lnTo>
                <a:lnTo>
                  <a:pt x="11897" y="615"/>
                </a:lnTo>
                <a:lnTo>
                  <a:pt x="11879" y="559"/>
                </a:lnTo>
                <a:lnTo>
                  <a:pt x="11860" y="503"/>
                </a:lnTo>
                <a:lnTo>
                  <a:pt x="11823" y="429"/>
                </a:lnTo>
                <a:lnTo>
                  <a:pt x="11935" y="392"/>
                </a:lnTo>
                <a:lnTo>
                  <a:pt x="12065" y="373"/>
                </a:lnTo>
                <a:lnTo>
                  <a:pt x="12214" y="354"/>
                </a:lnTo>
                <a:lnTo>
                  <a:pt x="12344" y="373"/>
                </a:lnTo>
                <a:lnTo>
                  <a:pt x="12493" y="392"/>
                </a:lnTo>
                <a:lnTo>
                  <a:pt x="12624" y="429"/>
                </a:lnTo>
                <a:lnTo>
                  <a:pt x="12773" y="485"/>
                </a:lnTo>
                <a:lnTo>
                  <a:pt x="12903" y="559"/>
                </a:lnTo>
                <a:lnTo>
                  <a:pt x="12828" y="634"/>
                </a:lnTo>
                <a:lnTo>
                  <a:pt x="12773" y="745"/>
                </a:lnTo>
                <a:lnTo>
                  <a:pt x="12698" y="876"/>
                </a:lnTo>
                <a:lnTo>
                  <a:pt x="12661" y="1006"/>
                </a:lnTo>
                <a:lnTo>
                  <a:pt x="12661" y="1118"/>
                </a:lnTo>
                <a:lnTo>
                  <a:pt x="12661" y="1174"/>
                </a:lnTo>
                <a:lnTo>
                  <a:pt x="12679" y="1211"/>
                </a:lnTo>
                <a:lnTo>
                  <a:pt x="12717" y="1248"/>
                </a:lnTo>
                <a:lnTo>
                  <a:pt x="12773" y="1267"/>
                </a:lnTo>
                <a:lnTo>
                  <a:pt x="12847" y="1285"/>
                </a:lnTo>
                <a:lnTo>
                  <a:pt x="12921" y="1285"/>
                </a:lnTo>
                <a:lnTo>
                  <a:pt x="13033" y="1267"/>
                </a:lnTo>
                <a:lnTo>
                  <a:pt x="13108" y="1230"/>
                </a:lnTo>
                <a:lnTo>
                  <a:pt x="13145" y="1174"/>
                </a:lnTo>
                <a:lnTo>
                  <a:pt x="13182" y="1118"/>
                </a:lnTo>
                <a:lnTo>
                  <a:pt x="13201" y="1043"/>
                </a:lnTo>
                <a:lnTo>
                  <a:pt x="13201" y="950"/>
                </a:lnTo>
                <a:lnTo>
                  <a:pt x="13201" y="783"/>
                </a:lnTo>
                <a:lnTo>
                  <a:pt x="13201" y="634"/>
                </a:lnTo>
                <a:lnTo>
                  <a:pt x="13219" y="559"/>
                </a:lnTo>
                <a:lnTo>
                  <a:pt x="13238" y="503"/>
                </a:lnTo>
                <a:lnTo>
                  <a:pt x="13294" y="466"/>
                </a:lnTo>
                <a:lnTo>
                  <a:pt x="13368" y="448"/>
                </a:lnTo>
                <a:lnTo>
                  <a:pt x="13461" y="448"/>
                </a:lnTo>
                <a:lnTo>
                  <a:pt x="13610" y="466"/>
                </a:lnTo>
                <a:lnTo>
                  <a:pt x="13685" y="485"/>
                </a:lnTo>
                <a:lnTo>
                  <a:pt x="13741" y="522"/>
                </a:lnTo>
                <a:lnTo>
                  <a:pt x="13778" y="559"/>
                </a:lnTo>
                <a:lnTo>
                  <a:pt x="13797" y="615"/>
                </a:lnTo>
                <a:lnTo>
                  <a:pt x="13815" y="708"/>
                </a:lnTo>
                <a:lnTo>
                  <a:pt x="13815" y="820"/>
                </a:lnTo>
                <a:lnTo>
                  <a:pt x="13815" y="913"/>
                </a:lnTo>
                <a:lnTo>
                  <a:pt x="13834" y="1006"/>
                </a:lnTo>
                <a:lnTo>
                  <a:pt x="13852" y="1043"/>
                </a:lnTo>
                <a:lnTo>
                  <a:pt x="13890" y="1081"/>
                </a:lnTo>
                <a:lnTo>
                  <a:pt x="13945" y="1118"/>
                </a:lnTo>
                <a:lnTo>
                  <a:pt x="14039" y="1136"/>
                </a:lnTo>
                <a:lnTo>
                  <a:pt x="14150" y="1136"/>
                </a:lnTo>
                <a:lnTo>
                  <a:pt x="14243" y="1118"/>
                </a:lnTo>
                <a:lnTo>
                  <a:pt x="14299" y="1062"/>
                </a:lnTo>
                <a:lnTo>
                  <a:pt x="14336" y="987"/>
                </a:lnTo>
                <a:lnTo>
                  <a:pt x="14336" y="894"/>
                </a:lnTo>
                <a:lnTo>
                  <a:pt x="14299" y="783"/>
                </a:lnTo>
                <a:lnTo>
                  <a:pt x="14262" y="690"/>
                </a:lnTo>
                <a:lnTo>
                  <a:pt x="14188" y="596"/>
                </a:lnTo>
                <a:lnTo>
                  <a:pt x="14243" y="541"/>
                </a:lnTo>
                <a:lnTo>
                  <a:pt x="14336" y="503"/>
                </a:lnTo>
                <a:lnTo>
                  <a:pt x="14430" y="466"/>
                </a:lnTo>
                <a:lnTo>
                  <a:pt x="14541" y="448"/>
                </a:lnTo>
                <a:lnTo>
                  <a:pt x="14765" y="410"/>
                </a:lnTo>
                <a:lnTo>
                  <a:pt x="14914" y="410"/>
                </a:lnTo>
                <a:lnTo>
                  <a:pt x="15137" y="448"/>
                </a:lnTo>
                <a:lnTo>
                  <a:pt x="15249" y="466"/>
                </a:lnTo>
                <a:lnTo>
                  <a:pt x="15305" y="448"/>
                </a:lnTo>
                <a:lnTo>
                  <a:pt x="15323" y="448"/>
                </a:lnTo>
                <a:lnTo>
                  <a:pt x="15360" y="392"/>
                </a:lnTo>
                <a:lnTo>
                  <a:pt x="15416" y="336"/>
                </a:lnTo>
                <a:lnTo>
                  <a:pt x="15416" y="317"/>
                </a:lnTo>
                <a:lnTo>
                  <a:pt x="15416" y="280"/>
                </a:lnTo>
                <a:lnTo>
                  <a:pt x="15379" y="261"/>
                </a:lnTo>
                <a:lnTo>
                  <a:pt x="15323" y="243"/>
                </a:lnTo>
                <a:lnTo>
                  <a:pt x="15156" y="206"/>
                </a:lnTo>
                <a:lnTo>
                  <a:pt x="14988" y="187"/>
                </a:lnTo>
                <a:lnTo>
                  <a:pt x="14821" y="187"/>
                </a:lnTo>
                <a:lnTo>
                  <a:pt x="14634" y="206"/>
                </a:lnTo>
                <a:lnTo>
                  <a:pt x="14560" y="224"/>
                </a:lnTo>
                <a:lnTo>
                  <a:pt x="14485" y="243"/>
                </a:lnTo>
                <a:lnTo>
                  <a:pt x="14318" y="336"/>
                </a:lnTo>
                <a:lnTo>
                  <a:pt x="14150" y="410"/>
                </a:lnTo>
                <a:lnTo>
                  <a:pt x="14076" y="448"/>
                </a:lnTo>
                <a:lnTo>
                  <a:pt x="13945" y="448"/>
                </a:lnTo>
                <a:lnTo>
                  <a:pt x="13871" y="429"/>
                </a:lnTo>
                <a:lnTo>
                  <a:pt x="13741" y="373"/>
                </a:lnTo>
                <a:lnTo>
                  <a:pt x="13592" y="336"/>
                </a:lnTo>
                <a:lnTo>
                  <a:pt x="13499" y="317"/>
                </a:lnTo>
                <a:lnTo>
                  <a:pt x="13424" y="317"/>
                </a:lnTo>
                <a:lnTo>
                  <a:pt x="13294" y="336"/>
                </a:lnTo>
                <a:lnTo>
                  <a:pt x="13182" y="373"/>
                </a:lnTo>
                <a:lnTo>
                  <a:pt x="13089" y="392"/>
                </a:lnTo>
                <a:lnTo>
                  <a:pt x="12977" y="410"/>
                </a:lnTo>
                <a:lnTo>
                  <a:pt x="12847" y="392"/>
                </a:lnTo>
                <a:lnTo>
                  <a:pt x="12735" y="354"/>
                </a:lnTo>
                <a:lnTo>
                  <a:pt x="12512" y="280"/>
                </a:lnTo>
                <a:lnTo>
                  <a:pt x="12400" y="243"/>
                </a:lnTo>
                <a:lnTo>
                  <a:pt x="12288" y="224"/>
                </a:lnTo>
                <a:lnTo>
                  <a:pt x="12158" y="206"/>
                </a:lnTo>
                <a:lnTo>
                  <a:pt x="12028" y="224"/>
                </a:lnTo>
                <a:lnTo>
                  <a:pt x="11767" y="261"/>
                </a:lnTo>
                <a:lnTo>
                  <a:pt x="11544" y="243"/>
                </a:lnTo>
                <a:lnTo>
                  <a:pt x="11432" y="224"/>
                </a:lnTo>
                <a:lnTo>
                  <a:pt x="11320" y="206"/>
                </a:lnTo>
                <a:lnTo>
                  <a:pt x="11209" y="187"/>
                </a:lnTo>
                <a:lnTo>
                  <a:pt x="11097" y="168"/>
                </a:lnTo>
                <a:lnTo>
                  <a:pt x="10818" y="168"/>
                </a:lnTo>
                <a:lnTo>
                  <a:pt x="10557" y="224"/>
                </a:lnTo>
                <a:lnTo>
                  <a:pt x="10445" y="280"/>
                </a:lnTo>
                <a:lnTo>
                  <a:pt x="10315" y="336"/>
                </a:lnTo>
                <a:lnTo>
                  <a:pt x="10185" y="410"/>
                </a:lnTo>
                <a:lnTo>
                  <a:pt x="10073" y="429"/>
                </a:lnTo>
                <a:lnTo>
                  <a:pt x="10017" y="429"/>
                </a:lnTo>
                <a:lnTo>
                  <a:pt x="9961" y="410"/>
                </a:lnTo>
                <a:lnTo>
                  <a:pt x="9812" y="354"/>
                </a:lnTo>
                <a:lnTo>
                  <a:pt x="9682" y="280"/>
                </a:lnTo>
                <a:lnTo>
                  <a:pt x="9552" y="243"/>
                </a:lnTo>
                <a:lnTo>
                  <a:pt x="9384" y="224"/>
                </a:lnTo>
                <a:lnTo>
                  <a:pt x="9216" y="243"/>
                </a:lnTo>
                <a:lnTo>
                  <a:pt x="8881" y="243"/>
                </a:lnTo>
                <a:lnTo>
                  <a:pt x="8397" y="168"/>
                </a:lnTo>
                <a:lnTo>
                  <a:pt x="8155" y="150"/>
                </a:lnTo>
                <a:lnTo>
                  <a:pt x="7913" y="150"/>
                </a:lnTo>
                <a:lnTo>
                  <a:pt x="7653" y="187"/>
                </a:lnTo>
                <a:lnTo>
                  <a:pt x="7392" y="224"/>
                </a:lnTo>
                <a:lnTo>
                  <a:pt x="7206" y="280"/>
                </a:lnTo>
                <a:lnTo>
                  <a:pt x="7094" y="299"/>
                </a:lnTo>
                <a:lnTo>
                  <a:pt x="7001" y="299"/>
                </a:lnTo>
                <a:lnTo>
                  <a:pt x="6833" y="261"/>
                </a:lnTo>
                <a:lnTo>
                  <a:pt x="6554" y="206"/>
                </a:lnTo>
                <a:lnTo>
                  <a:pt x="6312" y="168"/>
                </a:lnTo>
                <a:lnTo>
                  <a:pt x="6070" y="150"/>
                </a:lnTo>
                <a:lnTo>
                  <a:pt x="5791" y="187"/>
                </a:lnTo>
                <a:lnTo>
                  <a:pt x="5549" y="224"/>
                </a:lnTo>
                <a:lnTo>
                  <a:pt x="5288" y="224"/>
                </a:lnTo>
                <a:lnTo>
                  <a:pt x="5046" y="168"/>
                </a:lnTo>
                <a:lnTo>
                  <a:pt x="4916" y="150"/>
                </a:lnTo>
                <a:lnTo>
                  <a:pt x="4804" y="150"/>
                </a:lnTo>
                <a:lnTo>
                  <a:pt x="4636" y="168"/>
                </a:lnTo>
                <a:lnTo>
                  <a:pt x="4469" y="206"/>
                </a:lnTo>
                <a:lnTo>
                  <a:pt x="4320" y="243"/>
                </a:lnTo>
                <a:lnTo>
                  <a:pt x="4171" y="243"/>
                </a:lnTo>
                <a:lnTo>
                  <a:pt x="4059" y="206"/>
                </a:lnTo>
                <a:lnTo>
                  <a:pt x="3948" y="150"/>
                </a:lnTo>
                <a:lnTo>
                  <a:pt x="3836" y="94"/>
                </a:lnTo>
                <a:lnTo>
                  <a:pt x="3706" y="57"/>
                </a:lnTo>
                <a:lnTo>
                  <a:pt x="3408" y="19"/>
                </a:lnTo>
                <a:lnTo>
                  <a:pt x="3110" y="1"/>
                </a:lnTo>
                <a:close/>
              </a:path>
            </a:pathLst>
          </a:custGeom>
          <a:gradFill>
            <a:gsLst>
              <a:gs pos="0">
                <a:srgbClr val="FFFFFF"/>
              </a:gs>
              <a:gs pos="100000">
                <a:srgbClr val="B3B3B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solidFill>
                <a:srgbClr val="FFFFF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b="1" sz="2900">
              <a:solidFill>
                <a:srgbClr val="FFFFFF"/>
              </a:solidFill>
              <a:latin typeface="Shadows Into Light Two"/>
              <a:ea typeface="Shadows Into Light Two"/>
              <a:cs typeface="Shadows Into Light Two"/>
              <a:sym typeface="Shadows Into Light Two"/>
            </a:endParaRPr>
          </a:p>
        </p:txBody>
      </p:sp>
      <p:sp>
        <p:nvSpPr>
          <p:cNvPr id="106" name="Google Shape;106;p17"/>
          <p:cNvSpPr txBox="1"/>
          <p:nvPr>
            <p:ph idx="1" type="body"/>
          </p:nvPr>
        </p:nvSpPr>
        <p:spPr>
          <a:xfrm>
            <a:off x="464100" y="13048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solidFill>
                <a:srgbClr val="FFFFF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b="1" sz="2900">
              <a:solidFill>
                <a:srgbClr val="FFFFFF"/>
              </a:solidFill>
              <a:latin typeface="Shadows Into Light Two"/>
              <a:ea typeface="Shadows Into Light Two"/>
              <a:cs typeface="Shadows Into Light Two"/>
              <a:sym typeface="Shadows Into Light Two"/>
            </a:endParaRPr>
          </a:p>
        </p:txBody>
      </p:sp>
      <p:pic>
        <p:nvPicPr>
          <p:cNvPr descr="2023 November/December Character Education Trait, Elementary | Generosity" id="107" name="Google Shape;107;p17" title="Character Education Trait, Elementary | Generosity">
            <a:hlinkClick r:id="rId3"/>
          </p:cNvPr>
          <p:cNvPicPr preferRelativeResize="0"/>
          <p:nvPr/>
        </p:nvPicPr>
        <p:blipFill>
          <a:blip r:embed="rId4">
            <a:alphaModFix/>
          </a:blip>
          <a:stretch>
            <a:fillRect/>
          </a:stretch>
        </p:blipFill>
        <p:spPr>
          <a:xfrm>
            <a:off x="1048225" y="559325"/>
            <a:ext cx="6833700" cy="384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1" name="Shape 111"/>
        <p:cNvGrpSpPr/>
        <p:nvPr/>
      </p:nvGrpSpPr>
      <p:grpSpPr>
        <a:xfrm>
          <a:off x="0" y="0"/>
          <a:ext cx="0" cy="0"/>
          <a:chOff x="0" y="0"/>
          <a:chExt cx="0" cy="0"/>
        </a:xfrm>
      </p:grpSpPr>
      <p:sp>
        <p:nvSpPr>
          <p:cNvPr id="112" name="Google Shape;112;p18"/>
          <p:cNvSpPr/>
          <p:nvPr/>
        </p:nvSpPr>
        <p:spPr>
          <a:xfrm>
            <a:off x="256474" y="270725"/>
            <a:ext cx="8646894" cy="174301"/>
          </a:xfrm>
          <a:custGeom>
            <a:rect b="b" l="l" r="r" t="t"/>
            <a:pathLst>
              <a:path extrusionOk="0" h="1286" w="15417">
                <a:moveTo>
                  <a:pt x="2533" y="336"/>
                </a:moveTo>
                <a:lnTo>
                  <a:pt x="2588" y="373"/>
                </a:lnTo>
                <a:lnTo>
                  <a:pt x="2607" y="448"/>
                </a:lnTo>
                <a:lnTo>
                  <a:pt x="2626" y="596"/>
                </a:lnTo>
                <a:lnTo>
                  <a:pt x="2607" y="671"/>
                </a:lnTo>
                <a:lnTo>
                  <a:pt x="2588" y="727"/>
                </a:lnTo>
                <a:lnTo>
                  <a:pt x="2570" y="764"/>
                </a:lnTo>
                <a:lnTo>
                  <a:pt x="2514" y="801"/>
                </a:lnTo>
                <a:lnTo>
                  <a:pt x="2458" y="801"/>
                </a:lnTo>
                <a:lnTo>
                  <a:pt x="2402" y="783"/>
                </a:lnTo>
                <a:lnTo>
                  <a:pt x="2384" y="764"/>
                </a:lnTo>
                <a:lnTo>
                  <a:pt x="2365" y="745"/>
                </a:lnTo>
                <a:lnTo>
                  <a:pt x="2365" y="690"/>
                </a:lnTo>
                <a:lnTo>
                  <a:pt x="2365" y="634"/>
                </a:lnTo>
                <a:lnTo>
                  <a:pt x="2384" y="522"/>
                </a:lnTo>
                <a:lnTo>
                  <a:pt x="2440" y="392"/>
                </a:lnTo>
                <a:lnTo>
                  <a:pt x="2458" y="354"/>
                </a:lnTo>
                <a:lnTo>
                  <a:pt x="2495" y="336"/>
                </a:lnTo>
                <a:close/>
                <a:moveTo>
                  <a:pt x="1155" y="429"/>
                </a:moveTo>
                <a:lnTo>
                  <a:pt x="1192" y="503"/>
                </a:lnTo>
                <a:lnTo>
                  <a:pt x="1229" y="596"/>
                </a:lnTo>
                <a:lnTo>
                  <a:pt x="1229" y="690"/>
                </a:lnTo>
                <a:lnTo>
                  <a:pt x="1211" y="764"/>
                </a:lnTo>
                <a:lnTo>
                  <a:pt x="1099" y="820"/>
                </a:lnTo>
                <a:lnTo>
                  <a:pt x="1025" y="839"/>
                </a:lnTo>
                <a:lnTo>
                  <a:pt x="969" y="801"/>
                </a:lnTo>
                <a:lnTo>
                  <a:pt x="931" y="764"/>
                </a:lnTo>
                <a:lnTo>
                  <a:pt x="931" y="690"/>
                </a:lnTo>
                <a:lnTo>
                  <a:pt x="969" y="596"/>
                </a:lnTo>
                <a:lnTo>
                  <a:pt x="1043" y="522"/>
                </a:lnTo>
                <a:lnTo>
                  <a:pt x="1155" y="429"/>
                </a:lnTo>
                <a:close/>
                <a:moveTo>
                  <a:pt x="5549" y="541"/>
                </a:moveTo>
                <a:lnTo>
                  <a:pt x="5586" y="596"/>
                </a:lnTo>
                <a:lnTo>
                  <a:pt x="5605" y="652"/>
                </a:lnTo>
                <a:lnTo>
                  <a:pt x="5642" y="801"/>
                </a:lnTo>
                <a:lnTo>
                  <a:pt x="5623" y="876"/>
                </a:lnTo>
                <a:lnTo>
                  <a:pt x="5605" y="913"/>
                </a:lnTo>
                <a:lnTo>
                  <a:pt x="5567" y="913"/>
                </a:lnTo>
                <a:lnTo>
                  <a:pt x="5512" y="876"/>
                </a:lnTo>
                <a:lnTo>
                  <a:pt x="5474" y="820"/>
                </a:lnTo>
                <a:lnTo>
                  <a:pt x="5437" y="783"/>
                </a:lnTo>
                <a:lnTo>
                  <a:pt x="5437" y="745"/>
                </a:lnTo>
                <a:lnTo>
                  <a:pt x="5437" y="708"/>
                </a:lnTo>
                <a:lnTo>
                  <a:pt x="5474" y="615"/>
                </a:lnTo>
                <a:lnTo>
                  <a:pt x="5549" y="541"/>
                </a:lnTo>
                <a:close/>
                <a:moveTo>
                  <a:pt x="8881" y="522"/>
                </a:moveTo>
                <a:lnTo>
                  <a:pt x="8956" y="541"/>
                </a:lnTo>
                <a:lnTo>
                  <a:pt x="8993" y="578"/>
                </a:lnTo>
                <a:lnTo>
                  <a:pt x="9030" y="634"/>
                </a:lnTo>
                <a:lnTo>
                  <a:pt x="9012" y="708"/>
                </a:lnTo>
                <a:lnTo>
                  <a:pt x="8974" y="783"/>
                </a:lnTo>
                <a:lnTo>
                  <a:pt x="8919" y="857"/>
                </a:lnTo>
                <a:lnTo>
                  <a:pt x="8826" y="913"/>
                </a:lnTo>
                <a:lnTo>
                  <a:pt x="8714" y="913"/>
                </a:lnTo>
                <a:lnTo>
                  <a:pt x="8621" y="894"/>
                </a:lnTo>
                <a:lnTo>
                  <a:pt x="8546" y="857"/>
                </a:lnTo>
                <a:lnTo>
                  <a:pt x="8509" y="801"/>
                </a:lnTo>
                <a:lnTo>
                  <a:pt x="8509" y="764"/>
                </a:lnTo>
                <a:lnTo>
                  <a:pt x="8509" y="727"/>
                </a:lnTo>
                <a:lnTo>
                  <a:pt x="8528" y="690"/>
                </a:lnTo>
                <a:lnTo>
                  <a:pt x="8565" y="652"/>
                </a:lnTo>
                <a:lnTo>
                  <a:pt x="8695" y="578"/>
                </a:lnTo>
                <a:lnTo>
                  <a:pt x="8788" y="541"/>
                </a:lnTo>
                <a:lnTo>
                  <a:pt x="8881" y="522"/>
                </a:lnTo>
                <a:close/>
                <a:moveTo>
                  <a:pt x="4190" y="448"/>
                </a:moveTo>
                <a:lnTo>
                  <a:pt x="4208" y="466"/>
                </a:lnTo>
                <a:lnTo>
                  <a:pt x="4227" y="503"/>
                </a:lnTo>
                <a:lnTo>
                  <a:pt x="4245" y="541"/>
                </a:lnTo>
                <a:lnTo>
                  <a:pt x="4245" y="596"/>
                </a:lnTo>
                <a:lnTo>
                  <a:pt x="4208" y="727"/>
                </a:lnTo>
                <a:lnTo>
                  <a:pt x="4152" y="801"/>
                </a:lnTo>
                <a:lnTo>
                  <a:pt x="4097" y="857"/>
                </a:lnTo>
                <a:lnTo>
                  <a:pt x="4022" y="894"/>
                </a:lnTo>
                <a:lnTo>
                  <a:pt x="3948" y="932"/>
                </a:lnTo>
                <a:lnTo>
                  <a:pt x="3873" y="932"/>
                </a:lnTo>
                <a:lnTo>
                  <a:pt x="3817" y="913"/>
                </a:lnTo>
                <a:lnTo>
                  <a:pt x="3817" y="894"/>
                </a:lnTo>
                <a:lnTo>
                  <a:pt x="3799" y="857"/>
                </a:lnTo>
                <a:lnTo>
                  <a:pt x="3817" y="745"/>
                </a:lnTo>
                <a:lnTo>
                  <a:pt x="3873" y="634"/>
                </a:lnTo>
                <a:lnTo>
                  <a:pt x="3966" y="541"/>
                </a:lnTo>
                <a:lnTo>
                  <a:pt x="4041" y="485"/>
                </a:lnTo>
                <a:lnTo>
                  <a:pt x="4115" y="448"/>
                </a:lnTo>
                <a:close/>
                <a:moveTo>
                  <a:pt x="6964" y="652"/>
                </a:moveTo>
                <a:lnTo>
                  <a:pt x="6964" y="671"/>
                </a:lnTo>
                <a:lnTo>
                  <a:pt x="7020" y="690"/>
                </a:lnTo>
                <a:lnTo>
                  <a:pt x="7094" y="783"/>
                </a:lnTo>
                <a:lnTo>
                  <a:pt x="7113" y="839"/>
                </a:lnTo>
                <a:lnTo>
                  <a:pt x="7113" y="876"/>
                </a:lnTo>
                <a:lnTo>
                  <a:pt x="7075" y="913"/>
                </a:lnTo>
                <a:lnTo>
                  <a:pt x="7001" y="932"/>
                </a:lnTo>
                <a:lnTo>
                  <a:pt x="6908" y="913"/>
                </a:lnTo>
                <a:lnTo>
                  <a:pt x="6871" y="876"/>
                </a:lnTo>
                <a:lnTo>
                  <a:pt x="6852" y="839"/>
                </a:lnTo>
                <a:lnTo>
                  <a:pt x="6871" y="783"/>
                </a:lnTo>
                <a:lnTo>
                  <a:pt x="6889" y="727"/>
                </a:lnTo>
                <a:lnTo>
                  <a:pt x="6926" y="671"/>
                </a:lnTo>
                <a:lnTo>
                  <a:pt x="6964" y="652"/>
                </a:lnTo>
                <a:close/>
                <a:moveTo>
                  <a:pt x="11674" y="559"/>
                </a:moveTo>
                <a:lnTo>
                  <a:pt x="11711" y="578"/>
                </a:lnTo>
                <a:lnTo>
                  <a:pt x="11730" y="615"/>
                </a:lnTo>
                <a:lnTo>
                  <a:pt x="11730" y="671"/>
                </a:lnTo>
                <a:lnTo>
                  <a:pt x="11711" y="745"/>
                </a:lnTo>
                <a:lnTo>
                  <a:pt x="11674" y="820"/>
                </a:lnTo>
                <a:lnTo>
                  <a:pt x="11655" y="913"/>
                </a:lnTo>
                <a:lnTo>
                  <a:pt x="11637" y="932"/>
                </a:lnTo>
                <a:lnTo>
                  <a:pt x="11618" y="950"/>
                </a:lnTo>
                <a:lnTo>
                  <a:pt x="11507" y="950"/>
                </a:lnTo>
                <a:lnTo>
                  <a:pt x="11469" y="913"/>
                </a:lnTo>
                <a:lnTo>
                  <a:pt x="11451" y="876"/>
                </a:lnTo>
                <a:lnTo>
                  <a:pt x="11432" y="839"/>
                </a:lnTo>
                <a:lnTo>
                  <a:pt x="11432" y="801"/>
                </a:lnTo>
                <a:lnTo>
                  <a:pt x="11469" y="708"/>
                </a:lnTo>
                <a:lnTo>
                  <a:pt x="11544" y="634"/>
                </a:lnTo>
                <a:lnTo>
                  <a:pt x="11618" y="578"/>
                </a:lnTo>
                <a:lnTo>
                  <a:pt x="11655" y="559"/>
                </a:lnTo>
                <a:close/>
                <a:moveTo>
                  <a:pt x="14039" y="652"/>
                </a:moveTo>
                <a:lnTo>
                  <a:pt x="14076" y="671"/>
                </a:lnTo>
                <a:lnTo>
                  <a:pt x="14132" y="708"/>
                </a:lnTo>
                <a:lnTo>
                  <a:pt x="14150" y="764"/>
                </a:lnTo>
                <a:lnTo>
                  <a:pt x="14169" y="839"/>
                </a:lnTo>
                <a:lnTo>
                  <a:pt x="14169" y="913"/>
                </a:lnTo>
                <a:lnTo>
                  <a:pt x="14150" y="969"/>
                </a:lnTo>
                <a:lnTo>
                  <a:pt x="14113" y="1006"/>
                </a:lnTo>
                <a:lnTo>
                  <a:pt x="14057" y="1025"/>
                </a:lnTo>
                <a:lnTo>
                  <a:pt x="14020" y="1006"/>
                </a:lnTo>
                <a:lnTo>
                  <a:pt x="13983" y="969"/>
                </a:lnTo>
                <a:lnTo>
                  <a:pt x="13945" y="913"/>
                </a:lnTo>
                <a:lnTo>
                  <a:pt x="13927" y="839"/>
                </a:lnTo>
                <a:lnTo>
                  <a:pt x="13927" y="783"/>
                </a:lnTo>
                <a:lnTo>
                  <a:pt x="13945" y="708"/>
                </a:lnTo>
                <a:lnTo>
                  <a:pt x="13983" y="671"/>
                </a:lnTo>
                <a:lnTo>
                  <a:pt x="14039" y="652"/>
                </a:lnTo>
                <a:close/>
                <a:moveTo>
                  <a:pt x="10092" y="671"/>
                </a:moveTo>
                <a:lnTo>
                  <a:pt x="10129" y="690"/>
                </a:lnTo>
                <a:lnTo>
                  <a:pt x="10185" y="708"/>
                </a:lnTo>
                <a:lnTo>
                  <a:pt x="10222" y="764"/>
                </a:lnTo>
                <a:lnTo>
                  <a:pt x="10240" y="820"/>
                </a:lnTo>
                <a:lnTo>
                  <a:pt x="10259" y="894"/>
                </a:lnTo>
                <a:lnTo>
                  <a:pt x="10259" y="969"/>
                </a:lnTo>
                <a:lnTo>
                  <a:pt x="10222" y="1006"/>
                </a:lnTo>
                <a:lnTo>
                  <a:pt x="10203" y="1043"/>
                </a:lnTo>
                <a:lnTo>
                  <a:pt x="10166" y="1043"/>
                </a:lnTo>
                <a:lnTo>
                  <a:pt x="10110" y="1006"/>
                </a:lnTo>
                <a:lnTo>
                  <a:pt x="10073" y="969"/>
                </a:lnTo>
                <a:lnTo>
                  <a:pt x="10036" y="876"/>
                </a:lnTo>
                <a:lnTo>
                  <a:pt x="10036" y="801"/>
                </a:lnTo>
                <a:lnTo>
                  <a:pt x="10036" y="727"/>
                </a:lnTo>
                <a:lnTo>
                  <a:pt x="10054" y="690"/>
                </a:lnTo>
                <a:lnTo>
                  <a:pt x="10092" y="671"/>
                </a:lnTo>
                <a:close/>
                <a:moveTo>
                  <a:pt x="13015" y="690"/>
                </a:moveTo>
                <a:lnTo>
                  <a:pt x="13052" y="727"/>
                </a:lnTo>
                <a:lnTo>
                  <a:pt x="13089" y="801"/>
                </a:lnTo>
                <a:lnTo>
                  <a:pt x="13108" y="894"/>
                </a:lnTo>
                <a:lnTo>
                  <a:pt x="13108" y="987"/>
                </a:lnTo>
                <a:lnTo>
                  <a:pt x="13089" y="1081"/>
                </a:lnTo>
                <a:lnTo>
                  <a:pt x="13070" y="1118"/>
                </a:lnTo>
                <a:lnTo>
                  <a:pt x="13052" y="1136"/>
                </a:lnTo>
                <a:lnTo>
                  <a:pt x="13015" y="1155"/>
                </a:lnTo>
                <a:lnTo>
                  <a:pt x="12959" y="1155"/>
                </a:lnTo>
                <a:lnTo>
                  <a:pt x="12903" y="1136"/>
                </a:lnTo>
                <a:lnTo>
                  <a:pt x="12847" y="1099"/>
                </a:lnTo>
                <a:lnTo>
                  <a:pt x="12810" y="1043"/>
                </a:lnTo>
                <a:lnTo>
                  <a:pt x="12810" y="1006"/>
                </a:lnTo>
                <a:lnTo>
                  <a:pt x="12810" y="950"/>
                </a:lnTo>
                <a:lnTo>
                  <a:pt x="12847" y="894"/>
                </a:lnTo>
                <a:lnTo>
                  <a:pt x="12921" y="783"/>
                </a:lnTo>
                <a:lnTo>
                  <a:pt x="13015" y="690"/>
                </a:lnTo>
                <a:close/>
                <a:moveTo>
                  <a:pt x="3110" y="1"/>
                </a:moveTo>
                <a:lnTo>
                  <a:pt x="2812" y="38"/>
                </a:lnTo>
                <a:lnTo>
                  <a:pt x="2514" y="131"/>
                </a:lnTo>
                <a:lnTo>
                  <a:pt x="2402" y="150"/>
                </a:lnTo>
                <a:lnTo>
                  <a:pt x="2253" y="131"/>
                </a:lnTo>
                <a:lnTo>
                  <a:pt x="2104" y="112"/>
                </a:lnTo>
                <a:lnTo>
                  <a:pt x="1974" y="94"/>
                </a:lnTo>
                <a:lnTo>
                  <a:pt x="1807" y="112"/>
                </a:lnTo>
                <a:lnTo>
                  <a:pt x="1658" y="150"/>
                </a:lnTo>
                <a:lnTo>
                  <a:pt x="1490" y="187"/>
                </a:lnTo>
                <a:lnTo>
                  <a:pt x="1229" y="187"/>
                </a:lnTo>
                <a:lnTo>
                  <a:pt x="1136" y="168"/>
                </a:lnTo>
                <a:lnTo>
                  <a:pt x="931" y="112"/>
                </a:lnTo>
                <a:lnTo>
                  <a:pt x="820" y="94"/>
                </a:lnTo>
                <a:lnTo>
                  <a:pt x="708" y="75"/>
                </a:lnTo>
                <a:lnTo>
                  <a:pt x="578" y="94"/>
                </a:lnTo>
                <a:lnTo>
                  <a:pt x="447" y="150"/>
                </a:lnTo>
                <a:lnTo>
                  <a:pt x="317" y="243"/>
                </a:lnTo>
                <a:lnTo>
                  <a:pt x="131" y="392"/>
                </a:lnTo>
                <a:lnTo>
                  <a:pt x="38" y="485"/>
                </a:lnTo>
                <a:lnTo>
                  <a:pt x="1" y="541"/>
                </a:lnTo>
                <a:lnTo>
                  <a:pt x="1" y="578"/>
                </a:lnTo>
                <a:lnTo>
                  <a:pt x="19" y="578"/>
                </a:lnTo>
                <a:lnTo>
                  <a:pt x="38" y="596"/>
                </a:lnTo>
                <a:lnTo>
                  <a:pt x="94" y="596"/>
                </a:lnTo>
                <a:lnTo>
                  <a:pt x="150" y="578"/>
                </a:lnTo>
                <a:lnTo>
                  <a:pt x="224" y="559"/>
                </a:lnTo>
                <a:lnTo>
                  <a:pt x="317" y="485"/>
                </a:lnTo>
                <a:lnTo>
                  <a:pt x="540" y="317"/>
                </a:lnTo>
                <a:lnTo>
                  <a:pt x="652" y="243"/>
                </a:lnTo>
                <a:lnTo>
                  <a:pt x="708" y="224"/>
                </a:lnTo>
                <a:lnTo>
                  <a:pt x="764" y="206"/>
                </a:lnTo>
                <a:lnTo>
                  <a:pt x="838" y="206"/>
                </a:lnTo>
                <a:lnTo>
                  <a:pt x="894" y="224"/>
                </a:lnTo>
                <a:lnTo>
                  <a:pt x="969" y="261"/>
                </a:lnTo>
                <a:lnTo>
                  <a:pt x="1062" y="317"/>
                </a:lnTo>
                <a:lnTo>
                  <a:pt x="931" y="392"/>
                </a:lnTo>
                <a:lnTo>
                  <a:pt x="838" y="485"/>
                </a:lnTo>
                <a:lnTo>
                  <a:pt x="783" y="578"/>
                </a:lnTo>
                <a:lnTo>
                  <a:pt x="745" y="671"/>
                </a:lnTo>
                <a:lnTo>
                  <a:pt x="727" y="745"/>
                </a:lnTo>
                <a:lnTo>
                  <a:pt x="745" y="839"/>
                </a:lnTo>
                <a:lnTo>
                  <a:pt x="764" y="894"/>
                </a:lnTo>
                <a:lnTo>
                  <a:pt x="801" y="969"/>
                </a:lnTo>
                <a:lnTo>
                  <a:pt x="857" y="1025"/>
                </a:lnTo>
                <a:lnTo>
                  <a:pt x="913" y="1062"/>
                </a:lnTo>
                <a:lnTo>
                  <a:pt x="987" y="1081"/>
                </a:lnTo>
                <a:lnTo>
                  <a:pt x="1136" y="1081"/>
                </a:lnTo>
                <a:lnTo>
                  <a:pt x="1211" y="1043"/>
                </a:lnTo>
                <a:lnTo>
                  <a:pt x="1267" y="969"/>
                </a:lnTo>
                <a:lnTo>
                  <a:pt x="1341" y="894"/>
                </a:lnTo>
                <a:lnTo>
                  <a:pt x="1360" y="820"/>
                </a:lnTo>
                <a:lnTo>
                  <a:pt x="1360" y="745"/>
                </a:lnTo>
                <a:lnTo>
                  <a:pt x="1322" y="578"/>
                </a:lnTo>
                <a:lnTo>
                  <a:pt x="1285" y="448"/>
                </a:lnTo>
                <a:lnTo>
                  <a:pt x="1285" y="392"/>
                </a:lnTo>
                <a:lnTo>
                  <a:pt x="1304" y="354"/>
                </a:lnTo>
                <a:lnTo>
                  <a:pt x="1378" y="317"/>
                </a:lnTo>
                <a:lnTo>
                  <a:pt x="1490" y="299"/>
                </a:lnTo>
                <a:lnTo>
                  <a:pt x="1807" y="243"/>
                </a:lnTo>
                <a:lnTo>
                  <a:pt x="2272" y="243"/>
                </a:lnTo>
                <a:lnTo>
                  <a:pt x="2384" y="261"/>
                </a:lnTo>
                <a:lnTo>
                  <a:pt x="2291" y="354"/>
                </a:lnTo>
                <a:lnTo>
                  <a:pt x="2235" y="466"/>
                </a:lnTo>
                <a:lnTo>
                  <a:pt x="2197" y="596"/>
                </a:lnTo>
                <a:lnTo>
                  <a:pt x="2197" y="727"/>
                </a:lnTo>
                <a:lnTo>
                  <a:pt x="2235" y="839"/>
                </a:lnTo>
                <a:lnTo>
                  <a:pt x="2272" y="894"/>
                </a:lnTo>
                <a:lnTo>
                  <a:pt x="2309" y="932"/>
                </a:lnTo>
                <a:lnTo>
                  <a:pt x="2346" y="950"/>
                </a:lnTo>
                <a:lnTo>
                  <a:pt x="2402" y="969"/>
                </a:lnTo>
                <a:lnTo>
                  <a:pt x="2477" y="969"/>
                </a:lnTo>
                <a:lnTo>
                  <a:pt x="2551" y="950"/>
                </a:lnTo>
                <a:lnTo>
                  <a:pt x="2626" y="913"/>
                </a:lnTo>
                <a:lnTo>
                  <a:pt x="2663" y="876"/>
                </a:lnTo>
                <a:lnTo>
                  <a:pt x="2737" y="801"/>
                </a:lnTo>
                <a:lnTo>
                  <a:pt x="2775" y="690"/>
                </a:lnTo>
                <a:lnTo>
                  <a:pt x="2793" y="578"/>
                </a:lnTo>
                <a:lnTo>
                  <a:pt x="2756" y="466"/>
                </a:lnTo>
                <a:lnTo>
                  <a:pt x="2719" y="354"/>
                </a:lnTo>
                <a:lnTo>
                  <a:pt x="2644" y="280"/>
                </a:lnTo>
                <a:lnTo>
                  <a:pt x="2551" y="206"/>
                </a:lnTo>
                <a:lnTo>
                  <a:pt x="2905" y="187"/>
                </a:lnTo>
                <a:lnTo>
                  <a:pt x="3277" y="168"/>
                </a:lnTo>
                <a:lnTo>
                  <a:pt x="3482" y="187"/>
                </a:lnTo>
                <a:lnTo>
                  <a:pt x="3668" y="206"/>
                </a:lnTo>
                <a:lnTo>
                  <a:pt x="3854" y="243"/>
                </a:lnTo>
                <a:lnTo>
                  <a:pt x="4022" y="317"/>
                </a:lnTo>
                <a:lnTo>
                  <a:pt x="3910" y="410"/>
                </a:lnTo>
                <a:lnTo>
                  <a:pt x="3799" y="522"/>
                </a:lnTo>
                <a:lnTo>
                  <a:pt x="3706" y="652"/>
                </a:lnTo>
                <a:lnTo>
                  <a:pt x="3650" y="783"/>
                </a:lnTo>
                <a:lnTo>
                  <a:pt x="3631" y="839"/>
                </a:lnTo>
                <a:lnTo>
                  <a:pt x="3631" y="913"/>
                </a:lnTo>
                <a:lnTo>
                  <a:pt x="3650" y="950"/>
                </a:lnTo>
                <a:lnTo>
                  <a:pt x="3668" y="1006"/>
                </a:lnTo>
                <a:lnTo>
                  <a:pt x="3724" y="1043"/>
                </a:lnTo>
                <a:lnTo>
                  <a:pt x="3780" y="1062"/>
                </a:lnTo>
                <a:lnTo>
                  <a:pt x="3854" y="1081"/>
                </a:lnTo>
                <a:lnTo>
                  <a:pt x="3966" y="1081"/>
                </a:lnTo>
                <a:lnTo>
                  <a:pt x="4097" y="1043"/>
                </a:lnTo>
                <a:lnTo>
                  <a:pt x="4227" y="987"/>
                </a:lnTo>
                <a:lnTo>
                  <a:pt x="4339" y="913"/>
                </a:lnTo>
                <a:lnTo>
                  <a:pt x="4413" y="820"/>
                </a:lnTo>
                <a:lnTo>
                  <a:pt x="4450" y="708"/>
                </a:lnTo>
                <a:lnTo>
                  <a:pt x="4469" y="652"/>
                </a:lnTo>
                <a:lnTo>
                  <a:pt x="4450" y="596"/>
                </a:lnTo>
                <a:lnTo>
                  <a:pt x="4432" y="522"/>
                </a:lnTo>
                <a:lnTo>
                  <a:pt x="4413" y="466"/>
                </a:lnTo>
                <a:lnTo>
                  <a:pt x="4357" y="410"/>
                </a:lnTo>
                <a:lnTo>
                  <a:pt x="4301" y="354"/>
                </a:lnTo>
                <a:lnTo>
                  <a:pt x="4432" y="317"/>
                </a:lnTo>
                <a:lnTo>
                  <a:pt x="4581" y="299"/>
                </a:lnTo>
                <a:lnTo>
                  <a:pt x="4730" y="280"/>
                </a:lnTo>
                <a:lnTo>
                  <a:pt x="4878" y="280"/>
                </a:lnTo>
                <a:lnTo>
                  <a:pt x="5009" y="299"/>
                </a:lnTo>
                <a:lnTo>
                  <a:pt x="5158" y="336"/>
                </a:lnTo>
                <a:lnTo>
                  <a:pt x="5307" y="373"/>
                </a:lnTo>
                <a:lnTo>
                  <a:pt x="5418" y="429"/>
                </a:lnTo>
                <a:lnTo>
                  <a:pt x="5363" y="503"/>
                </a:lnTo>
                <a:lnTo>
                  <a:pt x="5307" y="615"/>
                </a:lnTo>
                <a:lnTo>
                  <a:pt x="5269" y="745"/>
                </a:lnTo>
                <a:lnTo>
                  <a:pt x="5269" y="857"/>
                </a:lnTo>
                <a:lnTo>
                  <a:pt x="5288" y="969"/>
                </a:lnTo>
                <a:lnTo>
                  <a:pt x="5307" y="1006"/>
                </a:lnTo>
                <a:lnTo>
                  <a:pt x="5344" y="1062"/>
                </a:lnTo>
                <a:lnTo>
                  <a:pt x="5381" y="1081"/>
                </a:lnTo>
                <a:lnTo>
                  <a:pt x="5437" y="1118"/>
                </a:lnTo>
                <a:lnTo>
                  <a:pt x="5660" y="1118"/>
                </a:lnTo>
                <a:lnTo>
                  <a:pt x="5698" y="1099"/>
                </a:lnTo>
                <a:lnTo>
                  <a:pt x="5772" y="1025"/>
                </a:lnTo>
                <a:lnTo>
                  <a:pt x="5809" y="950"/>
                </a:lnTo>
                <a:lnTo>
                  <a:pt x="5828" y="839"/>
                </a:lnTo>
                <a:lnTo>
                  <a:pt x="5828" y="727"/>
                </a:lnTo>
                <a:lnTo>
                  <a:pt x="5809" y="615"/>
                </a:lnTo>
                <a:lnTo>
                  <a:pt x="5772" y="522"/>
                </a:lnTo>
                <a:lnTo>
                  <a:pt x="5716" y="429"/>
                </a:lnTo>
                <a:lnTo>
                  <a:pt x="5884" y="354"/>
                </a:lnTo>
                <a:lnTo>
                  <a:pt x="6051" y="299"/>
                </a:lnTo>
                <a:lnTo>
                  <a:pt x="6219" y="299"/>
                </a:lnTo>
                <a:lnTo>
                  <a:pt x="6405" y="317"/>
                </a:lnTo>
                <a:lnTo>
                  <a:pt x="6647" y="373"/>
                </a:lnTo>
                <a:lnTo>
                  <a:pt x="6759" y="429"/>
                </a:lnTo>
                <a:lnTo>
                  <a:pt x="6815" y="466"/>
                </a:lnTo>
                <a:lnTo>
                  <a:pt x="6852" y="503"/>
                </a:lnTo>
                <a:lnTo>
                  <a:pt x="6833" y="559"/>
                </a:lnTo>
                <a:lnTo>
                  <a:pt x="6796" y="671"/>
                </a:lnTo>
                <a:lnTo>
                  <a:pt x="6759" y="783"/>
                </a:lnTo>
                <a:lnTo>
                  <a:pt x="6759" y="839"/>
                </a:lnTo>
                <a:lnTo>
                  <a:pt x="6778" y="894"/>
                </a:lnTo>
                <a:lnTo>
                  <a:pt x="6815" y="969"/>
                </a:lnTo>
                <a:lnTo>
                  <a:pt x="6871" y="1025"/>
                </a:lnTo>
                <a:lnTo>
                  <a:pt x="6926" y="1062"/>
                </a:lnTo>
                <a:lnTo>
                  <a:pt x="6982" y="1081"/>
                </a:lnTo>
                <a:lnTo>
                  <a:pt x="7075" y="1081"/>
                </a:lnTo>
                <a:lnTo>
                  <a:pt x="7131" y="1062"/>
                </a:lnTo>
                <a:lnTo>
                  <a:pt x="7169" y="1025"/>
                </a:lnTo>
                <a:lnTo>
                  <a:pt x="7206" y="987"/>
                </a:lnTo>
                <a:lnTo>
                  <a:pt x="7243" y="932"/>
                </a:lnTo>
                <a:lnTo>
                  <a:pt x="7262" y="857"/>
                </a:lnTo>
                <a:lnTo>
                  <a:pt x="7262" y="801"/>
                </a:lnTo>
                <a:lnTo>
                  <a:pt x="7243" y="727"/>
                </a:lnTo>
                <a:lnTo>
                  <a:pt x="7224" y="652"/>
                </a:lnTo>
                <a:lnTo>
                  <a:pt x="7187" y="578"/>
                </a:lnTo>
                <a:lnTo>
                  <a:pt x="7131" y="503"/>
                </a:lnTo>
                <a:lnTo>
                  <a:pt x="7299" y="410"/>
                </a:lnTo>
                <a:lnTo>
                  <a:pt x="7485" y="354"/>
                </a:lnTo>
                <a:lnTo>
                  <a:pt x="7690" y="317"/>
                </a:lnTo>
                <a:lnTo>
                  <a:pt x="7876" y="299"/>
                </a:lnTo>
                <a:lnTo>
                  <a:pt x="8081" y="299"/>
                </a:lnTo>
                <a:lnTo>
                  <a:pt x="8286" y="317"/>
                </a:lnTo>
                <a:lnTo>
                  <a:pt x="8490" y="336"/>
                </a:lnTo>
                <a:lnTo>
                  <a:pt x="8677" y="373"/>
                </a:lnTo>
                <a:lnTo>
                  <a:pt x="8528" y="466"/>
                </a:lnTo>
                <a:lnTo>
                  <a:pt x="8416" y="559"/>
                </a:lnTo>
                <a:lnTo>
                  <a:pt x="8341" y="671"/>
                </a:lnTo>
                <a:lnTo>
                  <a:pt x="8323" y="727"/>
                </a:lnTo>
                <a:lnTo>
                  <a:pt x="8323" y="783"/>
                </a:lnTo>
                <a:lnTo>
                  <a:pt x="8323" y="839"/>
                </a:lnTo>
                <a:lnTo>
                  <a:pt x="8341" y="894"/>
                </a:lnTo>
                <a:lnTo>
                  <a:pt x="8379" y="932"/>
                </a:lnTo>
                <a:lnTo>
                  <a:pt x="8416" y="987"/>
                </a:lnTo>
                <a:lnTo>
                  <a:pt x="8472" y="1025"/>
                </a:lnTo>
                <a:lnTo>
                  <a:pt x="8546" y="1043"/>
                </a:lnTo>
                <a:lnTo>
                  <a:pt x="8639" y="1062"/>
                </a:lnTo>
                <a:lnTo>
                  <a:pt x="8751" y="1081"/>
                </a:lnTo>
                <a:lnTo>
                  <a:pt x="8881" y="1062"/>
                </a:lnTo>
                <a:lnTo>
                  <a:pt x="8993" y="1025"/>
                </a:lnTo>
                <a:lnTo>
                  <a:pt x="9105" y="950"/>
                </a:lnTo>
                <a:lnTo>
                  <a:pt x="9179" y="839"/>
                </a:lnTo>
                <a:lnTo>
                  <a:pt x="9216" y="727"/>
                </a:lnTo>
                <a:lnTo>
                  <a:pt x="9235" y="615"/>
                </a:lnTo>
                <a:lnTo>
                  <a:pt x="9235" y="559"/>
                </a:lnTo>
                <a:lnTo>
                  <a:pt x="9198" y="485"/>
                </a:lnTo>
                <a:lnTo>
                  <a:pt x="9179" y="429"/>
                </a:lnTo>
                <a:lnTo>
                  <a:pt x="9123" y="373"/>
                </a:lnTo>
                <a:lnTo>
                  <a:pt x="9347" y="373"/>
                </a:lnTo>
                <a:lnTo>
                  <a:pt x="9552" y="410"/>
                </a:lnTo>
                <a:lnTo>
                  <a:pt x="9756" y="466"/>
                </a:lnTo>
                <a:lnTo>
                  <a:pt x="9943" y="559"/>
                </a:lnTo>
                <a:lnTo>
                  <a:pt x="9887" y="671"/>
                </a:lnTo>
                <a:lnTo>
                  <a:pt x="9868" y="801"/>
                </a:lnTo>
                <a:lnTo>
                  <a:pt x="9887" y="932"/>
                </a:lnTo>
                <a:lnTo>
                  <a:pt x="9905" y="1062"/>
                </a:lnTo>
                <a:lnTo>
                  <a:pt x="9980" y="1155"/>
                </a:lnTo>
                <a:lnTo>
                  <a:pt x="10017" y="1192"/>
                </a:lnTo>
                <a:lnTo>
                  <a:pt x="10054" y="1230"/>
                </a:lnTo>
                <a:lnTo>
                  <a:pt x="10110" y="1248"/>
                </a:lnTo>
                <a:lnTo>
                  <a:pt x="10185" y="1230"/>
                </a:lnTo>
                <a:lnTo>
                  <a:pt x="10240" y="1211"/>
                </a:lnTo>
                <a:lnTo>
                  <a:pt x="10315" y="1192"/>
                </a:lnTo>
                <a:lnTo>
                  <a:pt x="10389" y="1118"/>
                </a:lnTo>
                <a:lnTo>
                  <a:pt x="10427" y="1043"/>
                </a:lnTo>
                <a:lnTo>
                  <a:pt x="10427" y="969"/>
                </a:lnTo>
                <a:lnTo>
                  <a:pt x="10427" y="876"/>
                </a:lnTo>
                <a:lnTo>
                  <a:pt x="10389" y="783"/>
                </a:lnTo>
                <a:lnTo>
                  <a:pt x="10352" y="708"/>
                </a:lnTo>
                <a:lnTo>
                  <a:pt x="10296" y="634"/>
                </a:lnTo>
                <a:lnTo>
                  <a:pt x="10240" y="578"/>
                </a:lnTo>
                <a:lnTo>
                  <a:pt x="10352" y="503"/>
                </a:lnTo>
                <a:lnTo>
                  <a:pt x="10501" y="429"/>
                </a:lnTo>
                <a:lnTo>
                  <a:pt x="10687" y="373"/>
                </a:lnTo>
                <a:lnTo>
                  <a:pt x="10874" y="317"/>
                </a:lnTo>
                <a:lnTo>
                  <a:pt x="11060" y="299"/>
                </a:lnTo>
                <a:lnTo>
                  <a:pt x="11246" y="299"/>
                </a:lnTo>
                <a:lnTo>
                  <a:pt x="11395" y="354"/>
                </a:lnTo>
                <a:lnTo>
                  <a:pt x="11469" y="373"/>
                </a:lnTo>
                <a:lnTo>
                  <a:pt x="11525" y="429"/>
                </a:lnTo>
                <a:lnTo>
                  <a:pt x="11451" y="485"/>
                </a:lnTo>
                <a:lnTo>
                  <a:pt x="11395" y="559"/>
                </a:lnTo>
                <a:lnTo>
                  <a:pt x="11339" y="634"/>
                </a:lnTo>
                <a:lnTo>
                  <a:pt x="11302" y="727"/>
                </a:lnTo>
                <a:lnTo>
                  <a:pt x="11283" y="820"/>
                </a:lnTo>
                <a:lnTo>
                  <a:pt x="11302" y="894"/>
                </a:lnTo>
                <a:lnTo>
                  <a:pt x="11339" y="969"/>
                </a:lnTo>
                <a:lnTo>
                  <a:pt x="11395" y="1043"/>
                </a:lnTo>
                <a:lnTo>
                  <a:pt x="11469" y="1081"/>
                </a:lnTo>
                <a:lnTo>
                  <a:pt x="11525" y="1099"/>
                </a:lnTo>
                <a:lnTo>
                  <a:pt x="11655" y="1099"/>
                </a:lnTo>
                <a:lnTo>
                  <a:pt x="11711" y="1081"/>
                </a:lnTo>
                <a:lnTo>
                  <a:pt x="11749" y="1043"/>
                </a:lnTo>
                <a:lnTo>
                  <a:pt x="11842" y="950"/>
                </a:lnTo>
                <a:lnTo>
                  <a:pt x="11897" y="820"/>
                </a:lnTo>
                <a:lnTo>
                  <a:pt x="11916" y="690"/>
                </a:lnTo>
                <a:lnTo>
                  <a:pt x="11897" y="615"/>
                </a:lnTo>
                <a:lnTo>
                  <a:pt x="11879" y="559"/>
                </a:lnTo>
                <a:lnTo>
                  <a:pt x="11860" y="503"/>
                </a:lnTo>
                <a:lnTo>
                  <a:pt x="11823" y="429"/>
                </a:lnTo>
                <a:lnTo>
                  <a:pt x="11935" y="392"/>
                </a:lnTo>
                <a:lnTo>
                  <a:pt x="12065" y="373"/>
                </a:lnTo>
                <a:lnTo>
                  <a:pt x="12214" y="354"/>
                </a:lnTo>
                <a:lnTo>
                  <a:pt x="12344" y="373"/>
                </a:lnTo>
                <a:lnTo>
                  <a:pt x="12493" y="392"/>
                </a:lnTo>
                <a:lnTo>
                  <a:pt x="12624" y="429"/>
                </a:lnTo>
                <a:lnTo>
                  <a:pt x="12773" y="485"/>
                </a:lnTo>
                <a:lnTo>
                  <a:pt x="12903" y="559"/>
                </a:lnTo>
                <a:lnTo>
                  <a:pt x="12828" y="634"/>
                </a:lnTo>
                <a:lnTo>
                  <a:pt x="12773" y="745"/>
                </a:lnTo>
                <a:lnTo>
                  <a:pt x="12698" y="876"/>
                </a:lnTo>
                <a:lnTo>
                  <a:pt x="12661" y="1006"/>
                </a:lnTo>
                <a:lnTo>
                  <a:pt x="12661" y="1118"/>
                </a:lnTo>
                <a:lnTo>
                  <a:pt x="12661" y="1174"/>
                </a:lnTo>
                <a:lnTo>
                  <a:pt x="12679" y="1211"/>
                </a:lnTo>
                <a:lnTo>
                  <a:pt x="12717" y="1248"/>
                </a:lnTo>
                <a:lnTo>
                  <a:pt x="12773" y="1267"/>
                </a:lnTo>
                <a:lnTo>
                  <a:pt x="12847" y="1285"/>
                </a:lnTo>
                <a:lnTo>
                  <a:pt x="12921" y="1285"/>
                </a:lnTo>
                <a:lnTo>
                  <a:pt x="13033" y="1267"/>
                </a:lnTo>
                <a:lnTo>
                  <a:pt x="13108" y="1230"/>
                </a:lnTo>
                <a:lnTo>
                  <a:pt x="13145" y="1174"/>
                </a:lnTo>
                <a:lnTo>
                  <a:pt x="13182" y="1118"/>
                </a:lnTo>
                <a:lnTo>
                  <a:pt x="13201" y="1043"/>
                </a:lnTo>
                <a:lnTo>
                  <a:pt x="13201" y="950"/>
                </a:lnTo>
                <a:lnTo>
                  <a:pt x="13201" y="783"/>
                </a:lnTo>
                <a:lnTo>
                  <a:pt x="13201" y="634"/>
                </a:lnTo>
                <a:lnTo>
                  <a:pt x="13219" y="559"/>
                </a:lnTo>
                <a:lnTo>
                  <a:pt x="13238" y="503"/>
                </a:lnTo>
                <a:lnTo>
                  <a:pt x="13294" y="466"/>
                </a:lnTo>
                <a:lnTo>
                  <a:pt x="13368" y="448"/>
                </a:lnTo>
                <a:lnTo>
                  <a:pt x="13461" y="448"/>
                </a:lnTo>
                <a:lnTo>
                  <a:pt x="13610" y="466"/>
                </a:lnTo>
                <a:lnTo>
                  <a:pt x="13685" y="485"/>
                </a:lnTo>
                <a:lnTo>
                  <a:pt x="13741" y="522"/>
                </a:lnTo>
                <a:lnTo>
                  <a:pt x="13778" y="559"/>
                </a:lnTo>
                <a:lnTo>
                  <a:pt x="13797" y="615"/>
                </a:lnTo>
                <a:lnTo>
                  <a:pt x="13815" y="708"/>
                </a:lnTo>
                <a:lnTo>
                  <a:pt x="13815" y="820"/>
                </a:lnTo>
                <a:lnTo>
                  <a:pt x="13815" y="913"/>
                </a:lnTo>
                <a:lnTo>
                  <a:pt x="13834" y="1006"/>
                </a:lnTo>
                <a:lnTo>
                  <a:pt x="13852" y="1043"/>
                </a:lnTo>
                <a:lnTo>
                  <a:pt x="13890" y="1081"/>
                </a:lnTo>
                <a:lnTo>
                  <a:pt x="13945" y="1118"/>
                </a:lnTo>
                <a:lnTo>
                  <a:pt x="14039" y="1136"/>
                </a:lnTo>
                <a:lnTo>
                  <a:pt x="14150" y="1136"/>
                </a:lnTo>
                <a:lnTo>
                  <a:pt x="14243" y="1118"/>
                </a:lnTo>
                <a:lnTo>
                  <a:pt x="14299" y="1062"/>
                </a:lnTo>
                <a:lnTo>
                  <a:pt x="14336" y="987"/>
                </a:lnTo>
                <a:lnTo>
                  <a:pt x="14336" y="894"/>
                </a:lnTo>
                <a:lnTo>
                  <a:pt x="14299" y="783"/>
                </a:lnTo>
                <a:lnTo>
                  <a:pt x="14262" y="690"/>
                </a:lnTo>
                <a:lnTo>
                  <a:pt x="14188" y="596"/>
                </a:lnTo>
                <a:lnTo>
                  <a:pt x="14243" y="541"/>
                </a:lnTo>
                <a:lnTo>
                  <a:pt x="14336" y="503"/>
                </a:lnTo>
                <a:lnTo>
                  <a:pt x="14430" y="466"/>
                </a:lnTo>
                <a:lnTo>
                  <a:pt x="14541" y="448"/>
                </a:lnTo>
                <a:lnTo>
                  <a:pt x="14765" y="410"/>
                </a:lnTo>
                <a:lnTo>
                  <a:pt x="14914" y="410"/>
                </a:lnTo>
                <a:lnTo>
                  <a:pt x="15137" y="448"/>
                </a:lnTo>
                <a:lnTo>
                  <a:pt x="15249" y="466"/>
                </a:lnTo>
                <a:lnTo>
                  <a:pt x="15305" y="448"/>
                </a:lnTo>
                <a:lnTo>
                  <a:pt x="15323" y="448"/>
                </a:lnTo>
                <a:lnTo>
                  <a:pt x="15360" y="392"/>
                </a:lnTo>
                <a:lnTo>
                  <a:pt x="15416" y="336"/>
                </a:lnTo>
                <a:lnTo>
                  <a:pt x="15416" y="317"/>
                </a:lnTo>
                <a:lnTo>
                  <a:pt x="15416" y="280"/>
                </a:lnTo>
                <a:lnTo>
                  <a:pt x="15379" y="261"/>
                </a:lnTo>
                <a:lnTo>
                  <a:pt x="15323" y="243"/>
                </a:lnTo>
                <a:lnTo>
                  <a:pt x="15156" y="206"/>
                </a:lnTo>
                <a:lnTo>
                  <a:pt x="14988" y="187"/>
                </a:lnTo>
                <a:lnTo>
                  <a:pt x="14821" y="187"/>
                </a:lnTo>
                <a:lnTo>
                  <a:pt x="14634" y="206"/>
                </a:lnTo>
                <a:lnTo>
                  <a:pt x="14560" y="224"/>
                </a:lnTo>
                <a:lnTo>
                  <a:pt x="14485" y="243"/>
                </a:lnTo>
                <a:lnTo>
                  <a:pt x="14318" y="336"/>
                </a:lnTo>
                <a:lnTo>
                  <a:pt x="14150" y="410"/>
                </a:lnTo>
                <a:lnTo>
                  <a:pt x="14076" y="448"/>
                </a:lnTo>
                <a:lnTo>
                  <a:pt x="13945" y="448"/>
                </a:lnTo>
                <a:lnTo>
                  <a:pt x="13871" y="429"/>
                </a:lnTo>
                <a:lnTo>
                  <a:pt x="13741" y="373"/>
                </a:lnTo>
                <a:lnTo>
                  <a:pt x="13592" y="336"/>
                </a:lnTo>
                <a:lnTo>
                  <a:pt x="13499" y="317"/>
                </a:lnTo>
                <a:lnTo>
                  <a:pt x="13424" y="317"/>
                </a:lnTo>
                <a:lnTo>
                  <a:pt x="13294" y="336"/>
                </a:lnTo>
                <a:lnTo>
                  <a:pt x="13182" y="373"/>
                </a:lnTo>
                <a:lnTo>
                  <a:pt x="13089" y="392"/>
                </a:lnTo>
                <a:lnTo>
                  <a:pt x="12977" y="410"/>
                </a:lnTo>
                <a:lnTo>
                  <a:pt x="12847" y="392"/>
                </a:lnTo>
                <a:lnTo>
                  <a:pt x="12735" y="354"/>
                </a:lnTo>
                <a:lnTo>
                  <a:pt x="12512" y="280"/>
                </a:lnTo>
                <a:lnTo>
                  <a:pt x="12400" y="243"/>
                </a:lnTo>
                <a:lnTo>
                  <a:pt x="12288" y="224"/>
                </a:lnTo>
                <a:lnTo>
                  <a:pt x="12158" y="206"/>
                </a:lnTo>
                <a:lnTo>
                  <a:pt x="12028" y="224"/>
                </a:lnTo>
                <a:lnTo>
                  <a:pt x="11767" y="261"/>
                </a:lnTo>
                <a:lnTo>
                  <a:pt x="11544" y="243"/>
                </a:lnTo>
                <a:lnTo>
                  <a:pt x="11432" y="224"/>
                </a:lnTo>
                <a:lnTo>
                  <a:pt x="11320" y="206"/>
                </a:lnTo>
                <a:lnTo>
                  <a:pt x="11209" y="187"/>
                </a:lnTo>
                <a:lnTo>
                  <a:pt x="11097" y="168"/>
                </a:lnTo>
                <a:lnTo>
                  <a:pt x="10818" y="168"/>
                </a:lnTo>
                <a:lnTo>
                  <a:pt x="10557" y="224"/>
                </a:lnTo>
                <a:lnTo>
                  <a:pt x="10445" y="280"/>
                </a:lnTo>
                <a:lnTo>
                  <a:pt x="10315" y="336"/>
                </a:lnTo>
                <a:lnTo>
                  <a:pt x="10185" y="410"/>
                </a:lnTo>
                <a:lnTo>
                  <a:pt x="10073" y="429"/>
                </a:lnTo>
                <a:lnTo>
                  <a:pt x="10017" y="429"/>
                </a:lnTo>
                <a:lnTo>
                  <a:pt x="9961" y="410"/>
                </a:lnTo>
                <a:lnTo>
                  <a:pt x="9812" y="354"/>
                </a:lnTo>
                <a:lnTo>
                  <a:pt x="9682" y="280"/>
                </a:lnTo>
                <a:lnTo>
                  <a:pt x="9552" y="243"/>
                </a:lnTo>
                <a:lnTo>
                  <a:pt x="9384" y="224"/>
                </a:lnTo>
                <a:lnTo>
                  <a:pt x="9216" y="243"/>
                </a:lnTo>
                <a:lnTo>
                  <a:pt x="8881" y="243"/>
                </a:lnTo>
                <a:lnTo>
                  <a:pt x="8397" y="168"/>
                </a:lnTo>
                <a:lnTo>
                  <a:pt x="8155" y="150"/>
                </a:lnTo>
                <a:lnTo>
                  <a:pt x="7913" y="150"/>
                </a:lnTo>
                <a:lnTo>
                  <a:pt x="7653" y="187"/>
                </a:lnTo>
                <a:lnTo>
                  <a:pt x="7392" y="224"/>
                </a:lnTo>
                <a:lnTo>
                  <a:pt x="7206" y="280"/>
                </a:lnTo>
                <a:lnTo>
                  <a:pt x="7094" y="299"/>
                </a:lnTo>
                <a:lnTo>
                  <a:pt x="7001" y="299"/>
                </a:lnTo>
                <a:lnTo>
                  <a:pt x="6833" y="261"/>
                </a:lnTo>
                <a:lnTo>
                  <a:pt x="6554" y="206"/>
                </a:lnTo>
                <a:lnTo>
                  <a:pt x="6312" y="168"/>
                </a:lnTo>
                <a:lnTo>
                  <a:pt x="6070" y="150"/>
                </a:lnTo>
                <a:lnTo>
                  <a:pt x="5791" y="187"/>
                </a:lnTo>
                <a:lnTo>
                  <a:pt x="5549" y="224"/>
                </a:lnTo>
                <a:lnTo>
                  <a:pt x="5288" y="224"/>
                </a:lnTo>
                <a:lnTo>
                  <a:pt x="5046" y="168"/>
                </a:lnTo>
                <a:lnTo>
                  <a:pt x="4916" y="150"/>
                </a:lnTo>
                <a:lnTo>
                  <a:pt x="4804" y="150"/>
                </a:lnTo>
                <a:lnTo>
                  <a:pt x="4636" y="168"/>
                </a:lnTo>
                <a:lnTo>
                  <a:pt x="4469" y="206"/>
                </a:lnTo>
                <a:lnTo>
                  <a:pt x="4320" y="243"/>
                </a:lnTo>
                <a:lnTo>
                  <a:pt x="4171" y="243"/>
                </a:lnTo>
                <a:lnTo>
                  <a:pt x="4059" y="206"/>
                </a:lnTo>
                <a:lnTo>
                  <a:pt x="3948" y="150"/>
                </a:lnTo>
                <a:lnTo>
                  <a:pt x="3836" y="94"/>
                </a:lnTo>
                <a:lnTo>
                  <a:pt x="3706" y="57"/>
                </a:lnTo>
                <a:lnTo>
                  <a:pt x="3408" y="19"/>
                </a:lnTo>
                <a:lnTo>
                  <a:pt x="3110" y="1"/>
                </a:lnTo>
                <a:close/>
              </a:path>
            </a:pathLst>
          </a:custGeom>
          <a:gradFill>
            <a:gsLst>
              <a:gs pos="0">
                <a:srgbClr val="FFFFFF"/>
              </a:gs>
              <a:gs pos="100000">
                <a:srgbClr val="B3B3B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rot="10800000">
            <a:off x="501168" y="4671707"/>
            <a:ext cx="7927807" cy="133541"/>
          </a:xfrm>
          <a:custGeom>
            <a:rect b="b" l="l" r="r" t="t"/>
            <a:pathLst>
              <a:path extrusionOk="0" h="1286" w="15417">
                <a:moveTo>
                  <a:pt x="2533" y="336"/>
                </a:moveTo>
                <a:lnTo>
                  <a:pt x="2588" y="373"/>
                </a:lnTo>
                <a:lnTo>
                  <a:pt x="2607" y="448"/>
                </a:lnTo>
                <a:lnTo>
                  <a:pt x="2626" y="596"/>
                </a:lnTo>
                <a:lnTo>
                  <a:pt x="2607" y="671"/>
                </a:lnTo>
                <a:lnTo>
                  <a:pt x="2588" y="727"/>
                </a:lnTo>
                <a:lnTo>
                  <a:pt x="2570" y="764"/>
                </a:lnTo>
                <a:lnTo>
                  <a:pt x="2514" y="801"/>
                </a:lnTo>
                <a:lnTo>
                  <a:pt x="2458" y="801"/>
                </a:lnTo>
                <a:lnTo>
                  <a:pt x="2402" y="783"/>
                </a:lnTo>
                <a:lnTo>
                  <a:pt x="2384" y="764"/>
                </a:lnTo>
                <a:lnTo>
                  <a:pt x="2365" y="745"/>
                </a:lnTo>
                <a:lnTo>
                  <a:pt x="2365" y="690"/>
                </a:lnTo>
                <a:lnTo>
                  <a:pt x="2365" y="634"/>
                </a:lnTo>
                <a:lnTo>
                  <a:pt x="2384" y="522"/>
                </a:lnTo>
                <a:lnTo>
                  <a:pt x="2440" y="392"/>
                </a:lnTo>
                <a:lnTo>
                  <a:pt x="2458" y="354"/>
                </a:lnTo>
                <a:lnTo>
                  <a:pt x="2495" y="336"/>
                </a:lnTo>
                <a:close/>
                <a:moveTo>
                  <a:pt x="1155" y="429"/>
                </a:moveTo>
                <a:lnTo>
                  <a:pt x="1192" y="503"/>
                </a:lnTo>
                <a:lnTo>
                  <a:pt x="1229" y="596"/>
                </a:lnTo>
                <a:lnTo>
                  <a:pt x="1229" y="690"/>
                </a:lnTo>
                <a:lnTo>
                  <a:pt x="1211" y="764"/>
                </a:lnTo>
                <a:lnTo>
                  <a:pt x="1099" y="820"/>
                </a:lnTo>
                <a:lnTo>
                  <a:pt x="1025" y="839"/>
                </a:lnTo>
                <a:lnTo>
                  <a:pt x="969" y="801"/>
                </a:lnTo>
                <a:lnTo>
                  <a:pt x="931" y="764"/>
                </a:lnTo>
                <a:lnTo>
                  <a:pt x="931" y="690"/>
                </a:lnTo>
                <a:lnTo>
                  <a:pt x="969" y="596"/>
                </a:lnTo>
                <a:lnTo>
                  <a:pt x="1043" y="522"/>
                </a:lnTo>
                <a:lnTo>
                  <a:pt x="1155" y="429"/>
                </a:lnTo>
                <a:close/>
                <a:moveTo>
                  <a:pt x="5549" y="541"/>
                </a:moveTo>
                <a:lnTo>
                  <a:pt x="5586" y="596"/>
                </a:lnTo>
                <a:lnTo>
                  <a:pt x="5605" y="652"/>
                </a:lnTo>
                <a:lnTo>
                  <a:pt x="5642" y="801"/>
                </a:lnTo>
                <a:lnTo>
                  <a:pt x="5623" y="876"/>
                </a:lnTo>
                <a:lnTo>
                  <a:pt x="5605" y="913"/>
                </a:lnTo>
                <a:lnTo>
                  <a:pt x="5567" y="913"/>
                </a:lnTo>
                <a:lnTo>
                  <a:pt x="5512" y="876"/>
                </a:lnTo>
                <a:lnTo>
                  <a:pt x="5474" y="820"/>
                </a:lnTo>
                <a:lnTo>
                  <a:pt x="5437" y="783"/>
                </a:lnTo>
                <a:lnTo>
                  <a:pt x="5437" y="745"/>
                </a:lnTo>
                <a:lnTo>
                  <a:pt x="5437" y="708"/>
                </a:lnTo>
                <a:lnTo>
                  <a:pt x="5474" y="615"/>
                </a:lnTo>
                <a:lnTo>
                  <a:pt x="5549" y="541"/>
                </a:lnTo>
                <a:close/>
                <a:moveTo>
                  <a:pt x="8881" y="522"/>
                </a:moveTo>
                <a:lnTo>
                  <a:pt x="8956" y="541"/>
                </a:lnTo>
                <a:lnTo>
                  <a:pt x="8993" y="578"/>
                </a:lnTo>
                <a:lnTo>
                  <a:pt x="9030" y="634"/>
                </a:lnTo>
                <a:lnTo>
                  <a:pt x="9012" y="708"/>
                </a:lnTo>
                <a:lnTo>
                  <a:pt x="8974" y="783"/>
                </a:lnTo>
                <a:lnTo>
                  <a:pt x="8919" y="857"/>
                </a:lnTo>
                <a:lnTo>
                  <a:pt x="8826" y="913"/>
                </a:lnTo>
                <a:lnTo>
                  <a:pt x="8714" y="913"/>
                </a:lnTo>
                <a:lnTo>
                  <a:pt x="8621" y="894"/>
                </a:lnTo>
                <a:lnTo>
                  <a:pt x="8546" y="857"/>
                </a:lnTo>
                <a:lnTo>
                  <a:pt x="8509" y="801"/>
                </a:lnTo>
                <a:lnTo>
                  <a:pt x="8509" y="764"/>
                </a:lnTo>
                <a:lnTo>
                  <a:pt x="8509" y="727"/>
                </a:lnTo>
                <a:lnTo>
                  <a:pt x="8528" y="690"/>
                </a:lnTo>
                <a:lnTo>
                  <a:pt x="8565" y="652"/>
                </a:lnTo>
                <a:lnTo>
                  <a:pt x="8695" y="578"/>
                </a:lnTo>
                <a:lnTo>
                  <a:pt x="8788" y="541"/>
                </a:lnTo>
                <a:lnTo>
                  <a:pt x="8881" y="522"/>
                </a:lnTo>
                <a:close/>
                <a:moveTo>
                  <a:pt x="4190" y="448"/>
                </a:moveTo>
                <a:lnTo>
                  <a:pt x="4208" y="466"/>
                </a:lnTo>
                <a:lnTo>
                  <a:pt x="4227" y="503"/>
                </a:lnTo>
                <a:lnTo>
                  <a:pt x="4245" y="541"/>
                </a:lnTo>
                <a:lnTo>
                  <a:pt x="4245" y="596"/>
                </a:lnTo>
                <a:lnTo>
                  <a:pt x="4208" y="727"/>
                </a:lnTo>
                <a:lnTo>
                  <a:pt x="4152" y="801"/>
                </a:lnTo>
                <a:lnTo>
                  <a:pt x="4097" y="857"/>
                </a:lnTo>
                <a:lnTo>
                  <a:pt x="4022" y="894"/>
                </a:lnTo>
                <a:lnTo>
                  <a:pt x="3948" y="932"/>
                </a:lnTo>
                <a:lnTo>
                  <a:pt x="3873" y="932"/>
                </a:lnTo>
                <a:lnTo>
                  <a:pt x="3817" y="913"/>
                </a:lnTo>
                <a:lnTo>
                  <a:pt x="3817" y="894"/>
                </a:lnTo>
                <a:lnTo>
                  <a:pt x="3799" y="857"/>
                </a:lnTo>
                <a:lnTo>
                  <a:pt x="3817" y="745"/>
                </a:lnTo>
                <a:lnTo>
                  <a:pt x="3873" y="634"/>
                </a:lnTo>
                <a:lnTo>
                  <a:pt x="3966" y="541"/>
                </a:lnTo>
                <a:lnTo>
                  <a:pt x="4041" y="485"/>
                </a:lnTo>
                <a:lnTo>
                  <a:pt x="4115" y="448"/>
                </a:lnTo>
                <a:close/>
                <a:moveTo>
                  <a:pt x="6964" y="652"/>
                </a:moveTo>
                <a:lnTo>
                  <a:pt x="6964" y="671"/>
                </a:lnTo>
                <a:lnTo>
                  <a:pt x="7020" y="690"/>
                </a:lnTo>
                <a:lnTo>
                  <a:pt x="7094" y="783"/>
                </a:lnTo>
                <a:lnTo>
                  <a:pt x="7113" y="839"/>
                </a:lnTo>
                <a:lnTo>
                  <a:pt x="7113" y="876"/>
                </a:lnTo>
                <a:lnTo>
                  <a:pt x="7075" y="913"/>
                </a:lnTo>
                <a:lnTo>
                  <a:pt x="7001" y="932"/>
                </a:lnTo>
                <a:lnTo>
                  <a:pt x="6908" y="913"/>
                </a:lnTo>
                <a:lnTo>
                  <a:pt x="6871" y="876"/>
                </a:lnTo>
                <a:lnTo>
                  <a:pt x="6852" y="839"/>
                </a:lnTo>
                <a:lnTo>
                  <a:pt x="6871" y="783"/>
                </a:lnTo>
                <a:lnTo>
                  <a:pt x="6889" y="727"/>
                </a:lnTo>
                <a:lnTo>
                  <a:pt x="6926" y="671"/>
                </a:lnTo>
                <a:lnTo>
                  <a:pt x="6964" y="652"/>
                </a:lnTo>
                <a:close/>
                <a:moveTo>
                  <a:pt x="11674" y="559"/>
                </a:moveTo>
                <a:lnTo>
                  <a:pt x="11711" y="578"/>
                </a:lnTo>
                <a:lnTo>
                  <a:pt x="11730" y="615"/>
                </a:lnTo>
                <a:lnTo>
                  <a:pt x="11730" y="671"/>
                </a:lnTo>
                <a:lnTo>
                  <a:pt x="11711" y="745"/>
                </a:lnTo>
                <a:lnTo>
                  <a:pt x="11674" y="820"/>
                </a:lnTo>
                <a:lnTo>
                  <a:pt x="11655" y="913"/>
                </a:lnTo>
                <a:lnTo>
                  <a:pt x="11637" y="932"/>
                </a:lnTo>
                <a:lnTo>
                  <a:pt x="11618" y="950"/>
                </a:lnTo>
                <a:lnTo>
                  <a:pt x="11507" y="950"/>
                </a:lnTo>
                <a:lnTo>
                  <a:pt x="11469" y="913"/>
                </a:lnTo>
                <a:lnTo>
                  <a:pt x="11451" y="876"/>
                </a:lnTo>
                <a:lnTo>
                  <a:pt x="11432" y="839"/>
                </a:lnTo>
                <a:lnTo>
                  <a:pt x="11432" y="801"/>
                </a:lnTo>
                <a:lnTo>
                  <a:pt x="11469" y="708"/>
                </a:lnTo>
                <a:lnTo>
                  <a:pt x="11544" y="634"/>
                </a:lnTo>
                <a:lnTo>
                  <a:pt x="11618" y="578"/>
                </a:lnTo>
                <a:lnTo>
                  <a:pt x="11655" y="559"/>
                </a:lnTo>
                <a:close/>
                <a:moveTo>
                  <a:pt x="14039" y="652"/>
                </a:moveTo>
                <a:lnTo>
                  <a:pt x="14076" y="671"/>
                </a:lnTo>
                <a:lnTo>
                  <a:pt x="14132" y="708"/>
                </a:lnTo>
                <a:lnTo>
                  <a:pt x="14150" y="764"/>
                </a:lnTo>
                <a:lnTo>
                  <a:pt x="14169" y="839"/>
                </a:lnTo>
                <a:lnTo>
                  <a:pt x="14169" y="913"/>
                </a:lnTo>
                <a:lnTo>
                  <a:pt x="14150" y="969"/>
                </a:lnTo>
                <a:lnTo>
                  <a:pt x="14113" y="1006"/>
                </a:lnTo>
                <a:lnTo>
                  <a:pt x="14057" y="1025"/>
                </a:lnTo>
                <a:lnTo>
                  <a:pt x="14020" y="1006"/>
                </a:lnTo>
                <a:lnTo>
                  <a:pt x="13983" y="969"/>
                </a:lnTo>
                <a:lnTo>
                  <a:pt x="13945" y="913"/>
                </a:lnTo>
                <a:lnTo>
                  <a:pt x="13927" y="839"/>
                </a:lnTo>
                <a:lnTo>
                  <a:pt x="13927" y="783"/>
                </a:lnTo>
                <a:lnTo>
                  <a:pt x="13945" y="708"/>
                </a:lnTo>
                <a:lnTo>
                  <a:pt x="13983" y="671"/>
                </a:lnTo>
                <a:lnTo>
                  <a:pt x="14039" y="652"/>
                </a:lnTo>
                <a:close/>
                <a:moveTo>
                  <a:pt x="10092" y="671"/>
                </a:moveTo>
                <a:lnTo>
                  <a:pt x="10129" y="690"/>
                </a:lnTo>
                <a:lnTo>
                  <a:pt x="10185" y="708"/>
                </a:lnTo>
                <a:lnTo>
                  <a:pt x="10222" y="764"/>
                </a:lnTo>
                <a:lnTo>
                  <a:pt x="10240" y="820"/>
                </a:lnTo>
                <a:lnTo>
                  <a:pt x="10259" y="894"/>
                </a:lnTo>
                <a:lnTo>
                  <a:pt x="10259" y="969"/>
                </a:lnTo>
                <a:lnTo>
                  <a:pt x="10222" y="1006"/>
                </a:lnTo>
                <a:lnTo>
                  <a:pt x="10203" y="1043"/>
                </a:lnTo>
                <a:lnTo>
                  <a:pt x="10166" y="1043"/>
                </a:lnTo>
                <a:lnTo>
                  <a:pt x="10110" y="1006"/>
                </a:lnTo>
                <a:lnTo>
                  <a:pt x="10073" y="969"/>
                </a:lnTo>
                <a:lnTo>
                  <a:pt x="10036" y="876"/>
                </a:lnTo>
                <a:lnTo>
                  <a:pt x="10036" y="801"/>
                </a:lnTo>
                <a:lnTo>
                  <a:pt x="10036" y="727"/>
                </a:lnTo>
                <a:lnTo>
                  <a:pt x="10054" y="690"/>
                </a:lnTo>
                <a:lnTo>
                  <a:pt x="10092" y="671"/>
                </a:lnTo>
                <a:close/>
                <a:moveTo>
                  <a:pt x="13015" y="690"/>
                </a:moveTo>
                <a:lnTo>
                  <a:pt x="13052" y="727"/>
                </a:lnTo>
                <a:lnTo>
                  <a:pt x="13089" y="801"/>
                </a:lnTo>
                <a:lnTo>
                  <a:pt x="13108" y="894"/>
                </a:lnTo>
                <a:lnTo>
                  <a:pt x="13108" y="987"/>
                </a:lnTo>
                <a:lnTo>
                  <a:pt x="13089" y="1081"/>
                </a:lnTo>
                <a:lnTo>
                  <a:pt x="13070" y="1118"/>
                </a:lnTo>
                <a:lnTo>
                  <a:pt x="13052" y="1136"/>
                </a:lnTo>
                <a:lnTo>
                  <a:pt x="13015" y="1155"/>
                </a:lnTo>
                <a:lnTo>
                  <a:pt x="12959" y="1155"/>
                </a:lnTo>
                <a:lnTo>
                  <a:pt x="12903" y="1136"/>
                </a:lnTo>
                <a:lnTo>
                  <a:pt x="12847" y="1099"/>
                </a:lnTo>
                <a:lnTo>
                  <a:pt x="12810" y="1043"/>
                </a:lnTo>
                <a:lnTo>
                  <a:pt x="12810" y="1006"/>
                </a:lnTo>
                <a:lnTo>
                  <a:pt x="12810" y="950"/>
                </a:lnTo>
                <a:lnTo>
                  <a:pt x="12847" y="894"/>
                </a:lnTo>
                <a:lnTo>
                  <a:pt x="12921" y="783"/>
                </a:lnTo>
                <a:lnTo>
                  <a:pt x="13015" y="690"/>
                </a:lnTo>
                <a:close/>
                <a:moveTo>
                  <a:pt x="3110" y="1"/>
                </a:moveTo>
                <a:lnTo>
                  <a:pt x="2812" y="38"/>
                </a:lnTo>
                <a:lnTo>
                  <a:pt x="2514" y="131"/>
                </a:lnTo>
                <a:lnTo>
                  <a:pt x="2402" y="150"/>
                </a:lnTo>
                <a:lnTo>
                  <a:pt x="2253" y="131"/>
                </a:lnTo>
                <a:lnTo>
                  <a:pt x="2104" y="112"/>
                </a:lnTo>
                <a:lnTo>
                  <a:pt x="1974" y="94"/>
                </a:lnTo>
                <a:lnTo>
                  <a:pt x="1807" y="112"/>
                </a:lnTo>
                <a:lnTo>
                  <a:pt x="1658" y="150"/>
                </a:lnTo>
                <a:lnTo>
                  <a:pt x="1490" y="187"/>
                </a:lnTo>
                <a:lnTo>
                  <a:pt x="1229" y="187"/>
                </a:lnTo>
                <a:lnTo>
                  <a:pt x="1136" y="168"/>
                </a:lnTo>
                <a:lnTo>
                  <a:pt x="931" y="112"/>
                </a:lnTo>
                <a:lnTo>
                  <a:pt x="820" y="94"/>
                </a:lnTo>
                <a:lnTo>
                  <a:pt x="708" y="75"/>
                </a:lnTo>
                <a:lnTo>
                  <a:pt x="578" y="94"/>
                </a:lnTo>
                <a:lnTo>
                  <a:pt x="447" y="150"/>
                </a:lnTo>
                <a:lnTo>
                  <a:pt x="317" y="243"/>
                </a:lnTo>
                <a:lnTo>
                  <a:pt x="131" y="392"/>
                </a:lnTo>
                <a:lnTo>
                  <a:pt x="38" y="485"/>
                </a:lnTo>
                <a:lnTo>
                  <a:pt x="1" y="541"/>
                </a:lnTo>
                <a:lnTo>
                  <a:pt x="1" y="578"/>
                </a:lnTo>
                <a:lnTo>
                  <a:pt x="19" y="578"/>
                </a:lnTo>
                <a:lnTo>
                  <a:pt x="38" y="596"/>
                </a:lnTo>
                <a:lnTo>
                  <a:pt x="94" y="596"/>
                </a:lnTo>
                <a:lnTo>
                  <a:pt x="150" y="578"/>
                </a:lnTo>
                <a:lnTo>
                  <a:pt x="224" y="559"/>
                </a:lnTo>
                <a:lnTo>
                  <a:pt x="317" y="485"/>
                </a:lnTo>
                <a:lnTo>
                  <a:pt x="540" y="317"/>
                </a:lnTo>
                <a:lnTo>
                  <a:pt x="652" y="243"/>
                </a:lnTo>
                <a:lnTo>
                  <a:pt x="708" y="224"/>
                </a:lnTo>
                <a:lnTo>
                  <a:pt x="764" y="206"/>
                </a:lnTo>
                <a:lnTo>
                  <a:pt x="838" y="206"/>
                </a:lnTo>
                <a:lnTo>
                  <a:pt x="894" y="224"/>
                </a:lnTo>
                <a:lnTo>
                  <a:pt x="969" y="261"/>
                </a:lnTo>
                <a:lnTo>
                  <a:pt x="1062" y="317"/>
                </a:lnTo>
                <a:lnTo>
                  <a:pt x="931" y="392"/>
                </a:lnTo>
                <a:lnTo>
                  <a:pt x="838" y="485"/>
                </a:lnTo>
                <a:lnTo>
                  <a:pt x="783" y="578"/>
                </a:lnTo>
                <a:lnTo>
                  <a:pt x="745" y="671"/>
                </a:lnTo>
                <a:lnTo>
                  <a:pt x="727" y="745"/>
                </a:lnTo>
                <a:lnTo>
                  <a:pt x="745" y="839"/>
                </a:lnTo>
                <a:lnTo>
                  <a:pt x="764" y="894"/>
                </a:lnTo>
                <a:lnTo>
                  <a:pt x="801" y="969"/>
                </a:lnTo>
                <a:lnTo>
                  <a:pt x="857" y="1025"/>
                </a:lnTo>
                <a:lnTo>
                  <a:pt x="913" y="1062"/>
                </a:lnTo>
                <a:lnTo>
                  <a:pt x="987" y="1081"/>
                </a:lnTo>
                <a:lnTo>
                  <a:pt x="1136" y="1081"/>
                </a:lnTo>
                <a:lnTo>
                  <a:pt x="1211" y="1043"/>
                </a:lnTo>
                <a:lnTo>
                  <a:pt x="1267" y="969"/>
                </a:lnTo>
                <a:lnTo>
                  <a:pt x="1341" y="894"/>
                </a:lnTo>
                <a:lnTo>
                  <a:pt x="1360" y="820"/>
                </a:lnTo>
                <a:lnTo>
                  <a:pt x="1360" y="745"/>
                </a:lnTo>
                <a:lnTo>
                  <a:pt x="1322" y="578"/>
                </a:lnTo>
                <a:lnTo>
                  <a:pt x="1285" y="448"/>
                </a:lnTo>
                <a:lnTo>
                  <a:pt x="1285" y="392"/>
                </a:lnTo>
                <a:lnTo>
                  <a:pt x="1304" y="354"/>
                </a:lnTo>
                <a:lnTo>
                  <a:pt x="1378" y="317"/>
                </a:lnTo>
                <a:lnTo>
                  <a:pt x="1490" y="299"/>
                </a:lnTo>
                <a:lnTo>
                  <a:pt x="1807" y="243"/>
                </a:lnTo>
                <a:lnTo>
                  <a:pt x="2272" y="243"/>
                </a:lnTo>
                <a:lnTo>
                  <a:pt x="2384" y="261"/>
                </a:lnTo>
                <a:lnTo>
                  <a:pt x="2291" y="354"/>
                </a:lnTo>
                <a:lnTo>
                  <a:pt x="2235" y="466"/>
                </a:lnTo>
                <a:lnTo>
                  <a:pt x="2197" y="596"/>
                </a:lnTo>
                <a:lnTo>
                  <a:pt x="2197" y="727"/>
                </a:lnTo>
                <a:lnTo>
                  <a:pt x="2235" y="839"/>
                </a:lnTo>
                <a:lnTo>
                  <a:pt x="2272" y="894"/>
                </a:lnTo>
                <a:lnTo>
                  <a:pt x="2309" y="932"/>
                </a:lnTo>
                <a:lnTo>
                  <a:pt x="2346" y="950"/>
                </a:lnTo>
                <a:lnTo>
                  <a:pt x="2402" y="969"/>
                </a:lnTo>
                <a:lnTo>
                  <a:pt x="2477" y="969"/>
                </a:lnTo>
                <a:lnTo>
                  <a:pt x="2551" y="950"/>
                </a:lnTo>
                <a:lnTo>
                  <a:pt x="2626" y="913"/>
                </a:lnTo>
                <a:lnTo>
                  <a:pt x="2663" y="876"/>
                </a:lnTo>
                <a:lnTo>
                  <a:pt x="2737" y="801"/>
                </a:lnTo>
                <a:lnTo>
                  <a:pt x="2775" y="690"/>
                </a:lnTo>
                <a:lnTo>
                  <a:pt x="2793" y="578"/>
                </a:lnTo>
                <a:lnTo>
                  <a:pt x="2756" y="466"/>
                </a:lnTo>
                <a:lnTo>
                  <a:pt x="2719" y="354"/>
                </a:lnTo>
                <a:lnTo>
                  <a:pt x="2644" y="280"/>
                </a:lnTo>
                <a:lnTo>
                  <a:pt x="2551" y="206"/>
                </a:lnTo>
                <a:lnTo>
                  <a:pt x="2905" y="187"/>
                </a:lnTo>
                <a:lnTo>
                  <a:pt x="3277" y="168"/>
                </a:lnTo>
                <a:lnTo>
                  <a:pt x="3482" y="187"/>
                </a:lnTo>
                <a:lnTo>
                  <a:pt x="3668" y="206"/>
                </a:lnTo>
                <a:lnTo>
                  <a:pt x="3854" y="243"/>
                </a:lnTo>
                <a:lnTo>
                  <a:pt x="4022" y="317"/>
                </a:lnTo>
                <a:lnTo>
                  <a:pt x="3910" y="410"/>
                </a:lnTo>
                <a:lnTo>
                  <a:pt x="3799" y="522"/>
                </a:lnTo>
                <a:lnTo>
                  <a:pt x="3706" y="652"/>
                </a:lnTo>
                <a:lnTo>
                  <a:pt x="3650" y="783"/>
                </a:lnTo>
                <a:lnTo>
                  <a:pt x="3631" y="839"/>
                </a:lnTo>
                <a:lnTo>
                  <a:pt x="3631" y="913"/>
                </a:lnTo>
                <a:lnTo>
                  <a:pt x="3650" y="950"/>
                </a:lnTo>
                <a:lnTo>
                  <a:pt x="3668" y="1006"/>
                </a:lnTo>
                <a:lnTo>
                  <a:pt x="3724" y="1043"/>
                </a:lnTo>
                <a:lnTo>
                  <a:pt x="3780" y="1062"/>
                </a:lnTo>
                <a:lnTo>
                  <a:pt x="3854" y="1081"/>
                </a:lnTo>
                <a:lnTo>
                  <a:pt x="3966" y="1081"/>
                </a:lnTo>
                <a:lnTo>
                  <a:pt x="4097" y="1043"/>
                </a:lnTo>
                <a:lnTo>
                  <a:pt x="4227" y="987"/>
                </a:lnTo>
                <a:lnTo>
                  <a:pt x="4339" y="913"/>
                </a:lnTo>
                <a:lnTo>
                  <a:pt x="4413" y="820"/>
                </a:lnTo>
                <a:lnTo>
                  <a:pt x="4450" y="708"/>
                </a:lnTo>
                <a:lnTo>
                  <a:pt x="4469" y="652"/>
                </a:lnTo>
                <a:lnTo>
                  <a:pt x="4450" y="596"/>
                </a:lnTo>
                <a:lnTo>
                  <a:pt x="4432" y="522"/>
                </a:lnTo>
                <a:lnTo>
                  <a:pt x="4413" y="466"/>
                </a:lnTo>
                <a:lnTo>
                  <a:pt x="4357" y="410"/>
                </a:lnTo>
                <a:lnTo>
                  <a:pt x="4301" y="354"/>
                </a:lnTo>
                <a:lnTo>
                  <a:pt x="4432" y="317"/>
                </a:lnTo>
                <a:lnTo>
                  <a:pt x="4581" y="299"/>
                </a:lnTo>
                <a:lnTo>
                  <a:pt x="4730" y="280"/>
                </a:lnTo>
                <a:lnTo>
                  <a:pt x="4878" y="280"/>
                </a:lnTo>
                <a:lnTo>
                  <a:pt x="5009" y="299"/>
                </a:lnTo>
                <a:lnTo>
                  <a:pt x="5158" y="336"/>
                </a:lnTo>
                <a:lnTo>
                  <a:pt x="5307" y="373"/>
                </a:lnTo>
                <a:lnTo>
                  <a:pt x="5418" y="429"/>
                </a:lnTo>
                <a:lnTo>
                  <a:pt x="5363" y="503"/>
                </a:lnTo>
                <a:lnTo>
                  <a:pt x="5307" y="615"/>
                </a:lnTo>
                <a:lnTo>
                  <a:pt x="5269" y="745"/>
                </a:lnTo>
                <a:lnTo>
                  <a:pt x="5269" y="857"/>
                </a:lnTo>
                <a:lnTo>
                  <a:pt x="5288" y="969"/>
                </a:lnTo>
                <a:lnTo>
                  <a:pt x="5307" y="1006"/>
                </a:lnTo>
                <a:lnTo>
                  <a:pt x="5344" y="1062"/>
                </a:lnTo>
                <a:lnTo>
                  <a:pt x="5381" y="1081"/>
                </a:lnTo>
                <a:lnTo>
                  <a:pt x="5437" y="1118"/>
                </a:lnTo>
                <a:lnTo>
                  <a:pt x="5660" y="1118"/>
                </a:lnTo>
                <a:lnTo>
                  <a:pt x="5698" y="1099"/>
                </a:lnTo>
                <a:lnTo>
                  <a:pt x="5772" y="1025"/>
                </a:lnTo>
                <a:lnTo>
                  <a:pt x="5809" y="950"/>
                </a:lnTo>
                <a:lnTo>
                  <a:pt x="5828" y="839"/>
                </a:lnTo>
                <a:lnTo>
                  <a:pt x="5828" y="727"/>
                </a:lnTo>
                <a:lnTo>
                  <a:pt x="5809" y="615"/>
                </a:lnTo>
                <a:lnTo>
                  <a:pt x="5772" y="522"/>
                </a:lnTo>
                <a:lnTo>
                  <a:pt x="5716" y="429"/>
                </a:lnTo>
                <a:lnTo>
                  <a:pt x="5884" y="354"/>
                </a:lnTo>
                <a:lnTo>
                  <a:pt x="6051" y="299"/>
                </a:lnTo>
                <a:lnTo>
                  <a:pt x="6219" y="299"/>
                </a:lnTo>
                <a:lnTo>
                  <a:pt x="6405" y="317"/>
                </a:lnTo>
                <a:lnTo>
                  <a:pt x="6647" y="373"/>
                </a:lnTo>
                <a:lnTo>
                  <a:pt x="6759" y="429"/>
                </a:lnTo>
                <a:lnTo>
                  <a:pt x="6815" y="466"/>
                </a:lnTo>
                <a:lnTo>
                  <a:pt x="6852" y="503"/>
                </a:lnTo>
                <a:lnTo>
                  <a:pt x="6833" y="559"/>
                </a:lnTo>
                <a:lnTo>
                  <a:pt x="6796" y="671"/>
                </a:lnTo>
                <a:lnTo>
                  <a:pt x="6759" y="783"/>
                </a:lnTo>
                <a:lnTo>
                  <a:pt x="6759" y="839"/>
                </a:lnTo>
                <a:lnTo>
                  <a:pt x="6778" y="894"/>
                </a:lnTo>
                <a:lnTo>
                  <a:pt x="6815" y="969"/>
                </a:lnTo>
                <a:lnTo>
                  <a:pt x="6871" y="1025"/>
                </a:lnTo>
                <a:lnTo>
                  <a:pt x="6926" y="1062"/>
                </a:lnTo>
                <a:lnTo>
                  <a:pt x="6982" y="1081"/>
                </a:lnTo>
                <a:lnTo>
                  <a:pt x="7075" y="1081"/>
                </a:lnTo>
                <a:lnTo>
                  <a:pt x="7131" y="1062"/>
                </a:lnTo>
                <a:lnTo>
                  <a:pt x="7169" y="1025"/>
                </a:lnTo>
                <a:lnTo>
                  <a:pt x="7206" y="987"/>
                </a:lnTo>
                <a:lnTo>
                  <a:pt x="7243" y="932"/>
                </a:lnTo>
                <a:lnTo>
                  <a:pt x="7262" y="857"/>
                </a:lnTo>
                <a:lnTo>
                  <a:pt x="7262" y="801"/>
                </a:lnTo>
                <a:lnTo>
                  <a:pt x="7243" y="727"/>
                </a:lnTo>
                <a:lnTo>
                  <a:pt x="7224" y="652"/>
                </a:lnTo>
                <a:lnTo>
                  <a:pt x="7187" y="578"/>
                </a:lnTo>
                <a:lnTo>
                  <a:pt x="7131" y="503"/>
                </a:lnTo>
                <a:lnTo>
                  <a:pt x="7299" y="410"/>
                </a:lnTo>
                <a:lnTo>
                  <a:pt x="7485" y="354"/>
                </a:lnTo>
                <a:lnTo>
                  <a:pt x="7690" y="317"/>
                </a:lnTo>
                <a:lnTo>
                  <a:pt x="7876" y="299"/>
                </a:lnTo>
                <a:lnTo>
                  <a:pt x="8081" y="299"/>
                </a:lnTo>
                <a:lnTo>
                  <a:pt x="8286" y="317"/>
                </a:lnTo>
                <a:lnTo>
                  <a:pt x="8490" y="336"/>
                </a:lnTo>
                <a:lnTo>
                  <a:pt x="8677" y="373"/>
                </a:lnTo>
                <a:lnTo>
                  <a:pt x="8528" y="466"/>
                </a:lnTo>
                <a:lnTo>
                  <a:pt x="8416" y="559"/>
                </a:lnTo>
                <a:lnTo>
                  <a:pt x="8341" y="671"/>
                </a:lnTo>
                <a:lnTo>
                  <a:pt x="8323" y="727"/>
                </a:lnTo>
                <a:lnTo>
                  <a:pt x="8323" y="783"/>
                </a:lnTo>
                <a:lnTo>
                  <a:pt x="8323" y="839"/>
                </a:lnTo>
                <a:lnTo>
                  <a:pt x="8341" y="894"/>
                </a:lnTo>
                <a:lnTo>
                  <a:pt x="8379" y="932"/>
                </a:lnTo>
                <a:lnTo>
                  <a:pt x="8416" y="987"/>
                </a:lnTo>
                <a:lnTo>
                  <a:pt x="8472" y="1025"/>
                </a:lnTo>
                <a:lnTo>
                  <a:pt x="8546" y="1043"/>
                </a:lnTo>
                <a:lnTo>
                  <a:pt x="8639" y="1062"/>
                </a:lnTo>
                <a:lnTo>
                  <a:pt x="8751" y="1081"/>
                </a:lnTo>
                <a:lnTo>
                  <a:pt x="8881" y="1062"/>
                </a:lnTo>
                <a:lnTo>
                  <a:pt x="8993" y="1025"/>
                </a:lnTo>
                <a:lnTo>
                  <a:pt x="9105" y="950"/>
                </a:lnTo>
                <a:lnTo>
                  <a:pt x="9179" y="839"/>
                </a:lnTo>
                <a:lnTo>
                  <a:pt x="9216" y="727"/>
                </a:lnTo>
                <a:lnTo>
                  <a:pt x="9235" y="615"/>
                </a:lnTo>
                <a:lnTo>
                  <a:pt x="9235" y="559"/>
                </a:lnTo>
                <a:lnTo>
                  <a:pt x="9198" y="485"/>
                </a:lnTo>
                <a:lnTo>
                  <a:pt x="9179" y="429"/>
                </a:lnTo>
                <a:lnTo>
                  <a:pt x="9123" y="373"/>
                </a:lnTo>
                <a:lnTo>
                  <a:pt x="9347" y="373"/>
                </a:lnTo>
                <a:lnTo>
                  <a:pt x="9552" y="410"/>
                </a:lnTo>
                <a:lnTo>
                  <a:pt x="9756" y="466"/>
                </a:lnTo>
                <a:lnTo>
                  <a:pt x="9943" y="559"/>
                </a:lnTo>
                <a:lnTo>
                  <a:pt x="9887" y="671"/>
                </a:lnTo>
                <a:lnTo>
                  <a:pt x="9868" y="801"/>
                </a:lnTo>
                <a:lnTo>
                  <a:pt x="9887" y="932"/>
                </a:lnTo>
                <a:lnTo>
                  <a:pt x="9905" y="1062"/>
                </a:lnTo>
                <a:lnTo>
                  <a:pt x="9980" y="1155"/>
                </a:lnTo>
                <a:lnTo>
                  <a:pt x="10017" y="1192"/>
                </a:lnTo>
                <a:lnTo>
                  <a:pt x="10054" y="1230"/>
                </a:lnTo>
                <a:lnTo>
                  <a:pt x="10110" y="1248"/>
                </a:lnTo>
                <a:lnTo>
                  <a:pt x="10185" y="1230"/>
                </a:lnTo>
                <a:lnTo>
                  <a:pt x="10240" y="1211"/>
                </a:lnTo>
                <a:lnTo>
                  <a:pt x="10315" y="1192"/>
                </a:lnTo>
                <a:lnTo>
                  <a:pt x="10389" y="1118"/>
                </a:lnTo>
                <a:lnTo>
                  <a:pt x="10427" y="1043"/>
                </a:lnTo>
                <a:lnTo>
                  <a:pt x="10427" y="969"/>
                </a:lnTo>
                <a:lnTo>
                  <a:pt x="10427" y="876"/>
                </a:lnTo>
                <a:lnTo>
                  <a:pt x="10389" y="783"/>
                </a:lnTo>
                <a:lnTo>
                  <a:pt x="10352" y="708"/>
                </a:lnTo>
                <a:lnTo>
                  <a:pt x="10296" y="634"/>
                </a:lnTo>
                <a:lnTo>
                  <a:pt x="10240" y="578"/>
                </a:lnTo>
                <a:lnTo>
                  <a:pt x="10352" y="503"/>
                </a:lnTo>
                <a:lnTo>
                  <a:pt x="10501" y="429"/>
                </a:lnTo>
                <a:lnTo>
                  <a:pt x="10687" y="373"/>
                </a:lnTo>
                <a:lnTo>
                  <a:pt x="10874" y="317"/>
                </a:lnTo>
                <a:lnTo>
                  <a:pt x="11060" y="299"/>
                </a:lnTo>
                <a:lnTo>
                  <a:pt x="11246" y="299"/>
                </a:lnTo>
                <a:lnTo>
                  <a:pt x="11395" y="354"/>
                </a:lnTo>
                <a:lnTo>
                  <a:pt x="11469" y="373"/>
                </a:lnTo>
                <a:lnTo>
                  <a:pt x="11525" y="429"/>
                </a:lnTo>
                <a:lnTo>
                  <a:pt x="11451" y="485"/>
                </a:lnTo>
                <a:lnTo>
                  <a:pt x="11395" y="559"/>
                </a:lnTo>
                <a:lnTo>
                  <a:pt x="11339" y="634"/>
                </a:lnTo>
                <a:lnTo>
                  <a:pt x="11302" y="727"/>
                </a:lnTo>
                <a:lnTo>
                  <a:pt x="11283" y="820"/>
                </a:lnTo>
                <a:lnTo>
                  <a:pt x="11302" y="894"/>
                </a:lnTo>
                <a:lnTo>
                  <a:pt x="11339" y="969"/>
                </a:lnTo>
                <a:lnTo>
                  <a:pt x="11395" y="1043"/>
                </a:lnTo>
                <a:lnTo>
                  <a:pt x="11469" y="1081"/>
                </a:lnTo>
                <a:lnTo>
                  <a:pt x="11525" y="1099"/>
                </a:lnTo>
                <a:lnTo>
                  <a:pt x="11655" y="1099"/>
                </a:lnTo>
                <a:lnTo>
                  <a:pt x="11711" y="1081"/>
                </a:lnTo>
                <a:lnTo>
                  <a:pt x="11749" y="1043"/>
                </a:lnTo>
                <a:lnTo>
                  <a:pt x="11842" y="950"/>
                </a:lnTo>
                <a:lnTo>
                  <a:pt x="11897" y="820"/>
                </a:lnTo>
                <a:lnTo>
                  <a:pt x="11916" y="690"/>
                </a:lnTo>
                <a:lnTo>
                  <a:pt x="11897" y="615"/>
                </a:lnTo>
                <a:lnTo>
                  <a:pt x="11879" y="559"/>
                </a:lnTo>
                <a:lnTo>
                  <a:pt x="11860" y="503"/>
                </a:lnTo>
                <a:lnTo>
                  <a:pt x="11823" y="429"/>
                </a:lnTo>
                <a:lnTo>
                  <a:pt x="11935" y="392"/>
                </a:lnTo>
                <a:lnTo>
                  <a:pt x="12065" y="373"/>
                </a:lnTo>
                <a:lnTo>
                  <a:pt x="12214" y="354"/>
                </a:lnTo>
                <a:lnTo>
                  <a:pt x="12344" y="373"/>
                </a:lnTo>
                <a:lnTo>
                  <a:pt x="12493" y="392"/>
                </a:lnTo>
                <a:lnTo>
                  <a:pt x="12624" y="429"/>
                </a:lnTo>
                <a:lnTo>
                  <a:pt x="12773" y="485"/>
                </a:lnTo>
                <a:lnTo>
                  <a:pt x="12903" y="559"/>
                </a:lnTo>
                <a:lnTo>
                  <a:pt x="12828" y="634"/>
                </a:lnTo>
                <a:lnTo>
                  <a:pt x="12773" y="745"/>
                </a:lnTo>
                <a:lnTo>
                  <a:pt x="12698" y="876"/>
                </a:lnTo>
                <a:lnTo>
                  <a:pt x="12661" y="1006"/>
                </a:lnTo>
                <a:lnTo>
                  <a:pt x="12661" y="1118"/>
                </a:lnTo>
                <a:lnTo>
                  <a:pt x="12661" y="1174"/>
                </a:lnTo>
                <a:lnTo>
                  <a:pt x="12679" y="1211"/>
                </a:lnTo>
                <a:lnTo>
                  <a:pt x="12717" y="1248"/>
                </a:lnTo>
                <a:lnTo>
                  <a:pt x="12773" y="1267"/>
                </a:lnTo>
                <a:lnTo>
                  <a:pt x="12847" y="1285"/>
                </a:lnTo>
                <a:lnTo>
                  <a:pt x="12921" y="1285"/>
                </a:lnTo>
                <a:lnTo>
                  <a:pt x="13033" y="1267"/>
                </a:lnTo>
                <a:lnTo>
                  <a:pt x="13108" y="1230"/>
                </a:lnTo>
                <a:lnTo>
                  <a:pt x="13145" y="1174"/>
                </a:lnTo>
                <a:lnTo>
                  <a:pt x="13182" y="1118"/>
                </a:lnTo>
                <a:lnTo>
                  <a:pt x="13201" y="1043"/>
                </a:lnTo>
                <a:lnTo>
                  <a:pt x="13201" y="950"/>
                </a:lnTo>
                <a:lnTo>
                  <a:pt x="13201" y="783"/>
                </a:lnTo>
                <a:lnTo>
                  <a:pt x="13201" y="634"/>
                </a:lnTo>
                <a:lnTo>
                  <a:pt x="13219" y="559"/>
                </a:lnTo>
                <a:lnTo>
                  <a:pt x="13238" y="503"/>
                </a:lnTo>
                <a:lnTo>
                  <a:pt x="13294" y="466"/>
                </a:lnTo>
                <a:lnTo>
                  <a:pt x="13368" y="448"/>
                </a:lnTo>
                <a:lnTo>
                  <a:pt x="13461" y="448"/>
                </a:lnTo>
                <a:lnTo>
                  <a:pt x="13610" y="466"/>
                </a:lnTo>
                <a:lnTo>
                  <a:pt x="13685" y="485"/>
                </a:lnTo>
                <a:lnTo>
                  <a:pt x="13741" y="522"/>
                </a:lnTo>
                <a:lnTo>
                  <a:pt x="13778" y="559"/>
                </a:lnTo>
                <a:lnTo>
                  <a:pt x="13797" y="615"/>
                </a:lnTo>
                <a:lnTo>
                  <a:pt x="13815" y="708"/>
                </a:lnTo>
                <a:lnTo>
                  <a:pt x="13815" y="820"/>
                </a:lnTo>
                <a:lnTo>
                  <a:pt x="13815" y="913"/>
                </a:lnTo>
                <a:lnTo>
                  <a:pt x="13834" y="1006"/>
                </a:lnTo>
                <a:lnTo>
                  <a:pt x="13852" y="1043"/>
                </a:lnTo>
                <a:lnTo>
                  <a:pt x="13890" y="1081"/>
                </a:lnTo>
                <a:lnTo>
                  <a:pt x="13945" y="1118"/>
                </a:lnTo>
                <a:lnTo>
                  <a:pt x="14039" y="1136"/>
                </a:lnTo>
                <a:lnTo>
                  <a:pt x="14150" y="1136"/>
                </a:lnTo>
                <a:lnTo>
                  <a:pt x="14243" y="1118"/>
                </a:lnTo>
                <a:lnTo>
                  <a:pt x="14299" y="1062"/>
                </a:lnTo>
                <a:lnTo>
                  <a:pt x="14336" y="987"/>
                </a:lnTo>
                <a:lnTo>
                  <a:pt x="14336" y="894"/>
                </a:lnTo>
                <a:lnTo>
                  <a:pt x="14299" y="783"/>
                </a:lnTo>
                <a:lnTo>
                  <a:pt x="14262" y="690"/>
                </a:lnTo>
                <a:lnTo>
                  <a:pt x="14188" y="596"/>
                </a:lnTo>
                <a:lnTo>
                  <a:pt x="14243" y="541"/>
                </a:lnTo>
                <a:lnTo>
                  <a:pt x="14336" y="503"/>
                </a:lnTo>
                <a:lnTo>
                  <a:pt x="14430" y="466"/>
                </a:lnTo>
                <a:lnTo>
                  <a:pt x="14541" y="448"/>
                </a:lnTo>
                <a:lnTo>
                  <a:pt x="14765" y="410"/>
                </a:lnTo>
                <a:lnTo>
                  <a:pt x="14914" y="410"/>
                </a:lnTo>
                <a:lnTo>
                  <a:pt x="15137" y="448"/>
                </a:lnTo>
                <a:lnTo>
                  <a:pt x="15249" y="466"/>
                </a:lnTo>
                <a:lnTo>
                  <a:pt x="15305" y="448"/>
                </a:lnTo>
                <a:lnTo>
                  <a:pt x="15323" y="448"/>
                </a:lnTo>
                <a:lnTo>
                  <a:pt x="15360" y="392"/>
                </a:lnTo>
                <a:lnTo>
                  <a:pt x="15416" y="336"/>
                </a:lnTo>
                <a:lnTo>
                  <a:pt x="15416" y="317"/>
                </a:lnTo>
                <a:lnTo>
                  <a:pt x="15416" y="280"/>
                </a:lnTo>
                <a:lnTo>
                  <a:pt x="15379" y="261"/>
                </a:lnTo>
                <a:lnTo>
                  <a:pt x="15323" y="243"/>
                </a:lnTo>
                <a:lnTo>
                  <a:pt x="15156" y="206"/>
                </a:lnTo>
                <a:lnTo>
                  <a:pt x="14988" y="187"/>
                </a:lnTo>
                <a:lnTo>
                  <a:pt x="14821" y="187"/>
                </a:lnTo>
                <a:lnTo>
                  <a:pt x="14634" y="206"/>
                </a:lnTo>
                <a:lnTo>
                  <a:pt x="14560" y="224"/>
                </a:lnTo>
                <a:lnTo>
                  <a:pt x="14485" y="243"/>
                </a:lnTo>
                <a:lnTo>
                  <a:pt x="14318" y="336"/>
                </a:lnTo>
                <a:lnTo>
                  <a:pt x="14150" y="410"/>
                </a:lnTo>
                <a:lnTo>
                  <a:pt x="14076" y="448"/>
                </a:lnTo>
                <a:lnTo>
                  <a:pt x="13945" y="448"/>
                </a:lnTo>
                <a:lnTo>
                  <a:pt x="13871" y="429"/>
                </a:lnTo>
                <a:lnTo>
                  <a:pt x="13741" y="373"/>
                </a:lnTo>
                <a:lnTo>
                  <a:pt x="13592" y="336"/>
                </a:lnTo>
                <a:lnTo>
                  <a:pt x="13499" y="317"/>
                </a:lnTo>
                <a:lnTo>
                  <a:pt x="13424" y="317"/>
                </a:lnTo>
                <a:lnTo>
                  <a:pt x="13294" y="336"/>
                </a:lnTo>
                <a:lnTo>
                  <a:pt x="13182" y="373"/>
                </a:lnTo>
                <a:lnTo>
                  <a:pt x="13089" y="392"/>
                </a:lnTo>
                <a:lnTo>
                  <a:pt x="12977" y="410"/>
                </a:lnTo>
                <a:lnTo>
                  <a:pt x="12847" y="392"/>
                </a:lnTo>
                <a:lnTo>
                  <a:pt x="12735" y="354"/>
                </a:lnTo>
                <a:lnTo>
                  <a:pt x="12512" y="280"/>
                </a:lnTo>
                <a:lnTo>
                  <a:pt x="12400" y="243"/>
                </a:lnTo>
                <a:lnTo>
                  <a:pt x="12288" y="224"/>
                </a:lnTo>
                <a:lnTo>
                  <a:pt x="12158" y="206"/>
                </a:lnTo>
                <a:lnTo>
                  <a:pt x="12028" y="224"/>
                </a:lnTo>
                <a:lnTo>
                  <a:pt x="11767" y="261"/>
                </a:lnTo>
                <a:lnTo>
                  <a:pt x="11544" y="243"/>
                </a:lnTo>
                <a:lnTo>
                  <a:pt x="11432" y="224"/>
                </a:lnTo>
                <a:lnTo>
                  <a:pt x="11320" y="206"/>
                </a:lnTo>
                <a:lnTo>
                  <a:pt x="11209" y="187"/>
                </a:lnTo>
                <a:lnTo>
                  <a:pt x="11097" y="168"/>
                </a:lnTo>
                <a:lnTo>
                  <a:pt x="10818" y="168"/>
                </a:lnTo>
                <a:lnTo>
                  <a:pt x="10557" y="224"/>
                </a:lnTo>
                <a:lnTo>
                  <a:pt x="10445" y="280"/>
                </a:lnTo>
                <a:lnTo>
                  <a:pt x="10315" y="336"/>
                </a:lnTo>
                <a:lnTo>
                  <a:pt x="10185" y="410"/>
                </a:lnTo>
                <a:lnTo>
                  <a:pt x="10073" y="429"/>
                </a:lnTo>
                <a:lnTo>
                  <a:pt x="10017" y="429"/>
                </a:lnTo>
                <a:lnTo>
                  <a:pt x="9961" y="410"/>
                </a:lnTo>
                <a:lnTo>
                  <a:pt x="9812" y="354"/>
                </a:lnTo>
                <a:lnTo>
                  <a:pt x="9682" y="280"/>
                </a:lnTo>
                <a:lnTo>
                  <a:pt x="9552" y="243"/>
                </a:lnTo>
                <a:lnTo>
                  <a:pt x="9384" y="224"/>
                </a:lnTo>
                <a:lnTo>
                  <a:pt x="9216" y="243"/>
                </a:lnTo>
                <a:lnTo>
                  <a:pt x="8881" y="243"/>
                </a:lnTo>
                <a:lnTo>
                  <a:pt x="8397" y="168"/>
                </a:lnTo>
                <a:lnTo>
                  <a:pt x="8155" y="150"/>
                </a:lnTo>
                <a:lnTo>
                  <a:pt x="7913" y="150"/>
                </a:lnTo>
                <a:lnTo>
                  <a:pt x="7653" y="187"/>
                </a:lnTo>
                <a:lnTo>
                  <a:pt x="7392" y="224"/>
                </a:lnTo>
                <a:lnTo>
                  <a:pt x="7206" y="280"/>
                </a:lnTo>
                <a:lnTo>
                  <a:pt x="7094" y="299"/>
                </a:lnTo>
                <a:lnTo>
                  <a:pt x="7001" y="299"/>
                </a:lnTo>
                <a:lnTo>
                  <a:pt x="6833" y="261"/>
                </a:lnTo>
                <a:lnTo>
                  <a:pt x="6554" y="206"/>
                </a:lnTo>
                <a:lnTo>
                  <a:pt x="6312" y="168"/>
                </a:lnTo>
                <a:lnTo>
                  <a:pt x="6070" y="150"/>
                </a:lnTo>
                <a:lnTo>
                  <a:pt x="5791" y="187"/>
                </a:lnTo>
                <a:lnTo>
                  <a:pt x="5549" y="224"/>
                </a:lnTo>
                <a:lnTo>
                  <a:pt x="5288" y="224"/>
                </a:lnTo>
                <a:lnTo>
                  <a:pt x="5046" y="168"/>
                </a:lnTo>
                <a:lnTo>
                  <a:pt x="4916" y="150"/>
                </a:lnTo>
                <a:lnTo>
                  <a:pt x="4804" y="150"/>
                </a:lnTo>
                <a:lnTo>
                  <a:pt x="4636" y="168"/>
                </a:lnTo>
                <a:lnTo>
                  <a:pt x="4469" y="206"/>
                </a:lnTo>
                <a:lnTo>
                  <a:pt x="4320" y="243"/>
                </a:lnTo>
                <a:lnTo>
                  <a:pt x="4171" y="243"/>
                </a:lnTo>
                <a:lnTo>
                  <a:pt x="4059" y="206"/>
                </a:lnTo>
                <a:lnTo>
                  <a:pt x="3948" y="150"/>
                </a:lnTo>
                <a:lnTo>
                  <a:pt x="3836" y="94"/>
                </a:lnTo>
                <a:lnTo>
                  <a:pt x="3706" y="57"/>
                </a:lnTo>
                <a:lnTo>
                  <a:pt x="3408" y="19"/>
                </a:lnTo>
                <a:lnTo>
                  <a:pt x="3110" y="1"/>
                </a:lnTo>
                <a:close/>
              </a:path>
            </a:pathLst>
          </a:custGeom>
          <a:gradFill>
            <a:gsLst>
              <a:gs pos="0">
                <a:srgbClr val="FFFFFF"/>
              </a:gs>
              <a:gs pos="100000">
                <a:srgbClr val="B3B3B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solidFill>
                <a:srgbClr val="FFFFF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b="1" sz="2900">
              <a:solidFill>
                <a:srgbClr val="FFFFFF"/>
              </a:solidFill>
              <a:latin typeface="Shadows Into Light Two"/>
              <a:ea typeface="Shadows Into Light Two"/>
              <a:cs typeface="Shadows Into Light Two"/>
              <a:sym typeface="Shadows Into Light Two"/>
            </a:endParaRPr>
          </a:p>
        </p:txBody>
      </p:sp>
      <p:sp>
        <p:nvSpPr>
          <p:cNvPr id="115" name="Google Shape;115;p18"/>
          <p:cNvSpPr txBox="1"/>
          <p:nvPr>
            <p:ph idx="1" type="body"/>
          </p:nvPr>
        </p:nvSpPr>
        <p:spPr>
          <a:xfrm>
            <a:off x="464100" y="13048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solidFill>
                <a:srgbClr val="FFFFF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b="1" sz="2900">
              <a:solidFill>
                <a:srgbClr val="FFFFFF"/>
              </a:solidFill>
              <a:latin typeface="Shadows Into Light Two"/>
              <a:ea typeface="Shadows Into Light Two"/>
              <a:cs typeface="Shadows Into Light Two"/>
              <a:sym typeface="Shadows Into Light Two"/>
            </a:endParaRPr>
          </a:p>
        </p:txBody>
      </p:sp>
      <p:sp>
        <p:nvSpPr>
          <p:cNvPr id="116" name="Google Shape;116;p18"/>
          <p:cNvSpPr txBox="1"/>
          <p:nvPr>
            <p:ph idx="1" type="body"/>
          </p:nvPr>
        </p:nvSpPr>
        <p:spPr>
          <a:xfrm>
            <a:off x="204775" y="946288"/>
            <a:ext cx="8520600" cy="3416400"/>
          </a:xfrm>
          <a:prstGeom prst="rect">
            <a:avLst/>
          </a:prstGeom>
        </p:spPr>
        <p:txBody>
          <a:bodyPr anchorCtr="0" anchor="t" bIns="91425" lIns="91425" spcFirstLastPara="1" rIns="91425" wrap="square" tIns="91425">
            <a:normAutofit/>
          </a:bodyPr>
          <a:lstStyle/>
          <a:p>
            <a:pPr indent="0" lvl="0" marL="457200" rtl="0" algn="ctr">
              <a:spcBef>
                <a:spcPts val="0"/>
              </a:spcBef>
              <a:spcAft>
                <a:spcPts val="0"/>
              </a:spcAft>
              <a:buNone/>
            </a:pPr>
            <a:r>
              <a:t/>
            </a:r>
            <a:endParaRPr b="1" sz="3500">
              <a:solidFill>
                <a:srgbClr val="FFFFF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b="1" sz="2900">
              <a:solidFill>
                <a:srgbClr val="FFFFFF"/>
              </a:solidFill>
              <a:latin typeface="Shadows Into Light Two"/>
              <a:ea typeface="Shadows Into Light Two"/>
              <a:cs typeface="Shadows Into Light Two"/>
              <a:sym typeface="Shadows Into Light Two"/>
            </a:endParaRPr>
          </a:p>
        </p:txBody>
      </p:sp>
      <p:pic>
        <p:nvPicPr>
          <p:cNvPr id="117" name="Google Shape;117;p18"/>
          <p:cNvPicPr preferRelativeResize="0"/>
          <p:nvPr/>
        </p:nvPicPr>
        <p:blipFill>
          <a:blip r:embed="rId3">
            <a:alphaModFix/>
          </a:blip>
          <a:stretch>
            <a:fillRect/>
          </a:stretch>
        </p:blipFill>
        <p:spPr>
          <a:xfrm>
            <a:off x="2526300" y="527600"/>
            <a:ext cx="4107251" cy="393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407825" y="7650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990"/>
              <a:buFont typeface="Arial"/>
              <a:buNone/>
            </a:pPr>
            <a:r>
              <a:rPr lang="en" sz="4630">
                <a:solidFill>
                  <a:srgbClr val="6D392F"/>
                </a:solidFill>
                <a:latin typeface="Shadows Into Light Two"/>
                <a:ea typeface="Shadows Into Light Two"/>
                <a:cs typeface="Shadows Into Light Two"/>
                <a:sym typeface="Shadows Into Light Two"/>
              </a:rPr>
              <a:t>Let’s Talk</a:t>
            </a:r>
            <a:endParaRPr b="1" sz="4630">
              <a:solidFill>
                <a:srgbClr val="6D392F"/>
              </a:solidFill>
              <a:latin typeface="Shadows Into Light Two"/>
              <a:ea typeface="Shadows Into Light Two"/>
              <a:cs typeface="Shadows Into Light Two"/>
              <a:sym typeface="Shadows Into Light Two"/>
            </a:endParaRPr>
          </a:p>
        </p:txBody>
      </p:sp>
      <p:sp>
        <p:nvSpPr>
          <p:cNvPr id="123" name="Google Shape;123;p19"/>
          <p:cNvSpPr txBox="1"/>
          <p:nvPr>
            <p:ph idx="1" type="body"/>
          </p:nvPr>
        </p:nvSpPr>
        <p:spPr>
          <a:xfrm>
            <a:off x="3482400" y="1264025"/>
            <a:ext cx="4518600" cy="1614300"/>
          </a:xfrm>
          <a:prstGeom prst="rect">
            <a:avLst/>
          </a:prstGeom>
          <a:ln cap="flat" cmpd="sng" w="38100">
            <a:solidFill>
              <a:srgbClr val="000000"/>
            </a:solidFill>
            <a:prstDash val="lgDashDot"/>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14171">
                <a:solidFill>
                  <a:srgbClr val="6D392F"/>
                </a:solidFill>
                <a:latin typeface="Shadows Into Light Two"/>
                <a:ea typeface="Shadows Into Light Two"/>
                <a:cs typeface="Shadows Into Light Two"/>
                <a:sym typeface="Shadows Into Light Two"/>
              </a:rPr>
              <a:t>What does </a:t>
            </a:r>
            <a:r>
              <a:rPr b="1" lang="en" sz="14171">
                <a:solidFill>
                  <a:srgbClr val="6D392F"/>
                </a:solidFill>
                <a:latin typeface="Shadows Into Light Two"/>
                <a:ea typeface="Shadows Into Light Two"/>
                <a:cs typeface="Shadows Into Light Two"/>
                <a:sym typeface="Shadows Into Light Two"/>
              </a:rPr>
              <a:t>generosity</a:t>
            </a:r>
            <a:r>
              <a:rPr lang="en" sz="14171">
                <a:solidFill>
                  <a:srgbClr val="6D392F"/>
                </a:solidFill>
                <a:latin typeface="Shadows Into Light Two"/>
                <a:ea typeface="Shadows Into Light Two"/>
                <a:cs typeface="Shadows Into Light Two"/>
                <a:sym typeface="Shadows Into Light Two"/>
              </a:rPr>
              <a:t> mean to you?</a:t>
            </a:r>
            <a:endParaRPr sz="14171">
              <a:solidFill>
                <a:srgbClr val="6D392F"/>
              </a:solidFill>
              <a:latin typeface="Shadows Into Light Two"/>
              <a:ea typeface="Shadows Into Light Two"/>
              <a:cs typeface="Shadows Into Light Two"/>
              <a:sym typeface="Shadows Into Light Two"/>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24" name="Google Shape;124;p19"/>
          <p:cNvSpPr txBox="1"/>
          <p:nvPr/>
        </p:nvSpPr>
        <p:spPr>
          <a:xfrm>
            <a:off x="3113875" y="3007050"/>
            <a:ext cx="614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 name="Google Shape;125;p19"/>
          <p:cNvSpPr txBox="1"/>
          <p:nvPr>
            <p:ph idx="1" type="body"/>
          </p:nvPr>
        </p:nvSpPr>
        <p:spPr>
          <a:xfrm rot="-972591">
            <a:off x="800532" y="1395359"/>
            <a:ext cx="2785537" cy="572676"/>
          </a:xfrm>
          <a:prstGeom prst="rect">
            <a:avLst/>
          </a:prstGeom>
          <a:solidFill>
            <a:schemeClr val="dk1"/>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2171">
                <a:solidFill>
                  <a:srgbClr val="6D392F"/>
                </a:solidFill>
                <a:latin typeface="Architects Daughter"/>
                <a:ea typeface="Architects Daughter"/>
                <a:cs typeface="Architects Daughter"/>
                <a:sym typeface="Architects Daughter"/>
              </a:rPr>
              <a:t>TURN &amp; TALK</a:t>
            </a:r>
            <a:endParaRPr b="1" sz="121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26" name="Google Shape;126;p19"/>
          <p:cNvSpPr txBox="1"/>
          <p:nvPr>
            <p:ph idx="1" type="body"/>
          </p:nvPr>
        </p:nvSpPr>
        <p:spPr>
          <a:xfrm>
            <a:off x="3113875" y="3535975"/>
            <a:ext cx="4614600" cy="1393800"/>
          </a:xfrm>
          <a:prstGeom prst="rect">
            <a:avLst/>
          </a:prstGeom>
          <a:noFill/>
          <a:ln cap="flat" cmpd="sng" w="38100">
            <a:solidFill>
              <a:srgbClr val="000000"/>
            </a:solidFill>
            <a:prstDash val="lgDashDot"/>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14171">
                <a:solidFill>
                  <a:srgbClr val="6D392F"/>
                </a:solidFill>
                <a:latin typeface="Shadows Into Light Two"/>
                <a:ea typeface="Shadows Into Light Two"/>
                <a:cs typeface="Shadows Into Light Two"/>
                <a:sym typeface="Shadows Into Light Two"/>
              </a:rPr>
              <a:t>Why is </a:t>
            </a:r>
            <a:r>
              <a:rPr b="1" lang="en" sz="14171">
                <a:solidFill>
                  <a:srgbClr val="6D392F"/>
                </a:solidFill>
                <a:latin typeface="Shadows Into Light Two"/>
                <a:ea typeface="Shadows Into Light Two"/>
                <a:cs typeface="Shadows Into Light Two"/>
                <a:sym typeface="Shadows Into Light Two"/>
              </a:rPr>
              <a:t>generosity</a:t>
            </a:r>
            <a:r>
              <a:rPr lang="en" sz="14171">
                <a:solidFill>
                  <a:srgbClr val="6D392F"/>
                </a:solidFill>
                <a:latin typeface="Shadows Into Light Two"/>
                <a:ea typeface="Shadows Into Light Two"/>
                <a:cs typeface="Shadows Into Light Two"/>
                <a:sym typeface="Shadows Into Light Two"/>
              </a:rPr>
              <a:t> an important character trait?</a:t>
            </a:r>
            <a:endParaRPr sz="14171">
              <a:solidFill>
                <a:srgbClr val="6D392F"/>
              </a:solidFill>
              <a:latin typeface="Shadows Into Light Two"/>
              <a:ea typeface="Shadows Into Light Two"/>
              <a:cs typeface="Shadows Into Light Two"/>
              <a:sym typeface="Shadows Into Light Two"/>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27" name="Google Shape;127;p19"/>
          <p:cNvSpPr txBox="1"/>
          <p:nvPr>
            <p:ph idx="1" type="body"/>
          </p:nvPr>
        </p:nvSpPr>
        <p:spPr>
          <a:xfrm rot="-972853">
            <a:off x="187214" y="3380976"/>
            <a:ext cx="3811921" cy="572676"/>
          </a:xfrm>
          <a:prstGeom prst="rect">
            <a:avLst/>
          </a:prstGeom>
          <a:solidFill>
            <a:schemeClr val="dk1"/>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2171">
                <a:solidFill>
                  <a:srgbClr val="6D392F"/>
                </a:solidFill>
                <a:latin typeface="Architects Daughter"/>
                <a:ea typeface="Architects Daughter"/>
                <a:cs typeface="Architects Daughter"/>
                <a:sym typeface="Architects Daughter"/>
              </a:rPr>
              <a:t>THINK-PAIR-SHARE</a:t>
            </a:r>
            <a:endParaRPr b="1" sz="121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188650"/>
            <a:ext cx="85206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400">
                <a:latin typeface="Rammetto One"/>
                <a:ea typeface="Rammetto One"/>
                <a:cs typeface="Rammetto One"/>
                <a:sym typeface="Rammetto One"/>
              </a:rPr>
              <a:t>Generous or Not Generous?</a:t>
            </a:r>
            <a:endParaRPr sz="3400">
              <a:latin typeface="Rammetto One"/>
              <a:ea typeface="Rammetto One"/>
              <a:cs typeface="Rammetto One"/>
              <a:sym typeface="Rammetto One"/>
            </a:endParaRPr>
          </a:p>
        </p:txBody>
      </p:sp>
      <p:sp>
        <p:nvSpPr>
          <p:cNvPr id="133" name="Google Shape;133;p20"/>
          <p:cNvSpPr txBox="1"/>
          <p:nvPr>
            <p:ph idx="1" type="body"/>
          </p:nvPr>
        </p:nvSpPr>
        <p:spPr>
          <a:xfrm>
            <a:off x="311700" y="920400"/>
            <a:ext cx="3999900" cy="3015900"/>
          </a:xfrm>
          <a:prstGeom prst="rect">
            <a:avLst/>
          </a:prstGeom>
          <a:solidFill>
            <a:schemeClr val="accent3"/>
          </a:solidFill>
        </p:spPr>
        <p:txBody>
          <a:bodyPr anchorCtr="0" anchor="t" bIns="91425" lIns="91425" spcFirstLastPara="1" rIns="91425" wrap="square" tIns="91425">
            <a:normAutofit/>
          </a:bodyPr>
          <a:lstStyle/>
          <a:p>
            <a:pPr indent="0" lvl="0" marL="0" rtl="0" algn="ctr">
              <a:spcBef>
                <a:spcPts val="0"/>
              </a:spcBef>
              <a:spcAft>
                <a:spcPts val="1200"/>
              </a:spcAft>
              <a:buNone/>
            </a:pPr>
            <a:r>
              <a:rPr b="1" lang="en" sz="3500">
                <a:solidFill>
                  <a:schemeClr val="lt1"/>
                </a:solidFill>
                <a:latin typeface="Architects Daughter"/>
                <a:ea typeface="Architects Daughter"/>
                <a:cs typeface="Architects Daughter"/>
                <a:sym typeface="Architects Daughter"/>
              </a:rPr>
              <a:t>Generous:</a:t>
            </a:r>
            <a:endParaRPr b="1" sz="3500">
              <a:solidFill>
                <a:schemeClr val="lt1"/>
              </a:solidFill>
              <a:latin typeface="Architects Daughter"/>
              <a:ea typeface="Architects Daughter"/>
              <a:cs typeface="Architects Daughter"/>
              <a:sym typeface="Architects Daughter"/>
            </a:endParaRPr>
          </a:p>
        </p:txBody>
      </p:sp>
      <p:sp>
        <p:nvSpPr>
          <p:cNvPr id="134" name="Google Shape;134;p20"/>
          <p:cNvSpPr txBox="1"/>
          <p:nvPr>
            <p:ph idx="2" type="body"/>
          </p:nvPr>
        </p:nvSpPr>
        <p:spPr>
          <a:xfrm>
            <a:off x="4736275" y="920400"/>
            <a:ext cx="3999900" cy="3015900"/>
          </a:xfrm>
          <a:prstGeom prst="rect">
            <a:avLst/>
          </a:prstGeom>
          <a:solidFill>
            <a:schemeClr val="accent3"/>
          </a:solidFill>
        </p:spPr>
        <p:txBody>
          <a:bodyPr anchorCtr="0" anchor="t" bIns="91425" lIns="91425" spcFirstLastPara="1" rIns="91425" wrap="square" tIns="91425">
            <a:normAutofit/>
          </a:bodyPr>
          <a:lstStyle/>
          <a:p>
            <a:pPr indent="0" lvl="0" marL="0" rtl="0" algn="ctr">
              <a:spcBef>
                <a:spcPts val="0"/>
              </a:spcBef>
              <a:spcAft>
                <a:spcPts val="1200"/>
              </a:spcAft>
              <a:buNone/>
            </a:pPr>
            <a:r>
              <a:rPr b="1" lang="en" sz="3500">
                <a:solidFill>
                  <a:schemeClr val="lt1"/>
                </a:solidFill>
                <a:latin typeface="Architects Daughter"/>
                <a:ea typeface="Architects Daughter"/>
                <a:cs typeface="Architects Daughter"/>
                <a:sym typeface="Architects Daughter"/>
              </a:rPr>
              <a:t>NOT </a:t>
            </a:r>
            <a:r>
              <a:rPr b="1" lang="en" sz="3500">
                <a:solidFill>
                  <a:schemeClr val="lt1"/>
                </a:solidFill>
                <a:latin typeface="Architects Daughter"/>
                <a:ea typeface="Architects Daughter"/>
                <a:cs typeface="Architects Daughter"/>
                <a:sym typeface="Architects Daughter"/>
              </a:rPr>
              <a:t>Generous:</a:t>
            </a:r>
            <a:endParaRPr>
              <a:solidFill>
                <a:schemeClr val="lt1"/>
              </a:solidFill>
            </a:endParaRPr>
          </a:p>
        </p:txBody>
      </p:sp>
      <p:sp>
        <p:nvSpPr>
          <p:cNvPr id="135" name="Google Shape;135;p20"/>
          <p:cNvSpPr txBox="1"/>
          <p:nvPr>
            <p:ph idx="1" type="body"/>
          </p:nvPr>
        </p:nvSpPr>
        <p:spPr>
          <a:xfrm rot="664">
            <a:off x="375800" y="4024900"/>
            <a:ext cx="15525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STINGY</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36" name="Google Shape;136;p20"/>
          <p:cNvSpPr txBox="1"/>
          <p:nvPr>
            <p:ph idx="1" type="body"/>
          </p:nvPr>
        </p:nvSpPr>
        <p:spPr>
          <a:xfrm rot="572">
            <a:off x="375800" y="4635650"/>
            <a:ext cx="18030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DONATE</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37" name="Google Shape;137;p20"/>
          <p:cNvSpPr txBox="1"/>
          <p:nvPr>
            <p:ph idx="1" type="body"/>
          </p:nvPr>
        </p:nvSpPr>
        <p:spPr>
          <a:xfrm rot="664">
            <a:off x="7114500" y="4635650"/>
            <a:ext cx="15525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KIND</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38" name="Google Shape;138;p20"/>
          <p:cNvSpPr txBox="1"/>
          <p:nvPr>
            <p:ph idx="1" type="body"/>
          </p:nvPr>
        </p:nvSpPr>
        <p:spPr>
          <a:xfrm rot="538">
            <a:off x="2216550" y="4024900"/>
            <a:ext cx="19155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HELPFUL</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39" name="Google Shape;139;p20"/>
          <p:cNvSpPr txBox="1"/>
          <p:nvPr>
            <p:ph idx="1" type="body"/>
          </p:nvPr>
        </p:nvSpPr>
        <p:spPr>
          <a:xfrm rot="664">
            <a:off x="5311700" y="4024900"/>
            <a:ext cx="15525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GIVING</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40" name="Google Shape;140;p20"/>
          <p:cNvSpPr txBox="1"/>
          <p:nvPr>
            <p:ph idx="1" type="body"/>
          </p:nvPr>
        </p:nvSpPr>
        <p:spPr>
          <a:xfrm rot="664">
            <a:off x="7114500" y="4024900"/>
            <a:ext cx="15525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GREEDY</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41" name="Google Shape;141;p20"/>
          <p:cNvSpPr txBox="1"/>
          <p:nvPr>
            <p:ph idx="1" type="body"/>
          </p:nvPr>
        </p:nvSpPr>
        <p:spPr>
          <a:xfrm rot="572">
            <a:off x="2769000" y="4635650"/>
            <a:ext cx="18030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SELFISH</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42" name="Google Shape;142;p20"/>
          <p:cNvSpPr txBox="1"/>
          <p:nvPr>
            <p:ph idx="1" type="body"/>
          </p:nvPr>
        </p:nvSpPr>
        <p:spPr>
          <a:xfrm rot="572">
            <a:off x="4868925" y="4635650"/>
            <a:ext cx="1803000" cy="522000"/>
          </a:xfrm>
          <a:prstGeom prst="rect">
            <a:avLst/>
          </a:prstGeom>
          <a:solidFill>
            <a:schemeClr val="accent6"/>
          </a:solidFill>
          <a:ln>
            <a:noFill/>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11371">
                <a:solidFill>
                  <a:srgbClr val="6D392F"/>
                </a:solidFill>
                <a:latin typeface="Architects Daughter"/>
                <a:ea typeface="Architects Daughter"/>
                <a:cs typeface="Architects Daughter"/>
                <a:sym typeface="Architects Daughter"/>
              </a:rPr>
              <a:t>MINDFUL</a:t>
            </a:r>
            <a:endParaRPr b="1" sz="11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200475" y="138100"/>
            <a:ext cx="8646900" cy="61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590">
                <a:latin typeface="Emilys Candy"/>
                <a:ea typeface="Emilys Candy"/>
                <a:cs typeface="Emilys Candy"/>
                <a:sym typeface="Emilys Candy"/>
              </a:rPr>
              <a:t>GENEROSITY MATCH</a:t>
            </a:r>
            <a:endParaRPr sz="3590">
              <a:latin typeface="Emilys Candy"/>
              <a:ea typeface="Emilys Candy"/>
              <a:cs typeface="Emilys Candy"/>
              <a:sym typeface="Emilys Candy"/>
            </a:endParaRPr>
          </a:p>
        </p:txBody>
      </p:sp>
      <p:sp>
        <p:nvSpPr>
          <p:cNvPr id="148" name="Google Shape;148;p21"/>
          <p:cNvSpPr txBox="1"/>
          <p:nvPr>
            <p:ph type="title"/>
          </p:nvPr>
        </p:nvSpPr>
        <p:spPr>
          <a:xfrm>
            <a:off x="93550" y="625025"/>
            <a:ext cx="8646900" cy="61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190">
                <a:solidFill>
                  <a:srgbClr val="6D392F"/>
                </a:solidFill>
                <a:latin typeface="Emilys Candy"/>
                <a:ea typeface="Emilys Candy"/>
                <a:cs typeface="Emilys Candy"/>
                <a:sym typeface="Emilys Candy"/>
              </a:rPr>
              <a:t>Match the image to the act of generosity</a:t>
            </a:r>
            <a:endParaRPr sz="2190">
              <a:solidFill>
                <a:srgbClr val="6D392F"/>
              </a:solidFill>
              <a:latin typeface="Emilys Candy"/>
              <a:ea typeface="Emilys Candy"/>
              <a:cs typeface="Emilys Candy"/>
              <a:sym typeface="Emilys Candy"/>
            </a:endParaRPr>
          </a:p>
        </p:txBody>
      </p:sp>
      <p:graphicFrame>
        <p:nvGraphicFramePr>
          <p:cNvPr id="149" name="Google Shape;149;p21"/>
          <p:cNvGraphicFramePr/>
          <p:nvPr/>
        </p:nvGraphicFramePr>
        <p:xfrm>
          <a:off x="73600" y="1309388"/>
          <a:ext cx="3000000" cy="3000000"/>
        </p:xfrm>
        <a:graphic>
          <a:graphicData uri="http://schemas.openxmlformats.org/drawingml/2006/table">
            <a:tbl>
              <a:tblPr>
                <a:noFill/>
                <a:tableStyleId>{804A3BF0-E389-4562-B68B-EA5F383B68A3}</a:tableStyleId>
              </a:tblPr>
              <a:tblGrid>
                <a:gridCol w="1780125"/>
                <a:gridCol w="1780125"/>
                <a:gridCol w="1764100"/>
                <a:gridCol w="1796150"/>
                <a:gridCol w="1780125"/>
              </a:tblGrid>
              <a:tr h="1266875">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649375">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bl>
          </a:graphicData>
        </a:graphic>
      </p:graphicFrame>
      <p:pic>
        <p:nvPicPr>
          <p:cNvPr id="150" name="Google Shape;150;p21"/>
          <p:cNvPicPr preferRelativeResize="0"/>
          <p:nvPr/>
        </p:nvPicPr>
        <p:blipFill>
          <a:blip r:embed="rId3">
            <a:alphaModFix/>
          </a:blip>
          <a:stretch>
            <a:fillRect/>
          </a:stretch>
        </p:blipFill>
        <p:spPr>
          <a:xfrm>
            <a:off x="1920688" y="1449063"/>
            <a:ext cx="1618850" cy="1077301"/>
          </a:xfrm>
          <a:prstGeom prst="rect">
            <a:avLst/>
          </a:prstGeom>
          <a:noFill/>
          <a:ln>
            <a:noFill/>
          </a:ln>
        </p:spPr>
      </p:pic>
      <p:pic>
        <p:nvPicPr>
          <p:cNvPr id="151" name="Google Shape;151;p21"/>
          <p:cNvPicPr preferRelativeResize="0"/>
          <p:nvPr/>
        </p:nvPicPr>
        <p:blipFill>
          <a:blip r:embed="rId4">
            <a:alphaModFix/>
          </a:blip>
          <a:stretch>
            <a:fillRect/>
          </a:stretch>
        </p:blipFill>
        <p:spPr>
          <a:xfrm flipH="1">
            <a:off x="3908025" y="1399150"/>
            <a:ext cx="1215312" cy="1077300"/>
          </a:xfrm>
          <a:prstGeom prst="rect">
            <a:avLst/>
          </a:prstGeom>
          <a:noFill/>
          <a:ln>
            <a:noFill/>
          </a:ln>
        </p:spPr>
      </p:pic>
      <p:pic>
        <p:nvPicPr>
          <p:cNvPr id="152" name="Google Shape;152;p21"/>
          <p:cNvPicPr preferRelativeResize="0"/>
          <p:nvPr/>
        </p:nvPicPr>
        <p:blipFill>
          <a:blip r:embed="rId5">
            <a:alphaModFix/>
          </a:blip>
          <a:stretch>
            <a:fillRect/>
          </a:stretch>
        </p:blipFill>
        <p:spPr>
          <a:xfrm>
            <a:off x="5489926" y="1449790"/>
            <a:ext cx="1618850" cy="1075847"/>
          </a:xfrm>
          <a:prstGeom prst="rect">
            <a:avLst/>
          </a:prstGeom>
          <a:noFill/>
          <a:ln>
            <a:noFill/>
          </a:ln>
        </p:spPr>
      </p:pic>
      <p:pic>
        <p:nvPicPr>
          <p:cNvPr id="153" name="Google Shape;153;p21"/>
          <p:cNvPicPr preferRelativeResize="0"/>
          <p:nvPr/>
        </p:nvPicPr>
        <p:blipFill>
          <a:blip r:embed="rId6">
            <a:alphaModFix/>
          </a:blip>
          <a:stretch>
            <a:fillRect/>
          </a:stretch>
        </p:blipFill>
        <p:spPr>
          <a:xfrm>
            <a:off x="200476" y="1524163"/>
            <a:ext cx="1618853" cy="927097"/>
          </a:xfrm>
          <a:prstGeom prst="rect">
            <a:avLst/>
          </a:prstGeom>
          <a:noFill/>
          <a:ln>
            <a:noFill/>
          </a:ln>
        </p:spPr>
      </p:pic>
      <p:pic>
        <p:nvPicPr>
          <p:cNvPr id="154" name="Google Shape;154;p21"/>
          <p:cNvPicPr preferRelativeResize="0"/>
          <p:nvPr/>
        </p:nvPicPr>
        <p:blipFill>
          <a:blip r:embed="rId7">
            <a:alphaModFix/>
          </a:blip>
          <a:stretch>
            <a:fillRect/>
          </a:stretch>
        </p:blipFill>
        <p:spPr>
          <a:xfrm>
            <a:off x="7324650" y="1449800"/>
            <a:ext cx="1616535" cy="1075824"/>
          </a:xfrm>
          <a:prstGeom prst="rect">
            <a:avLst/>
          </a:prstGeom>
          <a:noFill/>
          <a:ln>
            <a:noFill/>
          </a:ln>
        </p:spPr>
      </p:pic>
      <p:sp>
        <p:nvSpPr>
          <p:cNvPr id="155" name="Google Shape;155;p21"/>
          <p:cNvSpPr txBox="1"/>
          <p:nvPr>
            <p:ph idx="1" type="body"/>
          </p:nvPr>
        </p:nvSpPr>
        <p:spPr>
          <a:xfrm rot="664">
            <a:off x="1953875" y="4296375"/>
            <a:ext cx="1552500" cy="8097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9371">
                <a:solidFill>
                  <a:srgbClr val="6D392F"/>
                </a:solidFill>
                <a:latin typeface="Architects Daughter"/>
                <a:ea typeface="Architects Daughter"/>
                <a:cs typeface="Architects Daughter"/>
                <a:sym typeface="Architects Daughter"/>
              </a:rPr>
              <a:t>Cleaning the beach</a:t>
            </a:r>
            <a:endParaRPr b="1" sz="9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56" name="Google Shape;156;p21"/>
          <p:cNvSpPr txBox="1"/>
          <p:nvPr>
            <p:ph idx="1" type="body"/>
          </p:nvPr>
        </p:nvSpPr>
        <p:spPr>
          <a:xfrm rot="664">
            <a:off x="3795750" y="4296375"/>
            <a:ext cx="1552500" cy="8097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9371">
                <a:solidFill>
                  <a:srgbClr val="6D392F"/>
                </a:solidFill>
                <a:latin typeface="Architects Daughter"/>
                <a:ea typeface="Architects Daughter"/>
                <a:cs typeface="Architects Daughter"/>
                <a:sym typeface="Architects Daughter"/>
              </a:rPr>
              <a:t>Sharing</a:t>
            </a:r>
            <a:endParaRPr b="1" sz="9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57" name="Google Shape;157;p21"/>
          <p:cNvSpPr txBox="1"/>
          <p:nvPr>
            <p:ph idx="1" type="body"/>
          </p:nvPr>
        </p:nvSpPr>
        <p:spPr>
          <a:xfrm rot="664">
            <a:off x="5523100" y="4296375"/>
            <a:ext cx="1552500" cy="8097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6571">
                <a:solidFill>
                  <a:srgbClr val="6D392F"/>
                </a:solidFill>
                <a:latin typeface="Architects Daughter"/>
                <a:ea typeface="Architects Daughter"/>
                <a:cs typeface="Architects Daughter"/>
                <a:sym typeface="Architects Daughter"/>
              </a:rPr>
              <a:t>Spending time with a friend</a:t>
            </a:r>
            <a:endParaRPr b="1" sz="65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58" name="Google Shape;158;p21"/>
          <p:cNvSpPr txBox="1"/>
          <p:nvPr>
            <p:ph idx="1" type="body"/>
          </p:nvPr>
        </p:nvSpPr>
        <p:spPr>
          <a:xfrm rot="664">
            <a:off x="7356662" y="4296375"/>
            <a:ext cx="1552500" cy="8097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5371">
                <a:solidFill>
                  <a:srgbClr val="6D392F"/>
                </a:solidFill>
                <a:latin typeface="Architects Daughter"/>
                <a:ea typeface="Architects Daughter"/>
                <a:cs typeface="Architects Daughter"/>
                <a:sym typeface="Architects Daughter"/>
              </a:rPr>
              <a:t>Baking cookies for a retirement home</a:t>
            </a:r>
            <a:endParaRPr b="1" sz="5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
        <p:nvSpPr>
          <p:cNvPr id="159" name="Google Shape;159;p21"/>
          <p:cNvSpPr txBox="1"/>
          <p:nvPr>
            <p:ph idx="1" type="body"/>
          </p:nvPr>
        </p:nvSpPr>
        <p:spPr>
          <a:xfrm rot="664">
            <a:off x="234825" y="4296375"/>
            <a:ext cx="1552500" cy="8097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9371">
                <a:solidFill>
                  <a:srgbClr val="6D392F"/>
                </a:solidFill>
                <a:latin typeface="Architects Daughter"/>
                <a:ea typeface="Architects Daughter"/>
                <a:cs typeface="Architects Daughter"/>
                <a:sym typeface="Architects Daughter"/>
              </a:rPr>
              <a:t>Helping a friend</a:t>
            </a:r>
            <a:endParaRPr b="1" sz="9371">
              <a:solidFill>
                <a:srgbClr val="6D392F"/>
              </a:solidFill>
              <a:latin typeface="Architects Daughter"/>
              <a:ea typeface="Architects Daughter"/>
              <a:cs typeface="Architects Daughter"/>
              <a:sym typeface="Architects Daughter"/>
            </a:endParaRPr>
          </a:p>
          <a:p>
            <a:pPr indent="0" lvl="0" marL="457200" rtl="0" algn="l">
              <a:spcBef>
                <a:spcPts val="1200"/>
              </a:spcBef>
              <a:spcAft>
                <a:spcPts val="0"/>
              </a:spcAft>
              <a:buNone/>
            </a:pPr>
            <a:r>
              <a:t/>
            </a:r>
            <a:endParaRPr sz="1900">
              <a:solidFill>
                <a:srgbClr val="6D392F"/>
              </a:solidFill>
              <a:latin typeface="Shadows Into Light Two"/>
              <a:ea typeface="Shadows Into Light Two"/>
              <a:cs typeface="Shadows Into Light Two"/>
              <a:sym typeface="Shadows Into Light Two"/>
            </a:endParaRPr>
          </a:p>
          <a:p>
            <a:pPr indent="0" lvl="0" marL="0" rtl="0" algn="l">
              <a:spcBef>
                <a:spcPts val="1200"/>
              </a:spcBef>
              <a:spcAft>
                <a:spcPts val="1200"/>
              </a:spcAft>
              <a:buNone/>
            </a:pPr>
            <a:r>
              <a:t/>
            </a:r>
            <a:endParaRPr sz="2400">
              <a:solidFill>
                <a:srgbClr val="6D392F"/>
              </a:solidFill>
              <a:latin typeface="Shadows Into Light Two"/>
              <a:ea typeface="Shadows Into Light Two"/>
              <a:cs typeface="Shadows Into Light Two"/>
              <a:sym typeface="Shadows Into Light Tw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