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10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37.xml"/>
  <Override ContentType="application/vnd.openxmlformats-officedocument.presentationml.slideLayout+xml" PartName="/ppt/slideLayouts/slideLayout62.xml"/>
  <Override ContentType="application/vnd.openxmlformats-officedocument.presentationml.slideLayout+xml" PartName="/ppt/slideLayouts/slideLayout54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29.xml"/>
  <Override ContentType="application/vnd.openxmlformats-officedocument.presentationml.slideLayout+xml" PartName="/ppt/slideLayouts/slideLayout4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55.xml"/>
  <Override ContentType="application/vnd.openxmlformats-officedocument.presentationml.slideLayout+xml" PartName="/ppt/slideLayouts/slideLayout61.xml"/>
  <Override ContentType="application/vnd.openxmlformats-officedocument.presentationml.slideLayout+xml" PartName="/ppt/slideLayouts/slideLayout38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52.xml"/>
  <Override ContentType="application/vnd.openxmlformats-officedocument.presentationml.slideLayout+xml" PartName="/ppt/slideLayouts/slideLayout21.xml"/>
  <Override ContentType="application/vnd.openxmlformats-officedocument.presentationml.slideLayout+xml" PartName="/ppt/slideLayouts/slideLayout60.xml"/>
  <Override ContentType="application/vnd.openxmlformats-officedocument.presentationml.slideLayout+xml" PartName="/ppt/slideLayouts/slideLayout47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22.xml"/>
  <Override ContentType="application/vnd.openxmlformats-officedocument.presentationml.slideLayout+xml" PartName="/ppt/slideLayouts/slideLayout35.xml"/>
  <Override ContentType="application/vnd.openxmlformats-officedocument.presentationml.slideLayout+xml" PartName="/ppt/slideLayouts/slideLayout48.xml"/>
  <Override ContentType="application/vnd.openxmlformats-officedocument.presentationml.slideLayout+xml" PartName="/ppt/slideLayouts/slideLayout4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36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53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41.xml"/>
  <Override ContentType="application/vnd.openxmlformats-officedocument.presentationml.slideLayout+xml" PartName="/ppt/slideLayouts/slideLayout23.xml"/>
  <Override ContentType="application/vnd.openxmlformats-officedocument.presentationml.slideLayout+xml" PartName="/ppt/slideLayouts/slideLayout24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40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59.xml"/>
  <Override ContentType="application/vnd.openxmlformats-officedocument.presentationml.slideLayout+xml" PartName="/ppt/slideLayouts/slideLayout33.xml"/>
  <Override ContentType="application/vnd.openxmlformats-officedocument.presentationml.slideLayout+xml" PartName="/ppt/slideLayouts/slideLayout25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42.xml"/>
  <Override ContentType="application/vnd.openxmlformats-officedocument.presentationml.slideLayout+xml" PartName="/ppt/slideLayouts/slideLayout34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30.xml"/>
  <Override ContentType="application/vnd.openxmlformats-officedocument.presentationml.slideLayout+xml" PartName="/ppt/slideLayouts/slideLayout56.xml"/>
  <Override ContentType="application/vnd.openxmlformats-officedocument.presentationml.slideLayout+xml" PartName="/ppt/slideLayouts/slideLayout43.xml"/>
  <Override ContentType="application/vnd.openxmlformats-officedocument.presentationml.slideLayout+xml" PartName="/ppt/slideLayouts/slideLayout26.xml"/>
  <Override ContentType="application/vnd.openxmlformats-officedocument.presentationml.slideLayout+xml" PartName="/ppt/slideLayouts/slideLayout5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39.xml"/>
  <Override ContentType="application/vnd.openxmlformats-officedocument.presentationml.slideLayout+xml" PartName="/ppt/slideLayouts/slideLayout57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31.xml"/>
  <Override ContentType="application/vnd.openxmlformats-officedocument.presentationml.slideLayout+xml" PartName="/ppt/slideLayouts/slideLayout50.xml"/>
  <Override ContentType="application/vnd.openxmlformats-officedocument.presentationml.slideLayout+xml" PartName="/ppt/slideLayouts/slideLayout44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8.xml"/>
  <Override ContentType="application/vnd.openxmlformats-officedocument.presentationml.slideLayout+xml" PartName="/ppt/slideLayouts/slideLayout27.xml"/>
  <Override ContentType="application/vnd.openxmlformats-officedocument.presentationml.slideLayout+xml" PartName="/ppt/slideLayouts/slideLayout58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8.xml"/>
  <Override ContentType="application/vnd.openxmlformats-officedocument.presentationml.slideLayout+xml" PartName="/ppt/slideLayouts/slideLayout45.xml"/>
  <Override ContentType="application/vnd.openxmlformats-officedocument.presentationml.slideLayout+xml" PartName="/ppt/slideLayouts/slideLayout3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1.xml"/>
  <Override ContentType="application/vnd.openxmlformats-officedocument.presentationml.slide+xml" PartName="/ppt/slides/slide1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3.xml"/>
  <Override ContentType="application/vnd.openxmlformats-officedocument.presentationml.slide+xml" PartName="/ppt/slides/slide6.xml"/>
  <Override ContentType="application/vnd.openxmlformats-officedocument.presentationml.slide+xml" PartName="/ppt/slides/slide9.xml"/>
  <Override ContentType="application/vnd.openxmlformats-officedocument.presentationml.slide+xml" PartName="/ppt/slides/slide5.xml"/>
  <Override ContentType="application/vnd.openxmlformats-officedocument.presentationml.slide+xml" PartName="/ppt/slides/slide8.xml"/>
  <Override ContentType="application/vnd.openxmlformats-officedocument.presentationml.slide+xml" PartName="/ppt/slides/slide7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presentationml.viewProps+xml" PartName="/ppt/viewProps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710" r:id="rId4"/>
  </p:sldMasterIdLst>
  <p:notesMasterIdLst>
    <p:notesMasterId r:id="rId5"/>
  </p:notesMasterIdLst>
  <p:sldIdLst>
    <p:sldId id="256" r:id="rId6"/>
    <p:sldId id="257" r:id="rId7"/>
    <p:sldId id="258" r:id="rId8"/>
    <p:sldId id="259" r:id="rId9"/>
    <p:sldId id="260" r:id="rId10"/>
    <p:sldId id="261" r:id="rId11"/>
    <p:sldId id="262" r:id="rId12"/>
    <p:sldId id="263" r:id="rId13"/>
    <p:sldId id="264" r:id="rId14"/>
    <p:sldId id="265" r:id="rId15"/>
    <p:sldId id="266" r:id="rId16"/>
  </p:sldIdLst>
  <p:sldSz cy="5143500" cx="9144000"/>
  <p:notesSz cx="6858000" cy="9144000"/>
  <p:embeddedFontLst>
    <p:embeddedFont>
      <p:font typeface="Architects Daughter"/>
      <p:regular r:id="rId17"/>
    </p:embeddedFont>
    <p:embeddedFont>
      <p:font typeface="Bangers"/>
      <p:regular r:id="rId18"/>
    </p:embeddedFont>
    <p:embeddedFont>
      <p:font typeface="Slackey"/>
      <p:regular r:id="rId19"/>
    </p:embeddedFont>
    <p:embeddedFont>
      <p:font typeface="Playfair Display"/>
      <p:regular r:id="rId20"/>
      <p:bold r:id="rId21"/>
      <p:italic r:id="rId22"/>
      <p:boldItalic r:id="rId23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>
        <p15:guide id="1" orient="horz" pos="612">
          <p15:clr>
            <a:schemeClr val="dk1"/>
          </p15:clr>
        </p15:guide>
        <p15:guide id="2" pos="403">
          <p15:clr>
            <a:schemeClr val="dk1"/>
          </p15:clr>
        </p15:guide>
        <p15:guide id="3" pos="5357">
          <p15:clr>
            <a:schemeClr val="dk1"/>
          </p15:clr>
        </p15:guide>
        <p15:guide id="4" orient="horz" pos="2952">
          <p15:clr>
            <a:schemeClr val="dk1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viewProps.xml><?xml version="1.0" encoding="utf-8"?>
<p:view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Comments="0">
  <p:slideViewPr>
    <p:cSldViewPr snapToGrid="0">
      <p:cViewPr varScale="1">
        <p:scale>
          <a:sx n="100" d="100"/>
          <a:sy n="100" d="100"/>
        </p:scale>
        <p:origin x="0" y="0"/>
      </p:cViewPr>
      <p:guideLst>
        <p:guide pos="612" orient="horz"/>
        <p:guide pos="403"/>
        <p:guide pos="5357"/>
        <p:guide pos="2952" orient="horz"/>
      </p:guideLst>
    </p:cSldViewPr>
  </p:slideViewPr>
</p:viewPr>
</file>

<file path=ppt/_rels/presentation.xml.rels><?xml version="1.0" encoding="UTF-8" standalone="yes"?>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viewProps" Target="viewProps.xml"/><Relationship Id="rId3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5" Type="http://schemas.openxmlformats.org/officeDocument/2006/relationships/notesMaster" Target="notesMasters/notesMaster1.xml"/><Relationship Id="rId6" Type="http://schemas.openxmlformats.org/officeDocument/2006/relationships/slide" Target="slides/slide1.xml"/><Relationship Id="rId7" Type="http://schemas.openxmlformats.org/officeDocument/2006/relationships/slide" Target="slides/slide2.xml"/><Relationship Id="rId8" Type="http://schemas.openxmlformats.org/officeDocument/2006/relationships/slide" Target="slides/slide3.xml"/><Relationship Id="rId20" Type="http://schemas.openxmlformats.org/officeDocument/2006/relationships/font" Target="fonts/PlayfairDisplay-regular.fntdata"/><Relationship Id="rId22" Type="http://schemas.openxmlformats.org/officeDocument/2006/relationships/font" Target="fonts/PlayfairDisplay-italic.fntdata"/><Relationship Id="rId21" Type="http://schemas.openxmlformats.org/officeDocument/2006/relationships/font" Target="fonts/PlayfairDisplay-bold.fntdata"/><Relationship Id="rId23" Type="http://schemas.openxmlformats.org/officeDocument/2006/relationships/font" Target="fonts/PlayfairDisplay-boldItalic.fntdata"/><Relationship Id="rId11" Type="http://schemas.openxmlformats.org/officeDocument/2006/relationships/slide" Target="slides/slide6.xml"/><Relationship Id="rId10" Type="http://schemas.openxmlformats.org/officeDocument/2006/relationships/slide" Target="slides/slide5.xml"/><Relationship Id="rId13" Type="http://schemas.openxmlformats.org/officeDocument/2006/relationships/slide" Target="slides/slide8.xml"/><Relationship Id="rId12" Type="http://schemas.openxmlformats.org/officeDocument/2006/relationships/slide" Target="slides/slide7.xml"/><Relationship Id="rId15" Type="http://schemas.openxmlformats.org/officeDocument/2006/relationships/slide" Target="slides/slide10.xml"/><Relationship Id="rId14" Type="http://schemas.openxmlformats.org/officeDocument/2006/relationships/slide" Target="slides/slide9.xml"/><Relationship Id="rId17" Type="http://schemas.openxmlformats.org/officeDocument/2006/relationships/font" Target="fonts/ArchitectsDaughter-regular.fntdata"/><Relationship Id="rId16" Type="http://schemas.openxmlformats.org/officeDocument/2006/relationships/slide" Target="slides/slide11.xml"/><Relationship Id="rId19" Type="http://schemas.openxmlformats.org/officeDocument/2006/relationships/font" Target="fonts/Slackey-regular.fntdata"/><Relationship Id="rId18" Type="http://schemas.openxmlformats.org/officeDocument/2006/relationships/font" Target="fonts/Bangers-regular.fntdata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9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32" name="Shape 186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3" name="Google Shape;18633;g88740b9026_0_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34" name="Google Shape;18634;g88740b9026_0_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763" name="Shape 18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64" name="Google Shape;18764;g11b0c08acc6_0_235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65" name="Google Shape;18765;g11b0c08acc6_0_235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796" name="Shape 18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97" name="Google Shape;18797;g251fb01d458_3_2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98" name="Google Shape;18798;g251fb01d458_3_2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42" name="Shape 18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43" name="Google Shape;18643;g11b0c08acc6_0_7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44" name="Google Shape;18644;g11b0c08acc6_0_7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52" name="Shape 18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3" name="Google Shape;18653;g820329d9ab_1_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54" name="Google Shape;18654;g820329d9ab_1_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60" name="Shape 186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1" name="Google Shape;18661;g251fb01d458_0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62" name="Google Shape;18662;g251fb01d458_0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67" name="Shape 186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8" name="Google Shape;18668;g88740b9026_0_1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69" name="Google Shape;18669;g88740b9026_0_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74" name="Shape 186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5" name="Google Shape;18675;g1219a519684_0_166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76" name="Google Shape;18676;g1219a519684_0_166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Have the students </a:t>
            </a:r>
            <a:r>
              <a:rPr lang="en"/>
              <a:t>discuss</a:t>
            </a:r>
            <a:r>
              <a:rPr lang="en"/>
              <a:t> the WHY behind </a:t>
            </a:r>
            <a:r>
              <a:rPr lang="en"/>
              <a:t>generosity before moving forward.</a:t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695" name="Shape 186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6" name="Google Shape;18696;g12444f4524b_0_163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697" name="Google Shape;18697;g12444f4524b_0_163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713" name="Shape 187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4" name="Google Shape;18714;g8a2b6bb541_0_15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15" name="Google Shape;18715;g8a2b6bb541_0_15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8732" name="Shape 187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3" name="Google Shape;18733;g251fb01d458_3_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734" name="Google Shape;18734;g251fb01d458_3_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400">
                <a:solidFill>
                  <a:srgbClr val="162130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 kind word doesn’t cost you anything, but it could mean the world to someone else. Write down a positive thought and leave it - then find a note that speaks to you and keep it!</a:t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hyperlink" Target="http://bit.ly/2Tynxth" TargetMode="External"/><Relationship Id="rId3" Type="http://schemas.openxmlformats.org/officeDocument/2006/relationships/hyperlink" Target="http://bit.ly/2TyoMsr" TargetMode="External"/><Relationship Id="rId4" Type="http://schemas.openxmlformats.org/officeDocument/2006/relationships/hyperlink" Target="http://bit.ly/2TtBDfr" TargetMode="External"/><Relationship Id="rId5" Type="http://schemas.openxmlformats.org/officeDocument/2006/relationships/hyperlink" Target="https://storyset.com/?utm_source=slidesgo.com&amp;utm_medium=referral-content&amp;utm_campaign=stories-by-freepik&amp;utm_term=stories-by-freepik&amp;utm_content=features" TargetMode="External"/></Relationships>
</file>

<file path=ppt/slideLayouts/_rels/slideLayout5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slide" type="title">
  <p:cSld name="TITLE">
    <p:bg>
      <p:bgPr>
        <a:solidFill>
          <a:schemeClr val="lt1"/>
        </a:solidFill>
      </p:bgPr>
    </p:bg>
    <p:spTree>
      <p:nvGrpSpPr>
        <p:cNvPr id="8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499983" y="-33734"/>
            <a:ext cx="4787994" cy="5210954"/>
            <a:chOff x="4499983" y="-33734"/>
            <a:chExt cx="4787994" cy="5210954"/>
          </a:xfrm>
        </p:grpSpPr>
        <p:sp>
          <p:nvSpPr>
            <p:cNvPr id="10" name="Google Shape;10;p2"/>
            <p:cNvSpPr/>
            <p:nvPr/>
          </p:nvSpPr>
          <p:spPr>
            <a:xfrm>
              <a:off x="4533900" y="-19050"/>
              <a:ext cx="4724400" cy="5162550"/>
            </a:xfrm>
            <a:custGeom>
              <a:rect b="b" l="l" r="r" t="t"/>
              <a:pathLst>
                <a:path extrusionOk="0" h="206502" w="188976">
                  <a:moveTo>
                    <a:pt x="0" y="1143"/>
                  </a:moveTo>
                  <a:lnTo>
                    <a:pt x="188595" y="0"/>
                  </a:lnTo>
                  <a:lnTo>
                    <a:pt x="188976" y="206121"/>
                  </a:lnTo>
                  <a:lnTo>
                    <a:pt x="97917" y="20650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grpSp>
          <p:nvGrpSpPr>
            <p:cNvPr id="11" name="Google Shape;11;p2"/>
            <p:cNvGrpSpPr/>
            <p:nvPr/>
          </p:nvGrpSpPr>
          <p:grpSpPr>
            <a:xfrm>
              <a:off x="4499983" y="-33734"/>
              <a:ext cx="4787994" cy="5210954"/>
              <a:chOff x="4499983" y="-33734"/>
              <a:chExt cx="4787994" cy="5210954"/>
            </a:xfrm>
          </p:grpSpPr>
          <p:sp>
            <p:nvSpPr>
              <p:cNvPr id="12" name="Google Shape;12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rect b="b" l="l" r="r" t="t"/>
                <a:pathLst>
                  <a:path extrusionOk="0" h="151662" w="139352">
                    <a:moveTo>
                      <a:pt x="138613" y="596"/>
                    </a:moveTo>
                    <a:lnTo>
                      <a:pt x="138613" y="10835"/>
                    </a:lnTo>
                    <a:lnTo>
                      <a:pt x="96858" y="97310"/>
                    </a:lnTo>
                    <a:lnTo>
                      <a:pt x="138315" y="151067"/>
                    </a:lnTo>
                    <a:lnTo>
                      <a:pt x="94203" y="102799"/>
                    </a:lnTo>
                    <a:lnTo>
                      <a:pt x="71045" y="150769"/>
                    </a:lnTo>
                    <a:lnTo>
                      <a:pt x="89166" y="97286"/>
                    </a:lnTo>
                    <a:lnTo>
                      <a:pt x="1096" y="893"/>
                    </a:lnTo>
                    <a:lnTo>
                      <a:pt x="22527" y="893"/>
                    </a:lnTo>
                    <a:lnTo>
                      <a:pt x="91524" y="90345"/>
                    </a:lnTo>
                    <a:lnTo>
                      <a:pt x="121944" y="596"/>
                    </a:lnTo>
                    <a:close/>
                    <a:moveTo>
                      <a:pt x="139304" y="0"/>
                    </a:moveTo>
                    <a:lnTo>
                      <a:pt x="0" y="298"/>
                    </a:lnTo>
                    <a:lnTo>
                      <a:pt x="70450" y="151662"/>
                    </a:lnTo>
                    <a:lnTo>
                      <a:pt x="139351" y="151662"/>
                    </a:lnTo>
                    <a:lnTo>
                      <a:pt x="13930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4537607" y="-13290"/>
                <a:ext cx="4724980" cy="5170066"/>
              </a:xfrm>
              <a:custGeom>
                <a:rect b="b" l="l" r="r" t="t"/>
                <a:pathLst>
                  <a:path extrusionOk="0" h="150472" w="137518">
                    <a:moveTo>
                      <a:pt x="120849" y="1"/>
                    </a:moveTo>
                    <a:lnTo>
                      <a:pt x="90429" y="89750"/>
                    </a:lnTo>
                    <a:lnTo>
                      <a:pt x="21432" y="298"/>
                    </a:lnTo>
                    <a:lnTo>
                      <a:pt x="1" y="298"/>
                    </a:lnTo>
                    <a:lnTo>
                      <a:pt x="88071" y="96691"/>
                    </a:lnTo>
                    <a:lnTo>
                      <a:pt x="69950" y="150174"/>
                    </a:lnTo>
                    <a:lnTo>
                      <a:pt x="93108" y="102204"/>
                    </a:lnTo>
                    <a:lnTo>
                      <a:pt x="137220" y="150472"/>
                    </a:lnTo>
                    <a:lnTo>
                      <a:pt x="95763" y="96715"/>
                    </a:lnTo>
                    <a:lnTo>
                      <a:pt x="137518" y="10240"/>
                    </a:lnTo>
                    <a:lnTo>
                      <a:pt x="13751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499983" y="-33734"/>
                <a:ext cx="4787994" cy="5210954"/>
              </a:xfrm>
              <a:custGeom>
                <a:rect b="b" l="l" r="r" t="t"/>
                <a:pathLst>
                  <a:path extrusionOk="0" fill="none" h="151662" w="139352">
                    <a:moveTo>
                      <a:pt x="139304" y="0"/>
                    </a:moveTo>
                    <a:lnTo>
                      <a:pt x="139351" y="151662"/>
                    </a:lnTo>
                    <a:lnTo>
                      <a:pt x="70450" y="151662"/>
                    </a:lnTo>
                    <a:lnTo>
                      <a:pt x="0" y="298"/>
                    </a:lnTo>
                    <a:close/>
                  </a:path>
                </a:pathLst>
              </a:custGeom>
              <a:noFill/>
              <a:ln cap="flat" cmpd="sng" w="29775">
                <a:solidFill>
                  <a:schemeClr val="dk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15" name="Google Shape;15;p2"/>
          <p:cNvGrpSpPr/>
          <p:nvPr/>
        </p:nvGrpSpPr>
        <p:grpSpPr>
          <a:xfrm>
            <a:off x="-143972" y="-33734"/>
            <a:ext cx="5612301" cy="2523668"/>
            <a:chOff x="-143972" y="-33734"/>
            <a:chExt cx="5612301" cy="2523668"/>
          </a:xfrm>
        </p:grpSpPr>
        <p:sp>
          <p:nvSpPr>
            <p:cNvPr id="16" name="Google Shape;16;p2"/>
            <p:cNvSpPr/>
            <p:nvPr/>
          </p:nvSpPr>
          <p:spPr>
            <a:xfrm>
              <a:off x="-136173" y="-23495"/>
              <a:ext cx="5604501" cy="2510165"/>
            </a:xfrm>
            <a:custGeom>
              <a:rect b="b" l="l" r="r" t="t"/>
              <a:pathLst>
                <a:path extrusionOk="0" h="73057" w="163116">
                  <a:moveTo>
                    <a:pt x="3405" y="524"/>
                  </a:moveTo>
                  <a:cubicBezTo>
                    <a:pt x="3703" y="524"/>
                    <a:pt x="3977" y="774"/>
                    <a:pt x="3977" y="1084"/>
                  </a:cubicBezTo>
                  <a:cubicBezTo>
                    <a:pt x="3977" y="1381"/>
                    <a:pt x="3727" y="1655"/>
                    <a:pt x="3405" y="1655"/>
                  </a:cubicBezTo>
                  <a:cubicBezTo>
                    <a:pt x="3096" y="1655"/>
                    <a:pt x="2846" y="1393"/>
                    <a:pt x="2846" y="1084"/>
                  </a:cubicBezTo>
                  <a:cubicBezTo>
                    <a:pt x="2858" y="774"/>
                    <a:pt x="3096" y="524"/>
                    <a:pt x="3405" y="524"/>
                  </a:cubicBezTo>
                  <a:close/>
                  <a:moveTo>
                    <a:pt x="7132" y="524"/>
                  </a:moveTo>
                  <a:cubicBezTo>
                    <a:pt x="7430" y="524"/>
                    <a:pt x="7692" y="774"/>
                    <a:pt x="7692" y="1084"/>
                  </a:cubicBezTo>
                  <a:cubicBezTo>
                    <a:pt x="7692" y="1381"/>
                    <a:pt x="7442" y="1655"/>
                    <a:pt x="7132" y="1655"/>
                  </a:cubicBezTo>
                  <a:cubicBezTo>
                    <a:pt x="6834" y="1655"/>
                    <a:pt x="6560" y="1393"/>
                    <a:pt x="6560" y="1084"/>
                  </a:cubicBezTo>
                  <a:cubicBezTo>
                    <a:pt x="6560" y="774"/>
                    <a:pt x="6822" y="524"/>
                    <a:pt x="7132" y="524"/>
                  </a:cubicBezTo>
                  <a:close/>
                  <a:moveTo>
                    <a:pt x="10871" y="524"/>
                  </a:moveTo>
                  <a:cubicBezTo>
                    <a:pt x="11168" y="524"/>
                    <a:pt x="11430" y="774"/>
                    <a:pt x="11430" y="1084"/>
                  </a:cubicBezTo>
                  <a:cubicBezTo>
                    <a:pt x="11430" y="1381"/>
                    <a:pt x="11180" y="1655"/>
                    <a:pt x="10871" y="1655"/>
                  </a:cubicBezTo>
                  <a:cubicBezTo>
                    <a:pt x="10573" y="1655"/>
                    <a:pt x="10299" y="1393"/>
                    <a:pt x="10299" y="1084"/>
                  </a:cubicBezTo>
                  <a:cubicBezTo>
                    <a:pt x="10299" y="774"/>
                    <a:pt x="10549" y="524"/>
                    <a:pt x="10871" y="524"/>
                  </a:cubicBezTo>
                  <a:close/>
                  <a:moveTo>
                    <a:pt x="14585" y="524"/>
                  </a:moveTo>
                  <a:cubicBezTo>
                    <a:pt x="14883" y="524"/>
                    <a:pt x="15157" y="774"/>
                    <a:pt x="15157" y="1084"/>
                  </a:cubicBezTo>
                  <a:cubicBezTo>
                    <a:pt x="15157" y="1381"/>
                    <a:pt x="14895" y="1655"/>
                    <a:pt x="14585" y="1655"/>
                  </a:cubicBezTo>
                  <a:cubicBezTo>
                    <a:pt x="14288" y="1655"/>
                    <a:pt x="14014" y="1393"/>
                    <a:pt x="14014" y="1084"/>
                  </a:cubicBezTo>
                  <a:cubicBezTo>
                    <a:pt x="14014" y="774"/>
                    <a:pt x="14276" y="524"/>
                    <a:pt x="14585" y="524"/>
                  </a:cubicBezTo>
                  <a:close/>
                  <a:moveTo>
                    <a:pt x="18324" y="524"/>
                  </a:moveTo>
                  <a:cubicBezTo>
                    <a:pt x="18622" y="524"/>
                    <a:pt x="18883" y="774"/>
                    <a:pt x="18883" y="1084"/>
                  </a:cubicBezTo>
                  <a:cubicBezTo>
                    <a:pt x="18883" y="1381"/>
                    <a:pt x="18633" y="1655"/>
                    <a:pt x="18324" y="1655"/>
                  </a:cubicBezTo>
                  <a:cubicBezTo>
                    <a:pt x="18026" y="1655"/>
                    <a:pt x="17752" y="1393"/>
                    <a:pt x="17752" y="1084"/>
                  </a:cubicBezTo>
                  <a:cubicBezTo>
                    <a:pt x="17752" y="774"/>
                    <a:pt x="18014" y="524"/>
                    <a:pt x="18324" y="524"/>
                  </a:cubicBezTo>
                  <a:close/>
                  <a:moveTo>
                    <a:pt x="22039" y="524"/>
                  </a:moveTo>
                  <a:cubicBezTo>
                    <a:pt x="22336" y="524"/>
                    <a:pt x="22610" y="774"/>
                    <a:pt x="22610" y="1084"/>
                  </a:cubicBezTo>
                  <a:cubicBezTo>
                    <a:pt x="22610" y="1381"/>
                    <a:pt x="22360" y="1655"/>
                    <a:pt x="22039" y="1655"/>
                  </a:cubicBezTo>
                  <a:cubicBezTo>
                    <a:pt x="21729" y="1655"/>
                    <a:pt x="21479" y="1393"/>
                    <a:pt x="21479" y="1084"/>
                  </a:cubicBezTo>
                  <a:cubicBezTo>
                    <a:pt x="21479" y="774"/>
                    <a:pt x="21729" y="524"/>
                    <a:pt x="22039" y="524"/>
                  </a:cubicBezTo>
                  <a:close/>
                  <a:moveTo>
                    <a:pt x="25777" y="524"/>
                  </a:moveTo>
                  <a:cubicBezTo>
                    <a:pt x="26075" y="524"/>
                    <a:pt x="26349" y="774"/>
                    <a:pt x="26349" y="1084"/>
                  </a:cubicBezTo>
                  <a:cubicBezTo>
                    <a:pt x="26349" y="1381"/>
                    <a:pt x="26087" y="1655"/>
                    <a:pt x="25777" y="1655"/>
                  </a:cubicBezTo>
                  <a:cubicBezTo>
                    <a:pt x="25468" y="1655"/>
                    <a:pt x="25206" y="1393"/>
                    <a:pt x="25206" y="1084"/>
                  </a:cubicBezTo>
                  <a:cubicBezTo>
                    <a:pt x="25206" y="774"/>
                    <a:pt x="25468" y="524"/>
                    <a:pt x="25777" y="524"/>
                  </a:cubicBezTo>
                  <a:close/>
                  <a:moveTo>
                    <a:pt x="29504" y="524"/>
                  </a:moveTo>
                  <a:cubicBezTo>
                    <a:pt x="29801" y="524"/>
                    <a:pt x="30063" y="774"/>
                    <a:pt x="30063" y="1084"/>
                  </a:cubicBezTo>
                  <a:cubicBezTo>
                    <a:pt x="30063" y="1381"/>
                    <a:pt x="29813" y="1655"/>
                    <a:pt x="29504" y="1655"/>
                  </a:cubicBezTo>
                  <a:cubicBezTo>
                    <a:pt x="29182" y="1655"/>
                    <a:pt x="28932" y="1393"/>
                    <a:pt x="28932" y="1084"/>
                  </a:cubicBezTo>
                  <a:cubicBezTo>
                    <a:pt x="28932" y="774"/>
                    <a:pt x="29182" y="524"/>
                    <a:pt x="29504" y="524"/>
                  </a:cubicBezTo>
                  <a:close/>
                  <a:moveTo>
                    <a:pt x="33230" y="524"/>
                  </a:moveTo>
                  <a:cubicBezTo>
                    <a:pt x="33528" y="524"/>
                    <a:pt x="33802" y="774"/>
                    <a:pt x="33802" y="1084"/>
                  </a:cubicBezTo>
                  <a:cubicBezTo>
                    <a:pt x="33802" y="1381"/>
                    <a:pt x="33552" y="1655"/>
                    <a:pt x="33230" y="1655"/>
                  </a:cubicBezTo>
                  <a:cubicBezTo>
                    <a:pt x="32921" y="1655"/>
                    <a:pt x="32671" y="1393"/>
                    <a:pt x="32671" y="1084"/>
                  </a:cubicBezTo>
                  <a:cubicBezTo>
                    <a:pt x="32671" y="774"/>
                    <a:pt x="32921" y="524"/>
                    <a:pt x="33230" y="524"/>
                  </a:cubicBezTo>
                  <a:close/>
                  <a:moveTo>
                    <a:pt x="36957" y="524"/>
                  </a:moveTo>
                  <a:cubicBezTo>
                    <a:pt x="37255" y="524"/>
                    <a:pt x="37517" y="774"/>
                    <a:pt x="37517" y="1084"/>
                  </a:cubicBezTo>
                  <a:cubicBezTo>
                    <a:pt x="37517" y="1381"/>
                    <a:pt x="37267" y="1655"/>
                    <a:pt x="36957" y="1655"/>
                  </a:cubicBezTo>
                  <a:cubicBezTo>
                    <a:pt x="36648" y="1655"/>
                    <a:pt x="36386" y="1393"/>
                    <a:pt x="36386" y="1084"/>
                  </a:cubicBezTo>
                  <a:cubicBezTo>
                    <a:pt x="36409" y="774"/>
                    <a:pt x="36648" y="524"/>
                    <a:pt x="36957" y="524"/>
                  </a:cubicBezTo>
                  <a:close/>
                  <a:moveTo>
                    <a:pt x="40672" y="524"/>
                  </a:moveTo>
                  <a:cubicBezTo>
                    <a:pt x="40970" y="524"/>
                    <a:pt x="41243" y="774"/>
                    <a:pt x="41243" y="1084"/>
                  </a:cubicBezTo>
                  <a:cubicBezTo>
                    <a:pt x="41243" y="1381"/>
                    <a:pt x="40993" y="1655"/>
                    <a:pt x="40672" y="1655"/>
                  </a:cubicBezTo>
                  <a:cubicBezTo>
                    <a:pt x="40374" y="1655"/>
                    <a:pt x="40112" y="1393"/>
                    <a:pt x="40112" y="1084"/>
                  </a:cubicBezTo>
                  <a:cubicBezTo>
                    <a:pt x="40112" y="774"/>
                    <a:pt x="40362" y="524"/>
                    <a:pt x="40672" y="524"/>
                  </a:cubicBezTo>
                  <a:close/>
                  <a:moveTo>
                    <a:pt x="44410" y="524"/>
                  </a:moveTo>
                  <a:cubicBezTo>
                    <a:pt x="44708" y="524"/>
                    <a:pt x="44982" y="774"/>
                    <a:pt x="44982" y="1084"/>
                  </a:cubicBezTo>
                  <a:cubicBezTo>
                    <a:pt x="44982" y="1381"/>
                    <a:pt x="44720" y="1655"/>
                    <a:pt x="44410" y="1655"/>
                  </a:cubicBezTo>
                  <a:cubicBezTo>
                    <a:pt x="44113" y="1655"/>
                    <a:pt x="43851" y="1393"/>
                    <a:pt x="43851" y="1084"/>
                  </a:cubicBezTo>
                  <a:cubicBezTo>
                    <a:pt x="43851" y="774"/>
                    <a:pt x="44101" y="524"/>
                    <a:pt x="44410" y="524"/>
                  </a:cubicBezTo>
                  <a:close/>
                  <a:moveTo>
                    <a:pt x="48137" y="524"/>
                  </a:moveTo>
                  <a:cubicBezTo>
                    <a:pt x="48435" y="524"/>
                    <a:pt x="48697" y="774"/>
                    <a:pt x="48697" y="1084"/>
                  </a:cubicBezTo>
                  <a:cubicBezTo>
                    <a:pt x="48697" y="1381"/>
                    <a:pt x="48447" y="1655"/>
                    <a:pt x="48137" y="1655"/>
                  </a:cubicBezTo>
                  <a:cubicBezTo>
                    <a:pt x="47839" y="1655"/>
                    <a:pt x="47566" y="1393"/>
                    <a:pt x="47566" y="1084"/>
                  </a:cubicBezTo>
                  <a:cubicBezTo>
                    <a:pt x="47566" y="774"/>
                    <a:pt x="47839" y="524"/>
                    <a:pt x="48137" y="524"/>
                  </a:cubicBezTo>
                  <a:close/>
                  <a:moveTo>
                    <a:pt x="51864" y="524"/>
                  </a:moveTo>
                  <a:cubicBezTo>
                    <a:pt x="52161" y="524"/>
                    <a:pt x="52435" y="774"/>
                    <a:pt x="52435" y="1084"/>
                  </a:cubicBezTo>
                  <a:cubicBezTo>
                    <a:pt x="52435" y="1381"/>
                    <a:pt x="52185" y="1655"/>
                    <a:pt x="51864" y="1655"/>
                  </a:cubicBezTo>
                  <a:cubicBezTo>
                    <a:pt x="51566" y="1655"/>
                    <a:pt x="51304" y="1393"/>
                    <a:pt x="51304" y="1084"/>
                  </a:cubicBezTo>
                  <a:cubicBezTo>
                    <a:pt x="51304" y="774"/>
                    <a:pt x="51554" y="524"/>
                    <a:pt x="51864" y="524"/>
                  </a:cubicBezTo>
                  <a:close/>
                  <a:moveTo>
                    <a:pt x="55602" y="524"/>
                  </a:moveTo>
                  <a:cubicBezTo>
                    <a:pt x="55900" y="524"/>
                    <a:pt x="56174" y="774"/>
                    <a:pt x="56174" y="1084"/>
                  </a:cubicBezTo>
                  <a:cubicBezTo>
                    <a:pt x="56174" y="1381"/>
                    <a:pt x="55912" y="1655"/>
                    <a:pt x="55602" y="1655"/>
                  </a:cubicBezTo>
                  <a:cubicBezTo>
                    <a:pt x="55293" y="1655"/>
                    <a:pt x="55043" y="1393"/>
                    <a:pt x="55043" y="1084"/>
                  </a:cubicBezTo>
                  <a:cubicBezTo>
                    <a:pt x="55043" y="774"/>
                    <a:pt x="55293" y="524"/>
                    <a:pt x="55602" y="524"/>
                  </a:cubicBezTo>
                  <a:close/>
                  <a:moveTo>
                    <a:pt x="59329" y="524"/>
                  </a:moveTo>
                  <a:cubicBezTo>
                    <a:pt x="59627" y="524"/>
                    <a:pt x="59889" y="774"/>
                    <a:pt x="59889" y="1084"/>
                  </a:cubicBezTo>
                  <a:cubicBezTo>
                    <a:pt x="59889" y="1381"/>
                    <a:pt x="59639" y="1655"/>
                    <a:pt x="59329" y="1655"/>
                  </a:cubicBezTo>
                  <a:cubicBezTo>
                    <a:pt x="59008" y="1655"/>
                    <a:pt x="58757" y="1393"/>
                    <a:pt x="58757" y="1084"/>
                  </a:cubicBezTo>
                  <a:cubicBezTo>
                    <a:pt x="58757" y="774"/>
                    <a:pt x="59008" y="524"/>
                    <a:pt x="59329" y="524"/>
                  </a:cubicBezTo>
                  <a:close/>
                  <a:moveTo>
                    <a:pt x="63056" y="524"/>
                  </a:moveTo>
                  <a:cubicBezTo>
                    <a:pt x="63353" y="524"/>
                    <a:pt x="63627" y="774"/>
                    <a:pt x="63627" y="1084"/>
                  </a:cubicBezTo>
                  <a:cubicBezTo>
                    <a:pt x="63627" y="1381"/>
                    <a:pt x="63377" y="1655"/>
                    <a:pt x="63056" y="1655"/>
                  </a:cubicBezTo>
                  <a:cubicBezTo>
                    <a:pt x="62746" y="1655"/>
                    <a:pt x="62496" y="1393"/>
                    <a:pt x="62496" y="1084"/>
                  </a:cubicBezTo>
                  <a:cubicBezTo>
                    <a:pt x="62496" y="774"/>
                    <a:pt x="62746" y="524"/>
                    <a:pt x="63056" y="524"/>
                  </a:cubicBezTo>
                  <a:close/>
                  <a:moveTo>
                    <a:pt x="66782" y="524"/>
                  </a:moveTo>
                  <a:cubicBezTo>
                    <a:pt x="67080" y="524"/>
                    <a:pt x="67342" y="774"/>
                    <a:pt x="67342" y="1084"/>
                  </a:cubicBezTo>
                  <a:cubicBezTo>
                    <a:pt x="67342" y="1381"/>
                    <a:pt x="67092" y="1655"/>
                    <a:pt x="66782" y="1655"/>
                  </a:cubicBezTo>
                  <a:cubicBezTo>
                    <a:pt x="66473" y="1655"/>
                    <a:pt x="66211" y="1393"/>
                    <a:pt x="66211" y="1084"/>
                  </a:cubicBezTo>
                  <a:cubicBezTo>
                    <a:pt x="66211" y="774"/>
                    <a:pt x="66473" y="524"/>
                    <a:pt x="66782" y="524"/>
                  </a:cubicBezTo>
                  <a:close/>
                  <a:moveTo>
                    <a:pt x="70509" y="524"/>
                  </a:moveTo>
                  <a:cubicBezTo>
                    <a:pt x="70807" y="524"/>
                    <a:pt x="71080" y="774"/>
                    <a:pt x="71080" y="1084"/>
                  </a:cubicBezTo>
                  <a:cubicBezTo>
                    <a:pt x="71080" y="1381"/>
                    <a:pt x="70830" y="1655"/>
                    <a:pt x="70509" y="1655"/>
                  </a:cubicBezTo>
                  <a:cubicBezTo>
                    <a:pt x="70199" y="1655"/>
                    <a:pt x="69949" y="1393"/>
                    <a:pt x="69949" y="1084"/>
                  </a:cubicBezTo>
                  <a:cubicBezTo>
                    <a:pt x="69949" y="774"/>
                    <a:pt x="70199" y="524"/>
                    <a:pt x="70509" y="524"/>
                  </a:cubicBezTo>
                  <a:close/>
                  <a:moveTo>
                    <a:pt x="74236" y="524"/>
                  </a:moveTo>
                  <a:cubicBezTo>
                    <a:pt x="74533" y="524"/>
                    <a:pt x="74795" y="774"/>
                    <a:pt x="74795" y="1084"/>
                  </a:cubicBezTo>
                  <a:cubicBezTo>
                    <a:pt x="74795" y="1381"/>
                    <a:pt x="74545" y="1655"/>
                    <a:pt x="74236" y="1655"/>
                  </a:cubicBezTo>
                  <a:cubicBezTo>
                    <a:pt x="73938" y="1655"/>
                    <a:pt x="73676" y="1393"/>
                    <a:pt x="73676" y="1084"/>
                  </a:cubicBezTo>
                  <a:cubicBezTo>
                    <a:pt x="73676" y="774"/>
                    <a:pt x="73926" y="524"/>
                    <a:pt x="74236" y="524"/>
                  </a:cubicBezTo>
                  <a:close/>
                  <a:moveTo>
                    <a:pt x="77855" y="524"/>
                  </a:moveTo>
                  <a:cubicBezTo>
                    <a:pt x="78153" y="524"/>
                    <a:pt x="78415" y="774"/>
                    <a:pt x="78415" y="1084"/>
                  </a:cubicBezTo>
                  <a:cubicBezTo>
                    <a:pt x="78415" y="1381"/>
                    <a:pt x="78165" y="1655"/>
                    <a:pt x="77855" y="1655"/>
                  </a:cubicBezTo>
                  <a:cubicBezTo>
                    <a:pt x="77546" y="1655"/>
                    <a:pt x="77284" y="1393"/>
                    <a:pt x="77284" y="1084"/>
                  </a:cubicBezTo>
                  <a:cubicBezTo>
                    <a:pt x="77284" y="774"/>
                    <a:pt x="77546" y="524"/>
                    <a:pt x="77855" y="524"/>
                  </a:cubicBezTo>
                  <a:close/>
                  <a:moveTo>
                    <a:pt x="81570" y="524"/>
                  </a:moveTo>
                  <a:cubicBezTo>
                    <a:pt x="81868" y="524"/>
                    <a:pt x="82141" y="774"/>
                    <a:pt x="82141" y="1084"/>
                  </a:cubicBezTo>
                  <a:cubicBezTo>
                    <a:pt x="82141" y="1381"/>
                    <a:pt x="81879" y="1655"/>
                    <a:pt x="81570" y="1655"/>
                  </a:cubicBezTo>
                  <a:cubicBezTo>
                    <a:pt x="81260" y="1655"/>
                    <a:pt x="81010" y="1393"/>
                    <a:pt x="81010" y="1084"/>
                  </a:cubicBezTo>
                  <a:cubicBezTo>
                    <a:pt x="81010" y="774"/>
                    <a:pt x="81260" y="524"/>
                    <a:pt x="81570" y="524"/>
                  </a:cubicBezTo>
                  <a:close/>
                  <a:moveTo>
                    <a:pt x="85308" y="524"/>
                  </a:moveTo>
                  <a:cubicBezTo>
                    <a:pt x="85606" y="524"/>
                    <a:pt x="85880" y="774"/>
                    <a:pt x="85880" y="1084"/>
                  </a:cubicBezTo>
                  <a:cubicBezTo>
                    <a:pt x="85880" y="1381"/>
                    <a:pt x="85618" y="1655"/>
                    <a:pt x="85308" y="1655"/>
                  </a:cubicBezTo>
                  <a:cubicBezTo>
                    <a:pt x="84999" y="1655"/>
                    <a:pt x="84749" y="1393"/>
                    <a:pt x="84749" y="1084"/>
                  </a:cubicBezTo>
                  <a:cubicBezTo>
                    <a:pt x="84749" y="774"/>
                    <a:pt x="84999" y="524"/>
                    <a:pt x="85308" y="524"/>
                  </a:cubicBezTo>
                  <a:close/>
                  <a:moveTo>
                    <a:pt x="89035" y="524"/>
                  </a:moveTo>
                  <a:cubicBezTo>
                    <a:pt x="89333" y="524"/>
                    <a:pt x="89595" y="774"/>
                    <a:pt x="89595" y="1084"/>
                  </a:cubicBezTo>
                  <a:cubicBezTo>
                    <a:pt x="89595" y="1381"/>
                    <a:pt x="89345" y="1655"/>
                    <a:pt x="89035" y="1655"/>
                  </a:cubicBezTo>
                  <a:cubicBezTo>
                    <a:pt x="88714" y="1655"/>
                    <a:pt x="88464" y="1393"/>
                    <a:pt x="88464" y="1084"/>
                  </a:cubicBezTo>
                  <a:cubicBezTo>
                    <a:pt x="88464" y="774"/>
                    <a:pt x="88714" y="524"/>
                    <a:pt x="89035" y="524"/>
                  </a:cubicBezTo>
                  <a:close/>
                  <a:moveTo>
                    <a:pt x="92762" y="524"/>
                  </a:moveTo>
                  <a:cubicBezTo>
                    <a:pt x="93059" y="524"/>
                    <a:pt x="93333" y="774"/>
                    <a:pt x="93333" y="1084"/>
                  </a:cubicBezTo>
                  <a:cubicBezTo>
                    <a:pt x="93333" y="1381"/>
                    <a:pt x="93071" y="1655"/>
                    <a:pt x="92762" y="1655"/>
                  </a:cubicBezTo>
                  <a:cubicBezTo>
                    <a:pt x="92452" y="1655"/>
                    <a:pt x="92202" y="1393"/>
                    <a:pt x="92202" y="1084"/>
                  </a:cubicBezTo>
                  <a:cubicBezTo>
                    <a:pt x="92202" y="774"/>
                    <a:pt x="92452" y="524"/>
                    <a:pt x="92762" y="524"/>
                  </a:cubicBezTo>
                  <a:close/>
                  <a:moveTo>
                    <a:pt x="96488" y="524"/>
                  </a:moveTo>
                  <a:cubicBezTo>
                    <a:pt x="96786" y="524"/>
                    <a:pt x="97048" y="774"/>
                    <a:pt x="97048" y="1084"/>
                  </a:cubicBezTo>
                  <a:cubicBezTo>
                    <a:pt x="97048" y="1381"/>
                    <a:pt x="96798" y="1655"/>
                    <a:pt x="96488" y="1655"/>
                  </a:cubicBezTo>
                  <a:cubicBezTo>
                    <a:pt x="96191" y="1655"/>
                    <a:pt x="95917" y="1393"/>
                    <a:pt x="95917" y="1084"/>
                  </a:cubicBezTo>
                  <a:cubicBezTo>
                    <a:pt x="95917" y="774"/>
                    <a:pt x="96179" y="524"/>
                    <a:pt x="96488" y="524"/>
                  </a:cubicBezTo>
                  <a:close/>
                  <a:moveTo>
                    <a:pt x="100203" y="524"/>
                  </a:moveTo>
                  <a:cubicBezTo>
                    <a:pt x="100501" y="524"/>
                    <a:pt x="100775" y="774"/>
                    <a:pt x="100775" y="1084"/>
                  </a:cubicBezTo>
                  <a:cubicBezTo>
                    <a:pt x="100775" y="1381"/>
                    <a:pt x="100513" y="1655"/>
                    <a:pt x="100203" y="1655"/>
                  </a:cubicBezTo>
                  <a:cubicBezTo>
                    <a:pt x="99905" y="1655"/>
                    <a:pt x="99644" y="1393"/>
                    <a:pt x="99644" y="1084"/>
                  </a:cubicBezTo>
                  <a:cubicBezTo>
                    <a:pt x="99644" y="774"/>
                    <a:pt x="99894" y="524"/>
                    <a:pt x="100203" y="524"/>
                  </a:cubicBezTo>
                  <a:close/>
                  <a:moveTo>
                    <a:pt x="103942" y="524"/>
                  </a:moveTo>
                  <a:cubicBezTo>
                    <a:pt x="104239" y="524"/>
                    <a:pt x="104513" y="774"/>
                    <a:pt x="104513" y="1084"/>
                  </a:cubicBezTo>
                  <a:cubicBezTo>
                    <a:pt x="104513" y="1381"/>
                    <a:pt x="104251" y="1655"/>
                    <a:pt x="103942" y="1655"/>
                  </a:cubicBezTo>
                  <a:cubicBezTo>
                    <a:pt x="103644" y="1655"/>
                    <a:pt x="103382" y="1393"/>
                    <a:pt x="103382" y="1084"/>
                  </a:cubicBezTo>
                  <a:cubicBezTo>
                    <a:pt x="103382" y="774"/>
                    <a:pt x="103632" y="524"/>
                    <a:pt x="103942" y="524"/>
                  </a:cubicBezTo>
                  <a:close/>
                  <a:moveTo>
                    <a:pt x="107668" y="524"/>
                  </a:moveTo>
                  <a:cubicBezTo>
                    <a:pt x="107966" y="524"/>
                    <a:pt x="108228" y="774"/>
                    <a:pt x="108228" y="1084"/>
                  </a:cubicBezTo>
                  <a:cubicBezTo>
                    <a:pt x="108228" y="1381"/>
                    <a:pt x="107978" y="1655"/>
                    <a:pt x="107668" y="1655"/>
                  </a:cubicBezTo>
                  <a:cubicBezTo>
                    <a:pt x="107371" y="1655"/>
                    <a:pt x="107097" y="1393"/>
                    <a:pt x="107097" y="1084"/>
                  </a:cubicBezTo>
                  <a:cubicBezTo>
                    <a:pt x="107097" y="774"/>
                    <a:pt x="107347" y="524"/>
                    <a:pt x="107668" y="524"/>
                  </a:cubicBezTo>
                  <a:close/>
                  <a:moveTo>
                    <a:pt x="111395" y="524"/>
                  </a:moveTo>
                  <a:cubicBezTo>
                    <a:pt x="111693" y="524"/>
                    <a:pt x="111967" y="774"/>
                    <a:pt x="111967" y="1084"/>
                  </a:cubicBezTo>
                  <a:cubicBezTo>
                    <a:pt x="111967" y="1381"/>
                    <a:pt x="111705" y="1655"/>
                    <a:pt x="111395" y="1655"/>
                  </a:cubicBezTo>
                  <a:cubicBezTo>
                    <a:pt x="111085" y="1655"/>
                    <a:pt x="110835" y="1393"/>
                    <a:pt x="110835" y="1084"/>
                  </a:cubicBezTo>
                  <a:cubicBezTo>
                    <a:pt x="110835" y="774"/>
                    <a:pt x="111085" y="524"/>
                    <a:pt x="111395" y="524"/>
                  </a:cubicBezTo>
                  <a:close/>
                  <a:moveTo>
                    <a:pt x="115122" y="524"/>
                  </a:moveTo>
                  <a:cubicBezTo>
                    <a:pt x="115419" y="524"/>
                    <a:pt x="115681" y="774"/>
                    <a:pt x="115681" y="1084"/>
                  </a:cubicBezTo>
                  <a:cubicBezTo>
                    <a:pt x="115681" y="1381"/>
                    <a:pt x="115431" y="1655"/>
                    <a:pt x="115122" y="1655"/>
                  </a:cubicBezTo>
                  <a:cubicBezTo>
                    <a:pt x="114812" y="1655"/>
                    <a:pt x="114550" y="1393"/>
                    <a:pt x="114550" y="1084"/>
                  </a:cubicBezTo>
                  <a:cubicBezTo>
                    <a:pt x="114550" y="774"/>
                    <a:pt x="114812" y="524"/>
                    <a:pt x="115122" y="524"/>
                  </a:cubicBezTo>
                  <a:close/>
                  <a:moveTo>
                    <a:pt x="118860" y="524"/>
                  </a:moveTo>
                  <a:cubicBezTo>
                    <a:pt x="119158" y="524"/>
                    <a:pt x="119420" y="774"/>
                    <a:pt x="119420" y="1084"/>
                  </a:cubicBezTo>
                  <a:cubicBezTo>
                    <a:pt x="119420" y="1381"/>
                    <a:pt x="119170" y="1655"/>
                    <a:pt x="118860" y="1655"/>
                  </a:cubicBezTo>
                  <a:cubicBezTo>
                    <a:pt x="118539" y="1655"/>
                    <a:pt x="118289" y="1393"/>
                    <a:pt x="118289" y="1084"/>
                  </a:cubicBezTo>
                  <a:cubicBezTo>
                    <a:pt x="118289" y="774"/>
                    <a:pt x="118539" y="524"/>
                    <a:pt x="118860" y="524"/>
                  </a:cubicBezTo>
                  <a:close/>
                  <a:moveTo>
                    <a:pt x="122575" y="524"/>
                  </a:moveTo>
                  <a:cubicBezTo>
                    <a:pt x="122873" y="524"/>
                    <a:pt x="123146" y="774"/>
                    <a:pt x="123146" y="1084"/>
                  </a:cubicBezTo>
                  <a:cubicBezTo>
                    <a:pt x="123146" y="1381"/>
                    <a:pt x="122885" y="1655"/>
                    <a:pt x="122575" y="1655"/>
                  </a:cubicBezTo>
                  <a:cubicBezTo>
                    <a:pt x="122265" y="1655"/>
                    <a:pt x="122015" y="1393"/>
                    <a:pt x="122015" y="1084"/>
                  </a:cubicBezTo>
                  <a:cubicBezTo>
                    <a:pt x="122027" y="774"/>
                    <a:pt x="122277" y="524"/>
                    <a:pt x="122575" y="524"/>
                  </a:cubicBezTo>
                  <a:close/>
                  <a:moveTo>
                    <a:pt x="126314" y="524"/>
                  </a:moveTo>
                  <a:cubicBezTo>
                    <a:pt x="126611" y="524"/>
                    <a:pt x="126873" y="774"/>
                    <a:pt x="126873" y="1084"/>
                  </a:cubicBezTo>
                  <a:cubicBezTo>
                    <a:pt x="126873" y="1381"/>
                    <a:pt x="126623" y="1655"/>
                    <a:pt x="126314" y="1655"/>
                  </a:cubicBezTo>
                  <a:cubicBezTo>
                    <a:pt x="126004" y="1655"/>
                    <a:pt x="125742" y="1393"/>
                    <a:pt x="125742" y="1084"/>
                  </a:cubicBezTo>
                  <a:cubicBezTo>
                    <a:pt x="125742" y="774"/>
                    <a:pt x="126004" y="524"/>
                    <a:pt x="126314" y="524"/>
                  </a:cubicBezTo>
                  <a:close/>
                  <a:moveTo>
                    <a:pt x="5287" y="2381"/>
                  </a:moveTo>
                  <a:cubicBezTo>
                    <a:pt x="5596" y="2381"/>
                    <a:pt x="5846" y="2631"/>
                    <a:pt x="5846" y="2953"/>
                  </a:cubicBezTo>
                  <a:cubicBezTo>
                    <a:pt x="5846" y="3262"/>
                    <a:pt x="5596" y="3512"/>
                    <a:pt x="5287" y="3512"/>
                  </a:cubicBezTo>
                  <a:cubicBezTo>
                    <a:pt x="4977" y="3512"/>
                    <a:pt x="4715" y="3262"/>
                    <a:pt x="4715" y="2953"/>
                  </a:cubicBezTo>
                  <a:cubicBezTo>
                    <a:pt x="4715" y="2631"/>
                    <a:pt x="4977" y="2381"/>
                    <a:pt x="5287" y="2381"/>
                  </a:cubicBezTo>
                  <a:close/>
                  <a:moveTo>
                    <a:pt x="12728" y="2381"/>
                  </a:moveTo>
                  <a:cubicBezTo>
                    <a:pt x="13037" y="2381"/>
                    <a:pt x="13288" y="2631"/>
                    <a:pt x="13288" y="2953"/>
                  </a:cubicBezTo>
                  <a:cubicBezTo>
                    <a:pt x="13288" y="3262"/>
                    <a:pt x="13037" y="3512"/>
                    <a:pt x="12728" y="3512"/>
                  </a:cubicBezTo>
                  <a:cubicBezTo>
                    <a:pt x="12418" y="3512"/>
                    <a:pt x="12156" y="3262"/>
                    <a:pt x="12156" y="2953"/>
                  </a:cubicBezTo>
                  <a:cubicBezTo>
                    <a:pt x="12180" y="2631"/>
                    <a:pt x="12418" y="2381"/>
                    <a:pt x="12728" y="2381"/>
                  </a:cubicBezTo>
                  <a:close/>
                  <a:moveTo>
                    <a:pt x="20181" y="2381"/>
                  </a:moveTo>
                  <a:cubicBezTo>
                    <a:pt x="20491" y="2381"/>
                    <a:pt x="20753" y="2631"/>
                    <a:pt x="20753" y="2953"/>
                  </a:cubicBezTo>
                  <a:cubicBezTo>
                    <a:pt x="20753" y="3262"/>
                    <a:pt x="20491" y="3512"/>
                    <a:pt x="20181" y="3512"/>
                  </a:cubicBezTo>
                  <a:cubicBezTo>
                    <a:pt x="19872" y="3512"/>
                    <a:pt x="19622" y="3262"/>
                    <a:pt x="19622" y="2953"/>
                  </a:cubicBezTo>
                  <a:cubicBezTo>
                    <a:pt x="19634" y="2631"/>
                    <a:pt x="19872" y="2381"/>
                    <a:pt x="20181" y="2381"/>
                  </a:cubicBezTo>
                  <a:close/>
                  <a:moveTo>
                    <a:pt x="27635" y="2381"/>
                  </a:moveTo>
                  <a:cubicBezTo>
                    <a:pt x="27956" y="2381"/>
                    <a:pt x="28206" y="2631"/>
                    <a:pt x="28206" y="2953"/>
                  </a:cubicBezTo>
                  <a:cubicBezTo>
                    <a:pt x="28206" y="3262"/>
                    <a:pt x="27956" y="3512"/>
                    <a:pt x="27635" y="3512"/>
                  </a:cubicBezTo>
                  <a:cubicBezTo>
                    <a:pt x="27325" y="3512"/>
                    <a:pt x="27075" y="3262"/>
                    <a:pt x="27075" y="2953"/>
                  </a:cubicBezTo>
                  <a:cubicBezTo>
                    <a:pt x="27087" y="2631"/>
                    <a:pt x="27325" y="2381"/>
                    <a:pt x="27635" y="2381"/>
                  </a:cubicBezTo>
                  <a:close/>
                  <a:moveTo>
                    <a:pt x="35100" y="2381"/>
                  </a:moveTo>
                  <a:cubicBezTo>
                    <a:pt x="35409" y="2381"/>
                    <a:pt x="35659" y="2631"/>
                    <a:pt x="35659" y="2953"/>
                  </a:cubicBezTo>
                  <a:cubicBezTo>
                    <a:pt x="35659" y="3262"/>
                    <a:pt x="35409" y="3512"/>
                    <a:pt x="35100" y="3512"/>
                  </a:cubicBezTo>
                  <a:cubicBezTo>
                    <a:pt x="34778" y="3512"/>
                    <a:pt x="34528" y="3262"/>
                    <a:pt x="34528" y="2953"/>
                  </a:cubicBezTo>
                  <a:cubicBezTo>
                    <a:pt x="34540" y="2631"/>
                    <a:pt x="34778" y="2381"/>
                    <a:pt x="35100" y="2381"/>
                  </a:cubicBezTo>
                  <a:close/>
                  <a:moveTo>
                    <a:pt x="42553" y="2381"/>
                  </a:moveTo>
                  <a:cubicBezTo>
                    <a:pt x="42863" y="2381"/>
                    <a:pt x="43113" y="2631"/>
                    <a:pt x="43113" y="2953"/>
                  </a:cubicBezTo>
                  <a:cubicBezTo>
                    <a:pt x="43113" y="3262"/>
                    <a:pt x="42863" y="3512"/>
                    <a:pt x="42553" y="3512"/>
                  </a:cubicBezTo>
                  <a:cubicBezTo>
                    <a:pt x="42232" y="3512"/>
                    <a:pt x="41982" y="3262"/>
                    <a:pt x="41982" y="2953"/>
                  </a:cubicBezTo>
                  <a:cubicBezTo>
                    <a:pt x="41982" y="2631"/>
                    <a:pt x="42244" y="2381"/>
                    <a:pt x="42553" y="2381"/>
                  </a:cubicBezTo>
                  <a:close/>
                  <a:moveTo>
                    <a:pt x="50006" y="2381"/>
                  </a:moveTo>
                  <a:cubicBezTo>
                    <a:pt x="50316" y="2381"/>
                    <a:pt x="50578" y="2631"/>
                    <a:pt x="50578" y="2953"/>
                  </a:cubicBezTo>
                  <a:cubicBezTo>
                    <a:pt x="50578" y="3262"/>
                    <a:pt x="50316" y="3512"/>
                    <a:pt x="50006" y="3512"/>
                  </a:cubicBezTo>
                  <a:cubicBezTo>
                    <a:pt x="49697" y="3512"/>
                    <a:pt x="49447" y="3262"/>
                    <a:pt x="49447" y="2953"/>
                  </a:cubicBezTo>
                  <a:cubicBezTo>
                    <a:pt x="49447" y="2631"/>
                    <a:pt x="49697" y="2381"/>
                    <a:pt x="50006" y="2381"/>
                  </a:cubicBezTo>
                  <a:close/>
                  <a:moveTo>
                    <a:pt x="57460" y="2381"/>
                  </a:moveTo>
                  <a:cubicBezTo>
                    <a:pt x="57781" y="2381"/>
                    <a:pt x="58031" y="2631"/>
                    <a:pt x="58031" y="2953"/>
                  </a:cubicBezTo>
                  <a:cubicBezTo>
                    <a:pt x="58031" y="3262"/>
                    <a:pt x="57781" y="3512"/>
                    <a:pt x="57460" y="3512"/>
                  </a:cubicBezTo>
                  <a:cubicBezTo>
                    <a:pt x="57150" y="3512"/>
                    <a:pt x="56900" y="3262"/>
                    <a:pt x="56900" y="2953"/>
                  </a:cubicBezTo>
                  <a:cubicBezTo>
                    <a:pt x="56900" y="2631"/>
                    <a:pt x="57150" y="2381"/>
                    <a:pt x="57460" y="2381"/>
                  </a:cubicBezTo>
                  <a:close/>
                  <a:moveTo>
                    <a:pt x="64925" y="2381"/>
                  </a:moveTo>
                  <a:cubicBezTo>
                    <a:pt x="65234" y="2381"/>
                    <a:pt x="65485" y="2631"/>
                    <a:pt x="65485" y="2953"/>
                  </a:cubicBezTo>
                  <a:cubicBezTo>
                    <a:pt x="65485" y="3262"/>
                    <a:pt x="65234" y="3512"/>
                    <a:pt x="64925" y="3512"/>
                  </a:cubicBezTo>
                  <a:cubicBezTo>
                    <a:pt x="64603" y="3512"/>
                    <a:pt x="64353" y="3262"/>
                    <a:pt x="64353" y="2953"/>
                  </a:cubicBezTo>
                  <a:cubicBezTo>
                    <a:pt x="64353" y="2631"/>
                    <a:pt x="64603" y="2381"/>
                    <a:pt x="64925" y="2381"/>
                  </a:cubicBezTo>
                  <a:close/>
                  <a:moveTo>
                    <a:pt x="72366" y="2381"/>
                  </a:moveTo>
                  <a:cubicBezTo>
                    <a:pt x="72676" y="2381"/>
                    <a:pt x="72926" y="2631"/>
                    <a:pt x="72926" y="2953"/>
                  </a:cubicBezTo>
                  <a:cubicBezTo>
                    <a:pt x="72926" y="3262"/>
                    <a:pt x="72676" y="3512"/>
                    <a:pt x="72366" y="3512"/>
                  </a:cubicBezTo>
                  <a:cubicBezTo>
                    <a:pt x="72045" y="3512"/>
                    <a:pt x="71795" y="3262"/>
                    <a:pt x="71795" y="2953"/>
                  </a:cubicBezTo>
                  <a:cubicBezTo>
                    <a:pt x="71807" y="2631"/>
                    <a:pt x="72069" y="2381"/>
                    <a:pt x="72366" y="2381"/>
                  </a:cubicBezTo>
                  <a:close/>
                  <a:moveTo>
                    <a:pt x="83451" y="2381"/>
                  </a:moveTo>
                  <a:cubicBezTo>
                    <a:pt x="83761" y="2381"/>
                    <a:pt x="84011" y="2631"/>
                    <a:pt x="84011" y="2953"/>
                  </a:cubicBezTo>
                  <a:cubicBezTo>
                    <a:pt x="84011" y="3262"/>
                    <a:pt x="83761" y="3512"/>
                    <a:pt x="83451" y="3512"/>
                  </a:cubicBezTo>
                  <a:cubicBezTo>
                    <a:pt x="83141" y="3512"/>
                    <a:pt x="82880" y="3262"/>
                    <a:pt x="82880" y="2953"/>
                  </a:cubicBezTo>
                  <a:cubicBezTo>
                    <a:pt x="82880" y="2631"/>
                    <a:pt x="83141" y="2381"/>
                    <a:pt x="83451" y="2381"/>
                  </a:cubicBezTo>
                  <a:close/>
                  <a:moveTo>
                    <a:pt x="90904" y="2381"/>
                  </a:moveTo>
                  <a:cubicBezTo>
                    <a:pt x="91214" y="2381"/>
                    <a:pt x="91464" y="2631"/>
                    <a:pt x="91464" y="2953"/>
                  </a:cubicBezTo>
                  <a:cubicBezTo>
                    <a:pt x="91464" y="3262"/>
                    <a:pt x="91214" y="3512"/>
                    <a:pt x="90904" y="3512"/>
                  </a:cubicBezTo>
                  <a:cubicBezTo>
                    <a:pt x="90595" y="3512"/>
                    <a:pt x="90345" y="3262"/>
                    <a:pt x="90345" y="2953"/>
                  </a:cubicBezTo>
                  <a:cubicBezTo>
                    <a:pt x="90345" y="2631"/>
                    <a:pt x="90595" y="2381"/>
                    <a:pt x="90904" y="2381"/>
                  </a:cubicBezTo>
                  <a:close/>
                  <a:moveTo>
                    <a:pt x="98346" y="2381"/>
                  </a:moveTo>
                  <a:cubicBezTo>
                    <a:pt x="98655" y="2381"/>
                    <a:pt x="98905" y="2631"/>
                    <a:pt x="98905" y="2953"/>
                  </a:cubicBezTo>
                  <a:cubicBezTo>
                    <a:pt x="98905" y="3262"/>
                    <a:pt x="98655" y="3512"/>
                    <a:pt x="98346" y="3512"/>
                  </a:cubicBezTo>
                  <a:cubicBezTo>
                    <a:pt x="98036" y="3512"/>
                    <a:pt x="97786" y="3262"/>
                    <a:pt x="97786" y="2953"/>
                  </a:cubicBezTo>
                  <a:cubicBezTo>
                    <a:pt x="97798" y="2631"/>
                    <a:pt x="98036" y="2381"/>
                    <a:pt x="98346" y="2381"/>
                  </a:cubicBezTo>
                  <a:close/>
                  <a:moveTo>
                    <a:pt x="105799" y="2381"/>
                  </a:moveTo>
                  <a:cubicBezTo>
                    <a:pt x="106121" y="2381"/>
                    <a:pt x="106371" y="2631"/>
                    <a:pt x="106371" y="2953"/>
                  </a:cubicBezTo>
                  <a:cubicBezTo>
                    <a:pt x="106371" y="3262"/>
                    <a:pt x="106109" y="3512"/>
                    <a:pt x="105799" y="3512"/>
                  </a:cubicBezTo>
                  <a:cubicBezTo>
                    <a:pt x="105490" y="3512"/>
                    <a:pt x="105239" y="3262"/>
                    <a:pt x="105239" y="2953"/>
                  </a:cubicBezTo>
                  <a:cubicBezTo>
                    <a:pt x="105251" y="2631"/>
                    <a:pt x="105490" y="2381"/>
                    <a:pt x="105799" y="2381"/>
                  </a:cubicBezTo>
                  <a:close/>
                  <a:moveTo>
                    <a:pt x="113264" y="2381"/>
                  </a:moveTo>
                  <a:cubicBezTo>
                    <a:pt x="113574" y="2381"/>
                    <a:pt x="113824" y="2631"/>
                    <a:pt x="113824" y="2953"/>
                  </a:cubicBezTo>
                  <a:cubicBezTo>
                    <a:pt x="113824" y="3262"/>
                    <a:pt x="113574" y="3512"/>
                    <a:pt x="113264" y="3512"/>
                  </a:cubicBezTo>
                  <a:cubicBezTo>
                    <a:pt x="112943" y="3512"/>
                    <a:pt x="112693" y="3262"/>
                    <a:pt x="112693" y="2953"/>
                  </a:cubicBezTo>
                  <a:cubicBezTo>
                    <a:pt x="112705" y="2631"/>
                    <a:pt x="112943" y="2381"/>
                    <a:pt x="113264" y="2381"/>
                  </a:cubicBezTo>
                  <a:close/>
                  <a:moveTo>
                    <a:pt x="120718" y="2381"/>
                  </a:moveTo>
                  <a:cubicBezTo>
                    <a:pt x="121027" y="2381"/>
                    <a:pt x="121277" y="2631"/>
                    <a:pt x="121277" y="2953"/>
                  </a:cubicBezTo>
                  <a:cubicBezTo>
                    <a:pt x="121277" y="3262"/>
                    <a:pt x="121027" y="3512"/>
                    <a:pt x="120718" y="3512"/>
                  </a:cubicBezTo>
                  <a:cubicBezTo>
                    <a:pt x="120408" y="3512"/>
                    <a:pt x="120146" y="3262"/>
                    <a:pt x="120146" y="2953"/>
                  </a:cubicBezTo>
                  <a:cubicBezTo>
                    <a:pt x="120170" y="2631"/>
                    <a:pt x="120420" y="2381"/>
                    <a:pt x="120718" y="2381"/>
                  </a:cubicBezTo>
                  <a:close/>
                  <a:moveTo>
                    <a:pt x="128171" y="2381"/>
                  </a:moveTo>
                  <a:cubicBezTo>
                    <a:pt x="128480" y="2381"/>
                    <a:pt x="128742" y="2631"/>
                    <a:pt x="128742" y="2953"/>
                  </a:cubicBezTo>
                  <a:cubicBezTo>
                    <a:pt x="128742" y="3262"/>
                    <a:pt x="128480" y="3512"/>
                    <a:pt x="128171" y="3512"/>
                  </a:cubicBezTo>
                  <a:cubicBezTo>
                    <a:pt x="127861" y="3512"/>
                    <a:pt x="127611" y="3262"/>
                    <a:pt x="127611" y="2953"/>
                  </a:cubicBezTo>
                  <a:cubicBezTo>
                    <a:pt x="127611" y="2631"/>
                    <a:pt x="127861" y="2381"/>
                    <a:pt x="128171" y="2381"/>
                  </a:cubicBezTo>
                  <a:close/>
                  <a:moveTo>
                    <a:pt x="1548" y="2393"/>
                  </a:moveTo>
                  <a:cubicBezTo>
                    <a:pt x="1846" y="2393"/>
                    <a:pt x="2119" y="2655"/>
                    <a:pt x="2119" y="2965"/>
                  </a:cubicBezTo>
                  <a:cubicBezTo>
                    <a:pt x="2119" y="3262"/>
                    <a:pt x="1858" y="3524"/>
                    <a:pt x="1548" y="3524"/>
                  </a:cubicBezTo>
                  <a:cubicBezTo>
                    <a:pt x="1238" y="3524"/>
                    <a:pt x="988" y="3274"/>
                    <a:pt x="988" y="2965"/>
                  </a:cubicBezTo>
                  <a:cubicBezTo>
                    <a:pt x="988" y="2655"/>
                    <a:pt x="1238" y="2393"/>
                    <a:pt x="1548" y="2393"/>
                  </a:cubicBezTo>
                  <a:close/>
                  <a:moveTo>
                    <a:pt x="9001" y="2393"/>
                  </a:moveTo>
                  <a:cubicBezTo>
                    <a:pt x="9299" y="2393"/>
                    <a:pt x="9573" y="2655"/>
                    <a:pt x="9573" y="2965"/>
                  </a:cubicBezTo>
                  <a:cubicBezTo>
                    <a:pt x="9573" y="3262"/>
                    <a:pt x="9323" y="3524"/>
                    <a:pt x="9001" y="3524"/>
                  </a:cubicBezTo>
                  <a:cubicBezTo>
                    <a:pt x="8704" y="3524"/>
                    <a:pt x="8442" y="3274"/>
                    <a:pt x="8442" y="2965"/>
                  </a:cubicBezTo>
                  <a:cubicBezTo>
                    <a:pt x="8442" y="2655"/>
                    <a:pt x="8692" y="2393"/>
                    <a:pt x="9001" y="2393"/>
                  </a:cubicBezTo>
                  <a:close/>
                  <a:moveTo>
                    <a:pt x="16466" y="2393"/>
                  </a:moveTo>
                  <a:cubicBezTo>
                    <a:pt x="16764" y="2393"/>
                    <a:pt x="17026" y="2655"/>
                    <a:pt x="17026" y="2965"/>
                  </a:cubicBezTo>
                  <a:cubicBezTo>
                    <a:pt x="17026" y="3262"/>
                    <a:pt x="16776" y="3524"/>
                    <a:pt x="16466" y="3524"/>
                  </a:cubicBezTo>
                  <a:cubicBezTo>
                    <a:pt x="16169" y="3524"/>
                    <a:pt x="15895" y="3274"/>
                    <a:pt x="15895" y="2965"/>
                  </a:cubicBezTo>
                  <a:cubicBezTo>
                    <a:pt x="15895" y="2655"/>
                    <a:pt x="16145" y="2393"/>
                    <a:pt x="16466" y="2393"/>
                  </a:cubicBezTo>
                  <a:close/>
                  <a:moveTo>
                    <a:pt x="23920" y="2393"/>
                  </a:moveTo>
                  <a:cubicBezTo>
                    <a:pt x="24217" y="2393"/>
                    <a:pt x="24479" y="2655"/>
                    <a:pt x="24479" y="2965"/>
                  </a:cubicBezTo>
                  <a:cubicBezTo>
                    <a:pt x="24479" y="3262"/>
                    <a:pt x="24229" y="3524"/>
                    <a:pt x="23920" y="3524"/>
                  </a:cubicBezTo>
                  <a:cubicBezTo>
                    <a:pt x="23610" y="3524"/>
                    <a:pt x="23348" y="3274"/>
                    <a:pt x="23348" y="2965"/>
                  </a:cubicBezTo>
                  <a:cubicBezTo>
                    <a:pt x="23348" y="2655"/>
                    <a:pt x="23610" y="2393"/>
                    <a:pt x="23920" y="2393"/>
                  </a:cubicBezTo>
                  <a:close/>
                  <a:moveTo>
                    <a:pt x="31373" y="2393"/>
                  </a:moveTo>
                  <a:cubicBezTo>
                    <a:pt x="31671" y="2393"/>
                    <a:pt x="31945" y="2655"/>
                    <a:pt x="31945" y="2965"/>
                  </a:cubicBezTo>
                  <a:cubicBezTo>
                    <a:pt x="31945" y="3262"/>
                    <a:pt x="31683" y="3524"/>
                    <a:pt x="31373" y="3524"/>
                  </a:cubicBezTo>
                  <a:cubicBezTo>
                    <a:pt x="31064" y="3524"/>
                    <a:pt x="30814" y="3274"/>
                    <a:pt x="30814" y="2965"/>
                  </a:cubicBezTo>
                  <a:cubicBezTo>
                    <a:pt x="30814" y="2655"/>
                    <a:pt x="31064" y="2393"/>
                    <a:pt x="31373" y="2393"/>
                  </a:cubicBezTo>
                  <a:close/>
                  <a:moveTo>
                    <a:pt x="38815" y="2393"/>
                  </a:moveTo>
                  <a:cubicBezTo>
                    <a:pt x="39112" y="2393"/>
                    <a:pt x="39386" y="2655"/>
                    <a:pt x="39386" y="2965"/>
                  </a:cubicBezTo>
                  <a:cubicBezTo>
                    <a:pt x="39386" y="3262"/>
                    <a:pt x="39124" y="3524"/>
                    <a:pt x="38815" y="3524"/>
                  </a:cubicBezTo>
                  <a:cubicBezTo>
                    <a:pt x="38517" y="3524"/>
                    <a:pt x="38255" y="3274"/>
                    <a:pt x="38255" y="2965"/>
                  </a:cubicBezTo>
                  <a:cubicBezTo>
                    <a:pt x="38267" y="2655"/>
                    <a:pt x="38505" y="2393"/>
                    <a:pt x="38815" y="2393"/>
                  </a:cubicBezTo>
                  <a:close/>
                  <a:moveTo>
                    <a:pt x="46268" y="2393"/>
                  </a:moveTo>
                  <a:cubicBezTo>
                    <a:pt x="46565" y="2393"/>
                    <a:pt x="46839" y="2655"/>
                    <a:pt x="46839" y="2965"/>
                  </a:cubicBezTo>
                  <a:cubicBezTo>
                    <a:pt x="46839" y="3262"/>
                    <a:pt x="46589" y="3524"/>
                    <a:pt x="46268" y="3524"/>
                  </a:cubicBezTo>
                  <a:cubicBezTo>
                    <a:pt x="45970" y="3524"/>
                    <a:pt x="45708" y="3274"/>
                    <a:pt x="45708" y="2965"/>
                  </a:cubicBezTo>
                  <a:cubicBezTo>
                    <a:pt x="45720" y="2655"/>
                    <a:pt x="45958" y="2393"/>
                    <a:pt x="46268" y="2393"/>
                  </a:cubicBezTo>
                  <a:close/>
                  <a:moveTo>
                    <a:pt x="53733" y="2393"/>
                  </a:moveTo>
                  <a:cubicBezTo>
                    <a:pt x="54031" y="2393"/>
                    <a:pt x="54293" y="2655"/>
                    <a:pt x="54293" y="2965"/>
                  </a:cubicBezTo>
                  <a:cubicBezTo>
                    <a:pt x="54293" y="3262"/>
                    <a:pt x="54043" y="3524"/>
                    <a:pt x="53733" y="3524"/>
                  </a:cubicBezTo>
                  <a:cubicBezTo>
                    <a:pt x="53412" y="3524"/>
                    <a:pt x="53162" y="3274"/>
                    <a:pt x="53162" y="2965"/>
                  </a:cubicBezTo>
                  <a:cubicBezTo>
                    <a:pt x="53173" y="2655"/>
                    <a:pt x="53412" y="2393"/>
                    <a:pt x="53733" y="2393"/>
                  </a:cubicBezTo>
                  <a:close/>
                  <a:moveTo>
                    <a:pt x="61186" y="2393"/>
                  </a:moveTo>
                  <a:cubicBezTo>
                    <a:pt x="61484" y="2393"/>
                    <a:pt x="61746" y="2655"/>
                    <a:pt x="61746" y="2965"/>
                  </a:cubicBezTo>
                  <a:cubicBezTo>
                    <a:pt x="61746" y="3262"/>
                    <a:pt x="61496" y="3524"/>
                    <a:pt x="61186" y="3524"/>
                  </a:cubicBezTo>
                  <a:cubicBezTo>
                    <a:pt x="60877" y="3524"/>
                    <a:pt x="60615" y="3274"/>
                    <a:pt x="60615" y="2965"/>
                  </a:cubicBezTo>
                  <a:cubicBezTo>
                    <a:pt x="60639" y="2655"/>
                    <a:pt x="60877" y="2393"/>
                    <a:pt x="61186" y="2393"/>
                  </a:cubicBezTo>
                  <a:close/>
                  <a:moveTo>
                    <a:pt x="68640" y="2393"/>
                  </a:moveTo>
                  <a:cubicBezTo>
                    <a:pt x="68937" y="2393"/>
                    <a:pt x="69211" y="2655"/>
                    <a:pt x="69211" y="2965"/>
                  </a:cubicBezTo>
                  <a:cubicBezTo>
                    <a:pt x="69211" y="3262"/>
                    <a:pt x="68949" y="3524"/>
                    <a:pt x="68640" y="3524"/>
                  </a:cubicBezTo>
                  <a:cubicBezTo>
                    <a:pt x="68330" y="3524"/>
                    <a:pt x="68080" y="3274"/>
                    <a:pt x="68080" y="2965"/>
                  </a:cubicBezTo>
                  <a:cubicBezTo>
                    <a:pt x="68092" y="2655"/>
                    <a:pt x="68330" y="2393"/>
                    <a:pt x="68640" y="2393"/>
                  </a:cubicBezTo>
                  <a:close/>
                  <a:moveTo>
                    <a:pt x="76093" y="2393"/>
                  </a:moveTo>
                  <a:cubicBezTo>
                    <a:pt x="76391" y="2393"/>
                    <a:pt x="76664" y="2655"/>
                    <a:pt x="76664" y="2965"/>
                  </a:cubicBezTo>
                  <a:cubicBezTo>
                    <a:pt x="76664" y="3262"/>
                    <a:pt x="76403" y="3524"/>
                    <a:pt x="76093" y="3524"/>
                  </a:cubicBezTo>
                  <a:cubicBezTo>
                    <a:pt x="75795" y="3524"/>
                    <a:pt x="75533" y="3274"/>
                    <a:pt x="75533" y="2965"/>
                  </a:cubicBezTo>
                  <a:cubicBezTo>
                    <a:pt x="75533" y="2655"/>
                    <a:pt x="75783" y="2393"/>
                    <a:pt x="76093" y="2393"/>
                  </a:cubicBezTo>
                  <a:close/>
                  <a:moveTo>
                    <a:pt x="79712" y="2393"/>
                  </a:moveTo>
                  <a:cubicBezTo>
                    <a:pt x="80010" y="2393"/>
                    <a:pt x="80284" y="2655"/>
                    <a:pt x="80284" y="2965"/>
                  </a:cubicBezTo>
                  <a:cubicBezTo>
                    <a:pt x="80284" y="3262"/>
                    <a:pt x="80022" y="3524"/>
                    <a:pt x="79712" y="3524"/>
                  </a:cubicBezTo>
                  <a:cubicBezTo>
                    <a:pt x="79403" y="3524"/>
                    <a:pt x="79153" y="3274"/>
                    <a:pt x="79153" y="2965"/>
                  </a:cubicBezTo>
                  <a:cubicBezTo>
                    <a:pt x="79165" y="2655"/>
                    <a:pt x="79403" y="2393"/>
                    <a:pt x="79712" y="2393"/>
                  </a:cubicBezTo>
                  <a:close/>
                  <a:moveTo>
                    <a:pt x="87166" y="2393"/>
                  </a:moveTo>
                  <a:cubicBezTo>
                    <a:pt x="87463" y="2393"/>
                    <a:pt x="87737" y="2655"/>
                    <a:pt x="87737" y="2965"/>
                  </a:cubicBezTo>
                  <a:cubicBezTo>
                    <a:pt x="87737" y="3262"/>
                    <a:pt x="87475" y="3524"/>
                    <a:pt x="87166" y="3524"/>
                  </a:cubicBezTo>
                  <a:cubicBezTo>
                    <a:pt x="86856" y="3524"/>
                    <a:pt x="86606" y="3274"/>
                    <a:pt x="86606" y="2965"/>
                  </a:cubicBezTo>
                  <a:cubicBezTo>
                    <a:pt x="86618" y="2655"/>
                    <a:pt x="86856" y="2393"/>
                    <a:pt x="87166" y="2393"/>
                  </a:cubicBezTo>
                  <a:close/>
                  <a:moveTo>
                    <a:pt x="94631" y="2393"/>
                  </a:moveTo>
                  <a:cubicBezTo>
                    <a:pt x="94929" y="2393"/>
                    <a:pt x="95191" y="2655"/>
                    <a:pt x="95191" y="2965"/>
                  </a:cubicBezTo>
                  <a:cubicBezTo>
                    <a:pt x="95191" y="3262"/>
                    <a:pt x="94941" y="3524"/>
                    <a:pt x="94631" y="3524"/>
                  </a:cubicBezTo>
                  <a:cubicBezTo>
                    <a:pt x="94310" y="3524"/>
                    <a:pt x="94060" y="3274"/>
                    <a:pt x="94060" y="2965"/>
                  </a:cubicBezTo>
                  <a:cubicBezTo>
                    <a:pt x="94071" y="2655"/>
                    <a:pt x="94310" y="2393"/>
                    <a:pt x="94631" y="2393"/>
                  </a:cubicBezTo>
                  <a:close/>
                  <a:moveTo>
                    <a:pt x="102084" y="2393"/>
                  </a:moveTo>
                  <a:cubicBezTo>
                    <a:pt x="102382" y="2393"/>
                    <a:pt x="102644" y="2655"/>
                    <a:pt x="102644" y="2965"/>
                  </a:cubicBezTo>
                  <a:cubicBezTo>
                    <a:pt x="102644" y="3262"/>
                    <a:pt x="102394" y="3524"/>
                    <a:pt x="102084" y="3524"/>
                  </a:cubicBezTo>
                  <a:cubicBezTo>
                    <a:pt x="101787" y="3524"/>
                    <a:pt x="101513" y="3274"/>
                    <a:pt x="101513" y="2965"/>
                  </a:cubicBezTo>
                  <a:cubicBezTo>
                    <a:pt x="101513" y="2655"/>
                    <a:pt x="101775" y="2393"/>
                    <a:pt x="102084" y="2393"/>
                  </a:cubicBezTo>
                  <a:close/>
                  <a:moveTo>
                    <a:pt x="109538" y="2393"/>
                  </a:moveTo>
                  <a:cubicBezTo>
                    <a:pt x="109835" y="2393"/>
                    <a:pt x="110109" y="2655"/>
                    <a:pt x="110109" y="2965"/>
                  </a:cubicBezTo>
                  <a:cubicBezTo>
                    <a:pt x="110109" y="3262"/>
                    <a:pt x="109847" y="3524"/>
                    <a:pt x="109538" y="3524"/>
                  </a:cubicBezTo>
                  <a:cubicBezTo>
                    <a:pt x="109228" y="3524"/>
                    <a:pt x="108978" y="3274"/>
                    <a:pt x="108978" y="2965"/>
                  </a:cubicBezTo>
                  <a:cubicBezTo>
                    <a:pt x="108978" y="2655"/>
                    <a:pt x="109228" y="2393"/>
                    <a:pt x="109538" y="2393"/>
                  </a:cubicBezTo>
                  <a:close/>
                  <a:moveTo>
                    <a:pt x="116991" y="2393"/>
                  </a:moveTo>
                  <a:cubicBezTo>
                    <a:pt x="117289" y="2393"/>
                    <a:pt x="117562" y="2655"/>
                    <a:pt x="117562" y="2965"/>
                  </a:cubicBezTo>
                  <a:cubicBezTo>
                    <a:pt x="117562" y="3262"/>
                    <a:pt x="117312" y="3524"/>
                    <a:pt x="116991" y="3524"/>
                  </a:cubicBezTo>
                  <a:cubicBezTo>
                    <a:pt x="116681" y="3524"/>
                    <a:pt x="116431" y="3274"/>
                    <a:pt x="116431" y="2965"/>
                  </a:cubicBezTo>
                  <a:cubicBezTo>
                    <a:pt x="116431" y="2655"/>
                    <a:pt x="116681" y="2393"/>
                    <a:pt x="116991" y="2393"/>
                  </a:cubicBezTo>
                  <a:close/>
                  <a:moveTo>
                    <a:pt x="124456" y="2393"/>
                  </a:moveTo>
                  <a:cubicBezTo>
                    <a:pt x="124754" y="2393"/>
                    <a:pt x="125016" y="2655"/>
                    <a:pt x="125016" y="2965"/>
                  </a:cubicBezTo>
                  <a:cubicBezTo>
                    <a:pt x="125016" y="3262"/>
                    <a:pt x="124766" y="3524"/>
                    <a:pt x="124456" y="3524"/>
                  </a:cubicBezTo>
                  <a:cubicBezTo>
                    <a:pt x="124135" y="3524"/>
                    <a:pt x="123885" y="3274"/>
                    <a:pt x="123885" y="2965"/>
                  </a:cubicBezTo>
                  <a:cubicBezTo>
                    <a:pt x="123885" y="2655"/>
                    <a:pt x="124135" y="2393"/>
                    <a:pt x="124456" y="2393"/>
                  </a:cubicBezTo>
                  <a:close/>
                  <a:moveTo>
                    <a:pt x="3405" y="4239"/>
                  </a:moveTo>
                  <a:cubicBezTo>
                    <a:pt x="3703" y="4239"/>
                    <a:pt x="3977" y="4501"/>
                    <a:pt x="3977" y="4810"/>
                  </a:cubicBezTo>
                  <a:cubicBezTo>
                    <a:pt x="3977" y="5108"/>
                    <a:pt x="3727" y="5370"/>
                    <a:pt x="3405" y="5370"/>
                  </a:cubicBezTo>
                  <a:cubicBezTo>
                    <a:pt x="3096" y="5370"/>
                    <a:pt x="2846" y="5120"/>
                    <a:pt x="2846" y="4810"/>
                  </a:cubicBezTo>
                  <a:cubicBezTo>
                    <a:pt x="2858" y="4501"/>
                    <a:pt x="3096" y="4239"/>
                    <a:pt x="3405" y="4239"/>
                  </a:cubicBezTo>
                  <a:close/>
                  <a:moveTo>
                    <a:pt x="7132" y="4239"/>
                  </a:moveTo>
                  <a:cubicBezTo>
                    <a:pt x="7430" y="4239"/>
                    <a:pt x="7692" y="4501"/>
                    <a:pt x="7692" y="4810"/>
                  </a:cubicBezTo>
                  <a:cubicBezTo>
                    <a:pt x="7692" y="5108"/>
                    <a:pt x="7442" y="5370"/>
                    <a:pt x="7132" y="5370"/>
                  </a:cubicBezTo>
                  <a:cubicBezTo>
                    <a:pt x="6834" y="5370"/>
                    <a:pt x="6560" y="5120"/>
                    <a:pt x="6560" y="4810"/>
                  </a:cubicBezTo>
                  <a:cubicBezTo>
                    <a:pt x="6584" y="4501"/>
                    <a:pt x="6822" y="4239"/>
                    <a:pt x="7132" y="4239"/>
                  </a:cubicBezTo>
                  <a:close/>
                  <a:moveTo>
                    <a:pt x="10871" y="4239"/>
                  </a:moveTo>
                  <a:cubicBezTo>
                    <a:pt x="11168" y="4239"/>
                    <a:pt x="11430" y="4501"/>
                    <a:pt x="11430" y="4810"/>
                  </a:cubicBezTo>
                  <a:cubicBezTo>
                    <a:pt x="11430" y="5108"/>
                    <a:pt x="11180" y="5370"/>
                    <a:pt x="10871" y="5370"/>
                  </a:cubicBezTo>
                  <a:cubicBezTo>
                    <a:pt x="10573" y="5370"/>
                    <a:pt x="10299" y="5120"/>
                    <a:pt x="10299" y="4810"/>
                  </a:cubicBezTo>
                  <a:cubicBezTo>
                    <a:pt x="10299" y="4501"/>
                    <a:pt x="10549" y="4239"/>
                    <a:pt x="10871" y="4239"/>
                  </a:cubicBezTo>
                  <a:close/>
                  <a:moveTo>
                    <a:pt x="14585" y="4239"/>
                  </a:moveTo>
                  <a:cubicBezTo>
                    <a:pt x="14883" y="4239"/>
                    <a:pt x="15157" y="4501"/>
                    <a:pt x="15157" y="4810"/>
                  </a:cubicBezTo>
                  <a:cubicBezTo>
                    <a:pt x="15157" y="5108"/>
                    <a:pt x="14895" y="5370"/>
                    <a:pt x="14585" y="5370"/>
                  </a:cubicBezTo>
                  <a:cubicBezTo>
                    <a:pt x="14288" y="5370"/>
                    <a:pt x="14014" y="5120"/>
                    <a:pt x="14014" y="4810"/>
                  </a:cubicBezTo>
                  <a:cubicBezTo>
                    <a:pt x="14038" y="4501"/>
                    <a:pt x="14276" y="4239"/>
                    <a:pt x="14585" y="4239"/>
                  </a:cubicBezTo>
                  <a:close/>
                  <a:moveTo>
                    <a:pt x="18324" y="4239"/>
                  </a:moveTo>
                  <a:cubicBezTo>
                    <a:pt x="18622" y="4239"/>
                    <a:pt x="18883" y="4501"/>
                    <a:pt x="18883" y="4810"/>
                  </a:cubicBezTo>
                  <a:cubicBezTo>
                    <a:pt x="18883" y="5108"/>
                    <a:pt x="18633" y="5370"/>
                    <a:pt x="18324" y="5370"/>
                  </a:cubicBezTo>
                  <a:cubicBezTo>
                    <a:pt x="18026" y="5370"/>
                    <a:pt x="17752" y="5120"/>
                    <a:pt x="17752" y="4810"/>
                  </a:cubicBezTo>
                  <a:cubicBezTo>
                    <a:pt x="17752" y="4501"/>
                    <a:pt x="18014" y="4239"/>
                    <a:pt x="18324" y="4239"/>
                  </a:cubicBezTo>
                  <a:close/>
                  <a:moveTo>
                    <a:pt x="22039" y="4239"/>
                  </a:moveTo>
                  <a:cubicBezTo>
                    <a:pt x="22336" y="4239"/>
                    <a:pt x="22610" y="4501"/>
                    <a:pt x="22610" y="4810"/>
                  </a:cubicBezTo>
                  <a:cubicBezTo>
                    <a:pt x="22610" y="5108"/>
                    <a:pt x="22360" y="5370"/>
                    <a:pt x="22039" y="5370"/>
                  </a:cubicBezTo>
                  <a:cubicBezTo>
                    <a:pt x="21729" y="5370"/>
                    <a:pt x="21479" y="5120"/>
                    <a:pt x="21479" y="4810"/>
                  </a:cubicBezTo>
                  <a:cubicBezTo>
                    <a:pt x="21491" y="4501"/>
                    <a:pt x="21729" y="4239"/>
                    <a:pt x="22039" y="4239"/>
                  </a:cubicBezTo>
                  <a:close/>
                  <a:moveTo>
                    <a:pt x="25777" y="4239"/>
                  </a:moveTo>
                  <a:cubicBezTo>
                    <a:pt x="26075" y="4239"/>
                    <a:pt x="26349" y="4501"/>
                    <a:pt x="26349" y="4810"/>
                  </a:cubicBezTo>
                  <a:cubicBezTo>
                    <a:pt x="26349" y="5108"/>
                    <a:pt x="26087" y="5370"/>
                    <a:pt x="25777" y="5370"/>
                  </a:cubicBezTo>
                  <a:cubicBezTo>
                    <a:pt x="25468" y="5370"/>
                    <a:pt x="25206" y="5120"/>
                    <a:pt x="25206" y="4810"/>
                  </a:cubicBezTo>
                  <a:cubicBezTo>
                    <a:pt x="25218" y="4501"/>
                    <a:pt x="25468" y="4239"/>
                    <a:pt x="25777" y="4239"/>
                  </a:cubicBezTo>
                  <a:close/>
                  <a:moveTo>
                    <a:pt x="29504" y="4239"/>
                  </a:moveTo>
                  <a:cubicBezTo>
                    <a:pt x="29801" y="4239"/>
                    <a:pt x="30063" y="4501"/>
                    <a:pt x="30063" y="4810"/>
                  </a:cubicBezTo>
                  <a:cubicBezTo>
                    <a:pt x="30063" y="5108"/>
                    <a:pt x="29813" y="5370"/>
                    <a:pt x="29504" y="5370"/>
                  </a:cubicBezTo>
                  <a:cubicBezTo>
                    <a:pt x="29182" y="5370"/>
                    <a:pt x="28932" y="5120"/>
                    <a:pt x="28932" y="4810"/>
                  </a:cubicBezTo>
                  <a:cubicBezTo>
                    <a:pt x="28944" y="4501"/>
                    <a:pt x="29182" y="4239"/>
                    <a:pt x="29504" y="4239"/>
                  </a:cubicBezTo>
                  <a:close/>
                  <a:moveTo>
                    <a:pt x="33230" y="4239"/>
                  </a:moveTo>
                  <a:cubicBezTo>
                    <a:pt x="33528" y="4239"/>
                    <a:pt x="33802" y="4501"/>
                    <a:pt x="33802" y="4810"/>
                  </a:cubicBezTo>
                  <a:cubicBezTo>
                    <a:pt x="33802" y="5108"/>
                    <a:pt x="33552" y="5370"/>
                    <a:pt x="33230" y="5370"/>
                  </a:cubicBezTo>
                  <a:cubicBezTo>
                    <a:pt x="32921" y="5370"/>
                    <a:pt x="32671" y="5120"/>
                    <a:pt x="32671" y="4810"/>
                  </a:cubicBezTo>
                  <a:cubicBezTo>
                    <a:pt x="32671" y="4501"/>
                    <a:pt x="32921" y="4239"/>
                    <a:pt x="33230" y="4239"/>
                  </a:cubicBezTo>
                  <a:close/>
                  <a:moveTo>
                    <a:pt x="36957" y="4239"/>
                  </a:moveTo>
                  <a:cubicBezTo>
                    <a:pt x="37255" y="4239"/>
                    <a:pt x="37517" y="4501"/>
                    <a:pt x="37517" y="4810"/>
                  </a:cubicBezTo>
                  <a:cubicBezTo>
                    <a:pt x="37517" y="5108"/>
                    <a:pt x="37267" y="5370"/>
                    <a:pt x="36957" y="5370"/>
                  </a:cubicBezTo>
                  <a:cubicBezTo>
                    <a:pt x="36648" y="5370"/>
                    <a:pt x="36386" y="5120"/>
                    <a:pt x="36386" y="4810"/>
                  </a:cubicBezTo>
                  <a:cubicBezTo>
                    <a:pt x="36409" y="4501"/>
                    <a:pt x="36648" y="4239"/>
                    <a:pt x="36957" y="4239"/>
                  </a:cubicBezTo>
                  <a:close/>
                  <a:moveTo>
                    <a:pt x="40672" y="4239"/>
                  </a:moveTo>
                  <a:cubicBezTo>
                    <a:pt x="40970" y="4239"/>
                    <a:pt x="41243" y="4501"/>
                    <a:pt x="41243" y="4810"/>
                  </a:cubicBezTo>
                  <a:cubicBezTo>
                    <a:pt x="41243" y="5108"/>
                    <a:pt x="40993" y="5370"/>
                    <a:pt x="40672" y="5370"/>
                  </a:cubicBezTo>
                  <a:cubicBezTo>
                    <a:pt x="40374" y="5370"/>
                    <a:pt x="40112" y="5120"/>
                    <a:pt x="40112" y="4810"/>
                  </a:cubicBezTo>
                  <a:cubicBezTo>
                    <a:pt x="40124" y="4501"/>
                    <a:pt x="40362" y="4239"/>
                    <a:pt x="40672" y="4239"/>
                  </a:cubicBezTo>
                  <a:close/>
                  <a:moveTo>
                    <a:pt x="44410" y="4239"/>
                  </a:moveTo>
                  <a:cubicBezTo>
                    <a:pt x="44708" y="4239"/>
                    <a:pt x="44982" y="4501"/>
                    <a:pt x="44982" y="4810"/>
                  </a:cubicBezTo>
                  <a:cubicBezTo>
                    <a:pt x="44982" y="5108"/>
                    <a:pt x="44720" y="5370"/>
                    <a:pt x="44410" y="5370"/>
                  </a:cubicBezTo>
                  <a:cubicBezTo>
                    <a:pt x="44113" y="5370"/>
                    <a:pt x="43851" y="5120"/>
                    <a:pt x="43851" y="4810"/>
                  </a:cubicBezTo>
                  <a:cubicBezTo>
                    <a:pt x="43851" y="4501"/>
                    <a:pt x="44101" y="4239"/>
                    <a:pt x="44410" y="4239"/>
                  </a:cubicBezTo>
                  <a:close/>
                  <a:moveTo>
                    <a:pt x="48137" y="4239"/>
                  </a:moveTo>
                  <a:cubicBezTo>
                    <a:pt x="48435" y="4239"/>
                    <a:pt x="48697" y="4501"/>
                    <a:pt x="48697" y="4810"/>
                  </a:cubicBezTo>
                  <a:cubicBezTo>
                    <a:pt x="48697" y="5108"/>
                    <a:pt x="48447" y="5370"/>
                    <a:pt x="48137" y="5370"/>
                  </a:cubicBezTo>
                  <a:cubicBezTo>
                    <a:pt x="47839" y="5370"/>
                    <a:pt x="47566" y="5120"/>
                    <a:pt x="47566" y="4810"/>
                  </a:cubicBezTo>
                  <a:cubicBezTo>
                    <a:pt x="47578" y="4501"/>
                    <a:pt x="47839" y="4239"/>
                    <a:pt x="48137" y="4239"/>
                  </a:cubicBezTo>
                  <a:close/>
                  <a:moveTo>
                    <a:pt x="51864" y="4239"/>
                  </a:moveTo>
                  <a:cubicBezTo>
                    <a:pt x="52161" y="4239"/>
                    <a:pt x="52435" y="4501"/>
                    <a:pt x="52435" y="4810"/>
                  </a:cubicBezTo>
                  <a:cubicBezTo>
                    <a:pt x="52435" y="5108"/>
                    <a:pt x="52185" y="5370"/>
                    <a:pt x="51864" y="5370"/>
                  </a:cubicBezTo>
                  <a:cubicBezTo>
                    <a:pt x="51566" y="5370"/>
                    <a:pt x="51304" y="5120"/>
                    <a:pt x="51304" y="4810"/>
                  </a:cubicBezTo>
                  <a:cubicBezTo>
                    <a:pt x="51304" y="4501"/>
                    <a:pt x="51554" y="4239"/>
                    <a:pt x="51864" y="4239"/>
                  </a:cubicBezTo>
                  <a:close/>
                  <a:moveTo>
                    <a:pt x="55602" y="4239"/>
                  </a:moveTo>
                  <a:cubicBezTo>
                    <a:pt x="55900" y="4239"/>
                    <a:pt x="56174" y="4501"/>
                    <a:pt x="56174" y="4810"/>
                  </a:cubicBezTo>
                  <a:cubicBezTo>
                    <a:pt x="56174" y="5108"/>
                    <a:pt x="55912" y="5370"/>
                    <a:pt x="55602" y="5370"/>
                  </a:cubicBezTo>
                  <a:cubicBezTo>
                    <a:pt x="55293" y="5370"/>
                    <a:pt x="55043" y="5120"/>
                    <a:pt x="55043" y="4810"/>
                  </a:cubicBezTo>
                  <a:cubicBezTo>
                    <a:pt x="55043" y="4501"/>
                    <a:pt x="55293" y="4239"/>
                    <a:pt x="55602" y="4239"/>
                  </a:cubicBezTo>
                  <a:close/>
                  <a:moveTo>
                    <a:pt x="59329" y="4239"/>
                  </a:moveTo>
                  <a:cubicBezTo>
                    <a:pt x="59627" y="4239"/>
                    <a:pt x="59889" y="4501"/>
                    <a:pt x="59889" y="4810"/>
                  </a:cubicBezTo>
                  <a:cubicBezTo>
                    <a:pt x="59889" y="5108"/>
                    <a:pt x="59639" y="5370"/>
                    <a:pt x="59329" y="5370"/>
                  </a:cubicBezTo>
                  <a:cubicBezTo>
                    <a:pt x="59008" y="5370"/>
                    <a:pt x="58757" y="5120"/>
                    <a:pt x="58757" y="4810"/>
                  </a:cubicBezTo>
                  <a:cubicBezTo>
                    <a:pt x="58757" y="4501"/>
                    <a:pt x="59008" y="4239"/>
                    <a:pt x="59329" y="4239"/>
                  </a:cubicBezTo>
                  <a:close/>
                  <a:moveTo>
                    <a:pt x="63056" y="4239"/>
                  </a:moveTo>
                  <a:cubicBezTo>
                    <a:pt x="63353" y="4239"/>
                    <a:pt x="63627" y="4501"/>
                    <a:pt x="63627" y="4810"/>
                  </a:cubicBezTo>
                  <a:cubicBezTo>
                    <a:pt x="63627" y="5108"/>
                    <a:pt x="63377" y="5370"/>
                    <a:pt x="63056" y="5370"/>
                  </a:cubicBezTo>
                  <a:cubicBezTo>
                    <a:pt x="62746" y="5370"/>
                    <a:pt x="62496" y="5120"/>
                    <a:pt x="62496" y="4810"/>
                  </a:cubicBezTo>
                  <a:cubicBezTo>
                    <a:pt x="62496" y="4501"/>
                    <a:pt x="62746" y="4239"/>
                    <a:pt x="63056" y="4239"/>
                  </a:cubicBezTo>
                  <a:close/>
                  <a:moveTo>
                    <a:pt x="66782" y="4239"/>
                  </a:moveTo>
                  <a:cubicBezTo>
                    <a:pt x="67080" y="4239"/>
                    <a:pt x="67342" y="4501"/>
                    <a:pt x="67342" y="4810"/>
                  </a:cubicBezTo>
                  <a:cubicBezTo>
                    <a:pt x="67342" y="5108"/>
                    <a:pt x="67092" y="5370"/>
                    <a:pt x="66782" y="5370"/>
                  </a:cubicBezTo>
                  <a:cubicBezTo>
                    <a:pt x="66473" y="5370"/>
                    <a:pt x="66211" y="5120"/>
                    <a:pt x="66211" y="4810"/>
                  </a:cubicBezTo>
                  <a:cubicBezTo>
                    <a:pt x="66235" y="4501"/>
                    <a:pt x="66473" y="4239"/>
                    <a:pt x="66782" y="4239"/>
                  </a:cubicBezTo>
                  <a:close/>
                  <a:moveTo>
                    <a:pt x="70509" y="4239"/>
                  </a:moveTo>
                  <a:cubicBezTo>
                    <a:pt x="70807" y="4239"/>
                    <a:pt x="71080" y="4501"/>
                    <a:pt x="71080" y="4810"/>
                  </a:cubicBezTo>
                  <a:cubicBezTo>
                    <a:pt x="71080" y="5108"/>
                    <a:pt x="70830" y="5370"/>
                    <a:pt x="70509" y="5370"/>
                  </a:cubicBezTo>
                  <a:cubicBezTo>
                    <a:pt x="70199" y="5370"/>
                    <a:pt x="69949" y="5120"/>
                    <a:pt x="69949" y="4810"/>
                  </a:cubicBezTo>
                  <a:cubicBezTo>
                    <a:pt x="69949" y="4501"/>
                    <a:pt x="70199" y="4239"/>
                    <a:pt x="70509" y="4239"/>
                  </a:cubicBezTo>
                  <a:close/>
                  <a:moveTo>
                    <a:pt x="74236" y="4239"/>
                  </a:moveTo>
                  <a:cubicBezTo>
                    <a:pt x="74533" y="4239"/>
                    <a:pt x="74795" y="4501"/>
                    <a:pt x="74795" y="4810"/>
                  </a:cubicBezTo>
                  <a:cubicBezTo>
                    <a:pt x="74795" y="5108"/>
                    <a:pt x="74545" y="5370"/>
                    <a:pt x="74236" y="5370"/>
                  </a:cubicBezTo>
                  <a:cubicBezTo>
                    <a:pt x="73938" y="5370"/>
                    <a:pt x="73676" y="5120"/>
                    <a:pt x="73676" y="4810"/>
                  </a:cubicBezTo>
                  <a:cubicBezTo>
                    <a:pt x="73676" y="4501"/>
                    <a:pt x="73926" y="4239"/>
                    <a:pt x="74236" y="4239"/>
                  </a:cubicBezTo>
                  <a:close/>
                  <a:moveTo>
                    <a:pt x="77855" y="4239"/>
                  </a:moveTo>
                  <a:cubicBezTo>
                    <a:pt x="78153" y="4239"/>
                    <a:pt x="78415" y="4501"/>
                    <a:pt x="78415" y="4810"/>
                  </a:cubicBezTo>
                  <a:cubicBezTo>
                    <a:pt x="78415" y="5108"/>
                    <a:pt x="78165" y="5370"/>
                    <a:pt x="77855" y="5370"/>
                  </a:cubicBezTo>
                  <a:cubicBezTo>
                    <a:pt x="77546" y="5370"/>
                    <a:pt x="77284" y="5120"/>
                    <a:pt x="77284" y="4810"/>
                  </a:cubicBezTo>
                  <a:cubicBezTo>
                    <a:pt x="77284" y="4501"/>
                    <a:pt x="77546" y="4239"/>
                    <a:pt x="77855" y="4239"/>
                  </a:cubicBezTo>
                  <a:close/>
                  <a:moveTo>
                    <a:pt x="81570" y="4239"/>
                  </a:moveTo>
                  <a:cubicBezTo>
                    <a:pt x="81868" y="4239"/>
                    <a:pt x="82141" y="4501"/>
                    <a:pt x="82141" y="4810"/>
                  </a:cubicBezTo>
                  <a:cubicBezTo>
                    <a:pt x="82141" y="5108"/>
                    <a:pt x="81879" y="5370"/>
                    <a:pt x="81570" y="5370"/>
                  </a:cubicBezTo>
                  <a:cubicBezTo>
                    <a:pt x="81260" y="5370"/>
                    <a:pt x="81010" y="5120"/>
                    <a:pt x="81010" y="4810"/>
                  </a:cubicBezTo>
                  <a:cubicBezTo>
                    <a:pt x="81022" y="4501"/>
                    <a:pt x="81260" y="4239"/>
                    <a:pt x="81570" y="4239"/>
                  </a:cubicBezTo>
                  <a:close/>
                  <a:moveTo>
                    <a:pt x="85308" y="4239"/>
                  </a:moveTo>
                  <a:cubicBezTo>
                    <a:pt x="85606" y="4239"/>
                    <a:pt x="85880" y="4501"/>
                    <a:pt x="85880" y="4810"/>
                  </a:cubicBezTo>
                  <a:cubicBezTo>
                    <a:pt x="85880" y="5108"/>
                    <a:pt x="85618" y="5370"/>
                    <a:pt x="85308" y="5370"/>
                  </a:cubicBezTo>
                  <a:cubicBezTo>
                    <a:pt x="84999" y="5370"/>
                    <a:pt x="84749" y="5120"/>
                    <a:pt x="84749" y="4810"/>
                  </a:cubicBezTo>
                  <a:cubicBezTo>
                    <a:pt x="84749" y="4501"/>
                    <a:pt x="84999" y="4239"/>
                    <a:pt x="85308" y="4239"/>
                  </a:cubicBezTo>
                  <a:close/>
                  <a:moveTo>
                    <a:pt x="89035" y="4239"/>
                  </a:moveTo>
                  <a:cubicBezTo>
                    <a:pt x="89333" y="4239"/>
                    <a:pt x="89595" y="4501"/>
                    <a:pt x="89595" y="4810"/>
                  </a:cubicBezTo>
                  <a:cubicBezTo>
                    <a:pt x="89595" y="5108"/>
                    <a:pt x="89345" y="5370"/>
                    <a:pt x="89035" y="5370"/>
                  </a:cubicBezTo>
                  <a:cubicBezTo>
                    <a:pt x="88714" y="5370"/>
                    <a:pt x="88464" y="5120"/>
                    <a:pt x="88464" y="4810"/>
                  </a:cubicBezTo>
                  <a:cubicBezTo>
                    <a:pt x="88475" y="4501"/>
                    <a:pt x="88714" y="4239"/>
                    <a:pt x="89035" y="4239"/>
                  </a:cubicBezTo>
                  <a:close/>
                  <a:moveTo>
                    <a:pt x="92762" y="4239"/>
                  </a:moveTo>
                  <a:cubicBezTo>
                    <a:pt x="93059" y="4239"/>
                    <a:pt x="93333" y="4501"/>
                    <a:pt x="93333" y="4810"/>
                  </a:cubicBezTo>
                  <a:cubicBezTo>
                    <a:pt x="93333" y="5108"/>
                    <a:pt x="93071" y="5370"/>
                    <a:pt x="92762" y="5370"/>
                  </a:cubicBezTo>
                  <a:cubicBezTo>
                    <a:pt x="92452" y="5370"/>
                    <a:pt x="92202" y="5120"/>
                    <a:pt x="92202" y="4810"/>
                  </a:cubicBezTo>
                  <a:cubicBezTo>
                    <a:pt x="92202" y="4501"/>
                    <a:pt x="92452" y="4239"/>
                    <a:pt x="92762" y="4239"/>
                  </a:cubicBezTo>
                  <a:close/>
                  <a:moveTo>
                    <a:pt x="96488" y="4239"/>
                  </a:moveTo>
                  <a:cubicBezTo>
                    <a:pt x="96786" y="4239"/>
                    <a:pt x="97048" y="4501"/>
                    <a:pt x="97048" y="4810"/>
                  </a:cubicBezTo>
                  <a:cubicBezTo>
                    <a:pt x="97048" y="5108"/>
                    <a:pt x="96798" y="5370"/>
                    <a:pt x="96488" y="5370"/>
                  </a:cubicBezTo>
                  <a:cubicBezTo>
                    <a:pt x="96191" y="5370"/>
                    <a:pt x="95917" y="5120"/>
                    <a:pt x="95917" y="4810"/>
                  </a:cubicBezTo>
                  <a:cubicBezTo>
                    <a:pt x="95917" y="4501"/>
                    <a:pt x="96179" y="4239"/>
                    <a:pt x="96488" y="4239"/>
                  </a:cubicBezTo>
                  <a:close/>
                  <a:moveTo>
                    <a:pt x="100203" y="4239"/>
                  </a:moveTo>
                  <a:cubicBezTo>
                    <a:pt x="100501" y="4239"/>
                    <a:pt x="100775" y="4501"/>
                    <a:pt x="100775" y="4810"/>
                  </a:cubicBezTo>
                  <a:cubicBezTo>
                    <a:pt x="100775" y="5108"/>
                    <a:pt x="100513" y="5370"/>
                    <a:pt x="100203" y="5370"/>
                  </a:cubicBezTo>
                  <a:cubicBezTo>
                    <a:pt x="99905" y="5370"/>
                    <a:pt x="99644" y="5120"/>
                    <a:pt x="99644" y="4810"/>
                  </a:cubicBezTo>
                  <a:cubicBezTo>
                    <a:pt x="99655" y="4501"/>
                    <a:pt x="99894" y="4239"/>
                    <a:pt x="100203" y="4239"/>
                  </a:cubicBezTo>
                  <a:close/>
                  <a:moveTo>
                    <a:pt x="103942" y="4239"/>
                  </a:moveTo>
                  <a:cubicBezTo>
                    <a:pt x="104239" y="4239"/>
                    <a:pt x="104513" y="4501"/>
                    <a:pt x="104513" y="4810"/>
                  </a:cubicBezTo>
                  <a:cubicBezTo>
                    <a:pt x="104513" y="5108"/>
                    <a:pt x="104251" y="5370"/>
                    <a:pt x="103942" y="5370"/>
                  </a:cubicBezTo>
                  <a:cubicBezTo>
                    <a:pt x="103644" y="5370"/>
                    <a:pt x="103382" y="5120"/>
                    <a:pt x="103382" y="4810"/>
                  </a:cubicBezTo>
                  <a:cubicBezTo>
                    <a:pt x="103382" y="4501"/>
                    <a:pt x="103632" y="4239"/>
                    <a:pt x="103942" y="4239"/>
                  </a:cubicBezTo>
                  <a:close/>
                  <a:moveTo>
                    <a:pt x="107668" y="4239"/>
                  </a:moveTo>
                  <a:cubicBezTo>
                    <a:pt x="107966" y="4239"/>
                    <a:pt x="108228" y="4501"/>
                    <a:pt x="108228" y="4810"/>
                  </a:cubicBezTo>
                  <a:cubicBezTo>
                    <a:pt x="108228" y="5108"/>
                    <a:pt x="107978" y="5370"/>
                    <a:pt x="107668" y="5370"/>
                  </a:cubicBezTo>
                  <a:cubicBezTo>
                    <a:pt x="107371" y="5370"/>
                    <a:pt x="107097" y="5120"/>
                    <a:pt x="107097" y="4810"/>
                  </a:cubicBezTo>
                  <a:cubicBezTo>
                    <a:pt x="107109" y="4501"/>
                    <a:pt x="107347" y="4239"/>
                    <a:pt x="107668" y="4239"/>
                  </a:cubicBezTo>
                  <a:close/>
                  <a:moveTo>
                    <a:pt x="111395" y="4239"/>
                  </a:moveTo>
                  <a:cubicBezTo>
                    <a:pt x="111693" y="4239"/>
                    <a:pt x="111967" y="4501"/>
                    <a:pt x="111967" y="4810"/>
                  </a:cubicBezTo>
                  <a:cubicBezTo>
                    <a:pt x="111967" y="5108"/>
                    <a:pt x="111705" y="5370"/>
                    <a:pt x="111395" y="5370"/>
                  </a:cubicBezTo>
                  <a:cubicBezTo>
                    <a:pt x="111085" y="5370"/>
                    <a:pt x="110835" y="5120"/>
                    <a:pt x="110835" y="4810"/>
                  </a:cubicBezTo>
                  <a:cubicBezTo>
                    <a:pt x="110835" y="4501"/>
                    <a:pt x="111085" y="4239"/>
                    <a:pt x="111395" y="4239"/>
                  </a:cubicBezTo>
                  <a:close/>
                  <a:moveTo>
                    <a:pt x="115122" y="4239"/>
                  </a:moveTo>
                  <a:cubicBezTo>
                    <a:pt x="115419" y="4239"/>
                    <a:pt x="115681" y="4501"/>
                    <a:pt x="115681" y="4810"/>
                  </a:cubicBezTo>
                  <a:cubicBezTo>
                    <a:pt x="115681" y="5108"/>
                    <a:pt x="115431" y="5370"/>
                    <a:pt x="115122" y="5370"/>
                  </a:cubicBezTo>
                  <a:cubicBezTo>
                    <a:pt x="114812" y="5370"/>
                    <a:pt x="114550" y="5120"/>
                    <a:pt x="114550" y="4810"/>
                  </a:cubicBezTo>
                  <a:cubicBezTo>
                    <a:pt x="114574" y="4501"/>
                    <a:pt x="114812" y="4239"/>
                    <a:pt x="115122" y="4239"/>
                  </a:cubicBezTo>
                  <a:close/>
                  <a:moveTo>
                    <a:pt x="118860" y="4239"/>
                  </a:moveTo>
                  <a:cubicBezTo>
                    <a:pt x="119158" y="4239"/>
                    <a:pt x="119420" y="4501"/>
                    <a:pt x="119420" y="4810"/>
                  </a:cubicBezTo>
                  <a:cubicBezTo>
                    <a:pt x="119420" y="5108"/>
                    <a:pt x="119170" y="5370"/>
                    <a:pt x="118860" y="5370"/>
                  </a:cubicBezTo>
                  <a:cubicBezTo>
                    <a:pt x="118539" y="5370"/>
                    <a:pt x="118289" y="5120"/>
                    <a:pt x="118289" y="4810"/>
                  </a:cubicBezTo>
                  <a:cubicBezTo>
                    <a:pt x="118289" y="4501"/>
                    <a:pt x="118539" y="4239"/>
                    <a:pt x="118860" y="4239"/>
                  </a:cubicBezTo>
                  <a:close/>
                  <a:moveTo>
                    <a:pt x="122575" y="4239"/>
                  </a:moveTo>
                  <a:cubicBezTo>
                    <a:pt x="122873" y="4239"/>
                    <a:pt x="123146" y="4501"/>
                    <a:pt x="123146" y="4810"/>
                  </a:cubicBezTo>
                  <a:cubicBezTo>
                    <a:pt x="123146" y="5108"/>
                    <a:pt x="122885" y="5370"/>
                    <a:pt x="122575" y="5370"/>
                  </a:cubicBezTo>
                  <a:cubicBezTo>
                    <a:pt x="122265" y="5370"/>
                    <a:pt x="122015" y="5120"/>
                    <a:pt x="122015" y="4810"/>
                  </a:cubicBezTo>
                  <a:cubicBezTo>
                    <a:pt x="122027" y="4501"/>
                    <a:pt x="122277" y="4239"/>
                    <a:pt x="122575" y="4239"/>
                  </a:cubicBezTo>
                  <a:close/>
                  <a:moveTo>
                    <a:pt x="126314" y="4239"/>
                  </a:moveTo>
                  <a:cubicBezTo>
                    <a:pt x="126611" y="4239"/>
                    <a:pt x="126873" y="4501"/>
                    <a:pt x="126873" y="4810"/>
                  </a:cubicBezTo>
                  <a:cubicBezTo>
                    <a:pt x="126873" y="5108"/>
                    <a:pt x="126623" y="5370"/>
                    <a:pt x="126314" y="5370"/>
                  </a:cubicBezTo>
                  <a:cubicBezTo>
                    <a:pt x="126004" y="5370"/>
                    <a:pt x="125742" y="5120"/>
                    <a:pt x="125742" y="4810"/>
                  </a:cubicBezTo>
                  <a:cubicBezTo>
                    <a:pt x="125742" y="4501"/>
                    <a:pt x="126004" y="4239"/>
                    <a:pt x="126314" y="4239"/>
                  </a:cubicBezTo>
                  <a:close/>
                  <a:moveTo>
                    <a:pt x="130028" y="4239"/>
                  </a:moveTo>
                  <a:cubicBezTo>
                    <a:pt x="130326" y="4239"/>
                    <a:pt x="130600" y="4501"/>
                    <a:pt x="130600" y="4810"/>
                  </a:cubicBezTo>
                  <a:cubicBezTo>
                    <a:pt x="130600" y="5108"/>
                    <a:pt x="130350" y="5370"/>
                    <a:pt x="130028" y="5370"/>
                  </a:cubicBezTo>
                  <a:cubicBezTo>
                    <a:pt x="129731" y="5370"/>
                    <a:pt x="129469" y="5120"/>
                    <a:pt x="129469" y="4810"/>
                  </a:cubicBezTo>
                  <a:cubicBezTo>
                    <a:pt x="129469" y="4501"/>
                    <a:pt x="129719" y="4239"/>
                    <a:pt x="130028" y="4239"/>
                  </a:cubicBezTo>
                  <a:close/>
                  <a:moveTo>
                    <a:pt x="1548" y="6120"/>
                  </a:moveTo>
                  <a:cubicBezTo>
                    <a:pt x="1846" y="6120"/>
                    <a:pt x="2119" y="6370"/>
                    <a:pt x="2119" y="6679"/>
                  </a:cubicBezTo>
                  <a:cubicBezTo>
                    <a:pt x="2119" y="6989"/>
                    <a:pt x="1858" y="7251"/>
                    <a:pt x="1548" y="7251"/>
                  </a:cubicBezTo>
                  <a:cubicBezTo>
                    <a:pt x="1238" y="7251"/>
                    <a:pt x="988" y="6989"/>
                    <a:pt x="988" y="6679"/>
                  </a:cubicBezTo>
                  <a:cubicBezTo>
                    <a:pt x="988" y="6370"/>
                    <a:pt x="1238" y="6120"/>
                    <a:pt x="1548" y="6120"/>
                  </a:cubicBezTo>
                  <a:close/>
                  <a:moveTo>
                    <a:pt x="5287" y="6120"/>
                  </a:moveTo>
                  <a:cubicBezTo>
                    <a:pt x="5596" y="6120"/>
                    <a:pt x="5846" y="6370"/>
                    <a:pt x="5846" y="6679"/>
                  </a:cubicBezTo>
                  <a:cubicBezTo>
                    <a:pt x="5846" y="6989"/>
                    <a:pt x="5596" y="7251"/>
                    <a:pt x="5287" y="7251"/>
                  </a:cubicBezTo>
                  <a:cubicBezTo>
                    <a:pt x="4977" y="7251"/>
                    <a:pt x="4715" y="6989"/>
                    <a:pt x="4715" y="6679"/>
                  </a:cubicBezTo>
                  <a:cubicBezTo>
                    <a:pt x="4715" y="6370"/>
                    <a:pt x="4977" y="6120"/>
                    <a:pt x="5287" y="6120"/>
                  </a:cubicBezTo>
                  <a:close/>
                  <a:moveTo>
                    <a:pt x="9001" y="6120"/>
                  </a:moveTo>
                  <a:cubicBezTo>
                    <a:pt x="9299" y="6120"/>
                    <a:pt x="9573" y="6370"/>
                    <a:pt x="9573" y="6679"/>
                  </a:cubicBezTo>
                  <a:cubicBezTo>
                    <a:pt x="9573" y="6989"/>
                    <a:pt x="9323" y="7251"/>
                    <a:pt x="9001" y="7251"/>
                  </a:cubicBezTo>
                  <a:cubicBezTo>
                    <a:pt x="8704" y="7251"/>
                    <a:pt x="8442" y="6989"/>
                    <a:pt x="8442" y="6679"/>
                  </a:cubicBezTo>
                  <a:cubicBezTo>
                    <a:pt x="8442" y="6370"/>
                    <a:pt x="8692" y="6120"/>
                    <a:pt x="9001" y="6120"/>
                  </a:cubicBezTo>
                  <a:close/>
                  <a:moveTo>
                    <a:pt x="12728" y="6120"/>
                  </a:moveTo>
                  <a:cubicBezTo>
                    <a:pt x="13037" y="6120"/>
                    <a:pt x="13288" y="6370"/>
                    <a:pt x="13288" y="6679"/>
                  </a:cubicBezTo>
                  <a:cubicBezTo>
                    <a:pt x="13288" y="6989"/>
                    <a:pt x="13037" y="7251"/>
                    <a:pt x="12728" y="7251"/>
                  </a:cubicBezTo>
                  <a:cubicBezTo>
                    <a:pt x="12418" y="7251"/>
                    <a:pt x="12156" y="6989"/>
                    <a:pt x="12156" y="6679"/>
                  </a:cubicBezTo>
                  <a:cubicBezTo>
                    <a:pt x="12156" y="6370"/>
                    <a:pt x="12418" y="6120"/>
                    <a:pt x="12728" y="6120"/>
                  </a:cubicBezTo>
                  <a:close/>
                  <a:moveTo>
                    <a:pt x="16466" y="6120"/>
                  </a:moveTo>
                  <a:cubicBezTo>
                    <a:pt x="16764" y="6120"/>
                    <a:pt x="17026" y="6370"/>
                    <a:pt x="17026" y="6679"/>
                  </a:cubicBezTo>
                  <a:cubicBezTo>
                    <a:pt x="17026" y="6989"/>
                    <a:pt x="16776" y="7251"/>
                    <a:pt x="16466" y="7251"/>
                  </a:cubicBezTo>
                  <a:cubicBezTo>
                    <a:pt x="16169" y="7251"/>
                    <a:pt x="15895" y="6989"/>
                    <a:pt x="15895" y="6679"/>
                  </a:cubicBezTo>
                  <a:cubicBezTo>
                    <a:pt x="15895" y="6370"/>
                    <a:pt x="16145" y="6120"/>
                    <a:pt x="16466" y="6120"/>
                  </a:cubicBezTo>
                  <a:close/>
                  <a:moveTo>
                    <a:pt x="20181" y="6120"/>
                  </a:moveTo>
                  <a:cubicBezTo>
                    <a:pt x="20491" y="6120"/>
                    <a:pt x="20753" y="6370"/>
                    <a:pt x="20753" y="6679"/>
                  </a:cubicBezTo>
                  <a:cubicBezTo>
                    <a:pt x="20753" y="6989"/>
                    <a:pt x="20491" y="7251"/>
                    <a:pt x="20181" y="7251"/>
                  </a:cubicBezTo>
                  <a:cubicBezTo>
                    <a:pt x="19872" y="7251"/>
                    <a:pt x="19622" y="6989"/>
                    <a:pt x="19622" y="6679"/>
                  </a:cubicBezTo>
                  <a:cubicBezTo>
                    <a:pt x="19622" y="6370"/>
                    <a:pt x="19872" y="6120"/>
                    <a:pt x="20181" y="6120"/>
                  </a:cubicBezTo>
                  <a:close/>
                  <a:moveTo>
                    <a:pt x="23920" y="6120"/>
                  </a:moveTo>
                  <a:cubicBezTo>
                    <a:pt x="24217" y="6120"/>
                    <a:pt x="24479" y="6370"/>
                    <a:pt x="24479" y="6679"/>
                  </a:cubicBezTo>
                  <a:cubicBezTo>
                    <a:pt x="24479" y="6989"/>
                    <a:pt x="24229" y="7251"/>
                    <a:pt x="23920" y="7251"/>
                  </a:cubicBezTo>
                  <a:cubicBezTo>
                    <a:pt x="23610" y="7251"/>
                    <a:pt x="23348" y="6989"/>
                    <a:pt x="23348" y="6679"/>
                  </a:cubicBezTo>
                  <a:cubicBezTo>
                    <a:pt x="23348" y="6370"/>
                    <a:pt x="23610" y="6120"/>
                    <a:pt x="23920" y="6120"/>
                  </a:cubicBezTo>
                  <a:close/>
                  <a:moveTo>
                    <a:pt x="27635" y="6120"/>
                  </a:moveTo>
                  <a:cubicBezTo>
                    <a:pt x="27956" y="6120"/>
                    <a:pt x="28206" y="6370"/>
                    <a:pt x="28206" y="6679"/>
                  </a:cubicBezTo>
                  <a:cubicBezTo>
                    <a:pt x="28206" y="6989"/>
                    <a:pt x="27956" y="7251"/>
                    <a:pt x="27635" y="7251"/>
                  </a:cubicBezTo>
                  <a:cubicBezTo>
                    <a:pt x="27325" y="7251"/>
                    <a:pt x="27075" y="6989"/>
                    <a:pt x="27075" y="6679"/>
                  </a:cubicBezTo>
                  <a:cubicBezTo>
                    <a:pt x="27075" y="6370"/>
                    <a:pt x="27325" y="6120"/>
                    <a:pt x="27635" y="6120"/>
                  </a:cubicBezTo>
                  <a:close/>
                  <a:moveTo>
                    <a:pt x="31373" y="6120"/>
                  </a:moveTo>
                  <a:cubicBezTo>
                    <a:pt x="31671" y="6120"/>
                    <a:pt x="31945" y="6370"/>
                    <a:pt x="31945" y="6679"/>
                  </a:cubicBezTo>
                  <a:cubicBezTo>
                    <a:pt x="31945" y="6989"/>
                    <a:pt x="31683" y="7251"/>
                    <a:pt x="31373" y="7251"/>
                  </a:cubicBezTo>
                  <a:cubicBezTo>
                    <a:pt x="31064" y="7251"/>
                    <a:pt x="30814" y="6989"/>
                    <a:pt x="30814" y="6679"/>
                  </a:cubicBezTo>
                  <a:cubicBezTo>
                    <a:pt x="30814" y="6370"/>
                    <a:pt x="31064" y="6120"/>
                    <a:pt x="31373" y="6120"/>
                  </a:cubicBezTo>
                  <a:close/>
                  <a:moveTo>
                    <a:pt x="35100" y="6120"/>
                  </a:moveTo>
                  <a:cubicBezTo>
                    <a:pt x="35409" y="6120"/>
                    <a:pt x="35659" y="6370"/>
                    <a:pt x="35659" y="6679"/>
                  </a:cubicBezTo>
                  <a:cubicBezTo>
                    <a:pt x="35659" y="6989"/>
                    <a:pt x="35409" y="7251"/>
                    <a:pt x="35100" y="7251"/>
                  </a:cubicBezTo>
                  <a:cubicBezTo>
                    <a:pt x="34778" y="7251"/>
                    <a:pt x="34528" y="6989"/>
                    <a:pt x="34528" y="6679"/>
                  </a:cubicBezTo>
                  <a:cubicBezTo>
                    <a:pt x="34528" y="6370"/>
                    <a:pt x="34778" y="6120"/>
                    <a:pt x="35100" y="6120"/>
                  </a:cubicBezTo>
                  <a:close/>
                  <a:moveTo>
                    <a:pt x="38815" y="6120"/>
                  </a:moveTo>
                  <a:cubicBezTo>
                    <a:pt x="39112" y="6120"/>
                    <a:pt x="39386" y="6370"/>
                    <a:pt x="39386" y="6679"/>
                  </a:cubicBezTo>
                  <a:cubicBezTo>
                    <a:pt x="39386" y="6989"/>
                    <a:pt x="39124" y="7251"/>
                    <a:pt x="38815" y="7251"/>
                  </a:cubicBezTo>
                  <a:cubicBezTo>
                    <a:pt x="38517" y="7251"/>
                    <a:pt x="38255" y="6989"/>
                    <a:pt x="38255" y="6679"/>
                  </a:cubicBezTo>
                  <a:cubicBezTo>
                    <a:pt x="38255" y="6370"/>
                    <a:pt x="38505" y="6120"/>
                    <a:pt x="38815" y="6120"/>
                  </a:cubicBezTo>
                  <a:close/>
                  <a:moveTo>
                    <a:pt x="42553" y="6120"/>
                  </a:moveTo>
                  <a:cubicBezTo>
                    <a:pt x="42863" y="6120"/>
                    <a:pt x="43113" y="6370"/>
                    <a:pt x="43113" y="6679"/>
                  </a:cubicBezTo>
                  <a:cubicBezTo>
                    <a:pt x="43113" y="6989"/>
                    <a:pt x="42863" y="7251"/>
                    <a:pt x="42553" y="7251"/>
                  </a:cubicBezTo>
                  <a:cubicBezTo>
                    <a:pt x="42232" y="7251"/>
                    <a:pt x="41982" y="6989"/>
                    <a:pt x="41982" y="6679"/>
                  </a:cubicBezTo>
                  <a:cubicBezTo>
                    <a:pt x="41982" y="6370"/>
                    <a:pt x="42244" y="6120"/>
                    <a:pt x="42553" y="6120"/>
                  </a:cubicBezTo>
                  <a:close/>
                  <a:moveTo>
                    <a:pt x="46268" y="6120"/>
                  </a:moveTo>
                  <a:cubicBezTo>
                    <a:pt x="46565" y="6120"/>
                    <a:pt x="46839" y="6370"/>
                    <a:pt x="46839" y="6679"/>
                  </a:cubicBezTo>
                  <a:cubicBezTo>
                    <a:pt x="46839" y="6989"/>
                    <a:pt x="46589" y="7251"/>
                    <a:pt x="46268" y="7251"/>
                  </a:cubicBezTo>
                  <a:cubicBezTo>
                    <a:pt x="45970" y="7251"/>
                    <a:pt x="45708" y="6989"/>
                    <a:pt x="45708" y="6679"/>
                  </a:cubicBezTo>
                  <a:cubicBezTo>
                    <a:pt x="45708" y="6370"/>
                    <a:pt x="45958" y="6120"/>
                    <a:pt x="46268" y="6120"/>
                  </a:cubicBezTo>
                  <a:close/>
                  <a:moveTo>
                    <a:pt x="50006" y="6120"/>
                  </a:moveTo>
                  <a:cubicBezTo>
                    <a:pt x="50316" y="6120"/>
                    <a:pt x="50578" y="6370"/>
                    <a:pt x="50578" y="6679"/>
                  </a:cubicBezTo>
                  <a:cubicBezTo>
                    <a:pt x="50578" y="6989"/>
                    <a:pt x="50316" y="7251"/>
                    <a:pt x="50006" y="7251"/>
                  </a:cubicBezTo>
                  <a:cubicBezTo>
                    <a:pt x="49697" y="7251"/>
                    <a:pt x="49447" y="6989"/>
                    <a:pt x="49447" y="6679"/>
                  </a:cubicBezTo>
                  <a:cubicBezTo>
                    <a:pt x="49447" y="6370"/>
                    <a:pt x="49697" y="6120"/>
                    <a:pt x="50006" y="6120"/>
                  </a:cubicBezTo>
                  <a:close/>
                  <a:moveTo>
                    <a:pt x="53733" y="6120"/>
                  </a:moveTo>
                  <a:cubicBezTo>
                    <a:pt x="54031" y="6120"/>
                    <a:pt x="54293" y="6370"/>
                    <a:pt x="54293" y="6679"/>
                  </a:cubicBezTo>
                  <a:cubicBezTo>
                    <a:pt x="54293" y="6989"/>
                    <a:pt x="54043" y="7251"/>
                    <a:pt x="53733" y="7251"/>
                  </a:cubicBezTo>
                  <a:cubicBezTo>
                    <a:pt x="53412" y="7251"/>
                    <a:pt x="53162" y="6989"/>
                    <a:pt x="53162" y="6679"/>
                  </a:cubicBezTo>
                  <a:cubicBezTo>
                    <a:pt x="53162" y="6370"/>
                    <a:pt x="53412" y="6120"/>
                    <a:pt x="53733" y="6120"/>
                  </a:cubicBezTo>
                  <a:close/>
                  <a:moveTo>
                    <a:pt x="57460" y="6120"/>
                  </a:moveTo>
                  <a:cubicBezTo>
                    <a:pt x="57781" y="6120"/>
                    <a:pt x="58031" y="6370"/>
                    <a:pt x="58031" y="6679"/>
                  </a:cubicBezTo>
                  <a:cubicBezTo>
                    <a:pt x="58031" y="6989"/>
                    <a:pt x="57781" y="7251"/>
                    <a:pt x="57460" y="7251"/>
                  </a:cubicBezTo>
                  <a:cubicBezTo>
                    <a:pt x="57150" y="7251"/>
                    <a:pt x="56900" y="6989"/>
                    <a:pt x="56900" y="6679"/>
                  </a:cubicBezTo>
                  <a:cubicBezTo>
                    <a:pt x="56900" y="6370"/>
                    <a:pt x="57150" y="6120"/>
                    <a:pt x="57460" y="6120"/>
                  </a:cubicBezTo>
                  <a:close/>
                  <a:moveTo>
                    <a:pt x="61186" y="6120"/>
                  </a:moveTo>
                  <a:cubicBezTo>
                    <a:pt x="61484" y="6120"/>
                    <a:pt x="61746" y="6370"/>
                    <a:pt x="61746" y="6679"/>
                  </a:cubicBezTo>
                  <a:cubicBezTo>
                    <a:pt x="61746" y="6989"/>
                    <a:pt x="61496" y="7251"/>
                    <a:pt x="61186" y="7251"/>
                  </a:cubicBezTo>
                  <a:cubicBezTo>
                    <a:pt x="60877" y="7251"/>
                    <a:pt x="60615" y="6989"/>
                    <a:pt x="60615" y="6679"/>
                  </a:cubicBezTo>
                  <a:cubicBezTo>
                    <a:pt x="60615" y="6370"/>
                    <a:pt x="60877" y="6120"/>
                    <a:pt x="61186" y="6120"/>
                  </a:cubicBezTo>
                  <a:close/>
                  <a:moveTo>
                    <a:pt x="64925" y="6120"/>
                  </a:moveTo>
                  <a:cubicBezTo>
                    <a:pt x="65234" y="6120"/>
                    <a:pt x="65485" y="6370"/>
                    <a:pt x="65485" y="6679"/>
                  </a:cubicBezTo>
                  <a:cubicBezTo>
                    <a:pt x="65485" y="6989"/>
                    <a:pt x="65234" y="7251"/>
                    <a:pt x="64925" y="7251"/>
                  </a:cubicBezTo>
                  <a:cubicBezTo>
                    <a:pt x="64603" y="7251"/>
                    <a:pt x="64353" y="6989"/>
                    <a:pt x="64353" y="6679"/>
                  </a:cubicBezTo>
                  <a:cubicBezTo>
                    <a:pt x="64353" y="6370"/>
                    <a:pt x="64603" y="6120"/>
                    <a:pt x="64925" y="6120"/>
                  </a:cubicBezTo>
                  <a:close/>
                  <a:moveTo>
                    <a:pt x="68640" y="6120"/>
                  </a:moveTo>
                  <a:cubicBezTo>
                    <a:pt x="68937" y="6120"/>
                    <a:pt x="69211" y="6370"/>
                    <a:pt x="69211" y="6679"/>
                  </a:cubicBezTo>
                  <a:cubicBezTo>
                    <a:pt x="69211" y="6989"/>
                    <a:pt x="68949" y="7251"/>
                    <a:pt x="68640" y="7251"/>
                  </a:cubicBezTo>
                  <a:cubicBezTo>
                    <a:pt x="68330" y="7251"/>
                    <a:pt x="68080" y="6989"/>
                    <a:pt x="68080" y="6679"/>
                  </a:cubicBezTo>
                  <a:cubicBezTo>
                    <a:pt x="68080" y="6370"/>
                    <a:pt x="68330" y="6120"/>
                    <a:pt x="68640" y="6120"/>
                  </a:cubicBezTo>
                  <a:close/>
                  <a:moveTo>
                    <a:pt x="72366" y="6120"/>
                  </a:moveTo>
                  <a:cubicBezTo>
                    <a:pt x="72676" y="6120"/>
                    <a:pt x="72926" y="6370"/>
                    <a:pt x="72926" y="6679"/>
                  </a:cubicBezTo>
                  <a:cubicBezTo>
                    <a:pt x="72926" y="6989"/>
                    <a:pt x="72676" y="7251"/>
                    <a:pt x="72366" y="7251"/>
                  </a:cubicBezTo>
                  <a:cubicBezTo>
                    <a:pt x="72045" y="7251"/>
                    <a:pt x="71795" y="6989"/>
                    <a:pt x="71795" y="6679"/>
                  </a:cubicBezTo>
                  <a:cubicBezTo>
                    <a:pt x="71795" y="6370"/>
                    <a:pt x="72069" y="6120"/>
                    <a:pt x="72366" y="6120"/>
                  </a:cubicBezTo>
                  <a:close/>
                  <a:moveTo>
                    <a:pt x="76093" y="6120"/>
                  </a:moveTo>
                  <a:cubicBezTo>
                    <a:pt x="76391" y="6120"/>
                    <a:pt x="76664" y="6370"/>
                    <a:pt x="76664" y="6679"/>
                  </a:cubicBezTo>
                  <a:cubicBezTo>
                    <a:pt x="76664" y="6989"/>
                    <a:pt x="76403" y="7251"/>
                    <a:pt x="76093" y="7251"/>
                  </a:cubicBezTo>
                  <a:cubicBezTo>
                    <a:pt x="75795" y="7251"/>
                    <a:pt x="75533" y="6989"/>
                    <a:pt x="75533" y="6679"/>
                  </a:cubicBezTo>
                  <a:cubicBezTo>
                    <a:pt x="75533" y="6370"/>
                    <a:pt x="75783" y="6120"/>
                    <a:pt x="76093" y="6120"/>
                  </a:cubicBezTo>
                  <a:close/>
                  <a:moveTo>
                    <a:pt x="79712" y="6120"/>
                  </a:moveTo>
                  <a:cubicBezTo>
                    <a:pt x="80010" y="6120"/>
                    <a:pt x="80284" y="6370"/>
                    <a:pt x="80284" y="6679"/>
                  </a:cubicBezTo>
                  <a:cubicBezTo>
                    <a:pt x="80284" y="6989"/>
                    <a:pt x="80022" y="7251"/>
                    <a:pt x="79712" y="7251"/>
                  </a:cubicBezTo>
                  <a:cubicBezTo>
                    <a:pt x="79403" y="7251"/>
                    <a:pt x="79153" y="6989"/>
                    <a:pt x="79153" y="6679"/>
                  </a:cubicBezTo>
                  <a:cubicBezTo>
                    <a:pt x="79153" y="6370"/>
                    <a:pt x="79403" y="6120"/>
                    <a:pt x="79712" y="6120"/>
                  </a:cubicBezTo>
                  <a:close/>
                  <a:moveTo>
                    <a:pt x="83451" y="6120"/>
                  </a:moveTo>
                  <a:cubicBezTo>
                    <a:pt x="83761" y="6120"/>
                    <a:pt x="84011" y="6370"/>
                    <a:pt x="84011" y="6679"/>
                  </a:cubicBezTo>
                  <a:cubicBezTo>
                    <a:pt x="84011" y="6989"/>
                    <a:pt x="83761" y="7251"/>
                    <a:pt x="83451" y="7251"/>
                  </a:cubicBezTo>
                  <a:cubicBezTo>
                    <a:pt x="83141" y="7251"/>
                    <a:pt x="82880" y="6989"/>
                    <a:pt x="82880" y="6679"/>
                  </a:cubicBezTo>
                  <a:cubicBezTo>
                    <a:pt x="82880" y="6370"/>
                    <a:pt x="83141" y="6120"/>
                    <a:pt x="83451" y="6120"/>
                  </a:cubicBezTo>
                  <a:close/>
                  <a:moveTo>
                    <a:pt x="87166" y="6120"/>
                  </a:moveTo>
                  <a:cubicBezTo>
                    <a:pt x="87463" y="6120"/>
                    <a:pt x="87737" y="6370"/>
                    <a:pt x="87737" y="6679"/>
                  </a:cubicBezTo>
                  <a:cubicBezTo>
                    <a:pt x="87737" y="6989"/>
                    <a:pt x="87475" y="7251"/>
                    <a:pt x="87166" y="7251"/>
                  </a:cubicBezTo>
                  <a:cubicBezTo>
                    <a:pt x="86856" y="7251"/>
                    <a:pt x="86606" y="6989"/>
                    <a:pt x="86606" y="6679"/>
                  </a:cubicBezTo>
                  <a:cubicBezTo>
                    <a:pt x="86606" y="6370"/>
                    <a:pt x="86856" y="6120"/>
                    <a:pt x="87166" y="6120"/>
                  </a:cubicBezTo>
                  <a:close/>
                  <a:moveTo>
                    <a:pt x="90904" y="6120"/>
                  </a:moveTo>
                  <a:cubicBezTo>
                    <a:pt x="91214" y="6120"/>
                    <a:pt x="91464" y="6370"/>
                    <a:pt x="91464" y="6679"/>
                  </a:cubicBezTo>
                  <a:cubicBezTo>
                    <a:pt x="91464" y="6989"/>
                    <a:pt x="91214" y="7251"/>
                    <a:pt x="90904" y="7251"/>
                  </a:cubicBezTo>
                  <a:cubicBezTo>
                    <a:pt x="90595" y="7251"/>
                    <a:pt x="90345" y="6989"/>
                    <a:pt x="90345" y="6679"/>
                  </a:cubicBezTo>
                  <a:cubicBezTo>
                    <a:pt x="90345" y="6370"/>
                    <a:pt x="90595" y="6120"/>
                    <a:pt x="90904" y="6120"/>
                  </a:cubicBezTo>
                  <a:close/>
                  <a:moveTo>
                    <a:pt x="94631" y="6120"/>
                  </a:moveTo>
                  <a:cubicBezTo>
                    <a:pt x="94929" y="6120"/>
                    <a:pt x="95191" y="6370"/>
                    <a:pt x="95191" y="6679"/>
                  </a:cubicBezTo>
                  <a:cubicBezTo>
                    <a:pt x="95191" y="6989"/>
                    <a:pt x="94941" y="7251"/>
                    <a:pt x="94631" y="7251"/>
                  </a:cubicBezTo>
                  <a:cubicBezTo>
                    <a:pt x="94310" y="7251"/>
                    <a:pt x="94060" y="6989"/>
                    <a:pt x="94060" y="6679"/>
                  </a:cubicBezTo>
                  <a:cubicBezTo>
                    <a:pt x="94060" y="6370"/>
                    <a:pt x="94310" y="6120"/>
                    <a:pt x="94631" y="6120"/>
                  </a:cubicBezTo>
                  <a:close/>
                  <a:moveTo>
                    <a:pt x="98346" y="6120"/>
                  </a:moveTo>
                  <a:cubicBezTo>
                    <a:pt x="98655" y="6120"/>
                    <a:pt x="98905" y="6370"/>
                    <a:pt x="98905" y="6679"/>
                  </a:cubicBezTo>
                  <a:cubicBezTo>
                    <a:pt x="98905" y="6989"/>
                    <a:pt x="98655" y="7251"/>
                    <a:pt x="98346" y="7251"/>
                  </a:cubicBezTo>
                  <a:cubicBezTo>
                    <a:pt x="98036" y="7251"/>
                    <a:pt x="97786" y="6989"/>
                    <a:pt x="97786" y="6679"/>
                  </a:cubicBezTo>
                  <a:cubicBezTo>
                    <a:pt x="97786" y="6370"/>
                    <a:pt x="98036" y="6120"/>
                    <a:pt x="98346" y="6120"/>
                  </a:cubicBezTo>
                  <a:close/>
                  <a:moveTo>
                    <a:pt x="102084" y="6120"/>
                  </a:moveTo>
                  <a:cubicBezTo>
                    <a:pt x="102382" y="6120"/>
                    <a:pt x="102644" y="6370"/>
                    <a:pt x="102644" y="6679"/>
                  </a:cubicBezTo>
                  <a:cubicBezTo>
                    <a:pt x="102644" y="6989"/>
                    <a:pt x="102394" y="7251"/>
                    <a:pt x="102084" y="7251"/>
                  </a:cubicBezTo>
                  <a:cubicBezTo>
                    <a:pt x="101787" y="7251"/>
                    <a:pt x="101513" y="6989"/>
                    <a:pt x="101513" y="6679"/>
                  </a:cubicBezTo>
                  <a:cubicBezTo>
                    <a:pt x="101513" y="6370"/>
                    <a:pt x="101775" y="6120"/>
                    <a:pt x="102084" y="6120"/>
                  </a:cubicBezTo>
                  <a:close/>
                  <a:moveTo>
                    <a:pt x="105799" y="6120"/>
                  </a:moveTo>
                  <a:cubicBezTo>
                    <a:pt x="106121" y="6120"/>
                    <a:pt x="106371" y="6370"/>
                    <a:pt x="106371" y="6679"/>
                  </a:cubicBezTo>
                  <a:cubicBezTo>
                    <a:pt x="106371" y="6989"/>
                    <a:pt x="106109" y="7251"/>
                    <a:pt x="105799" y="7251"/>
                  </a:cubicBezTo>
                  <a:cubicBezTo>
                    <a:pt x="105490" y="7251"/>
                    <a:pt x="105239" y="6989"/>
                    <a:pt x="105239" y="6679"/>
                  </a:cubicBezTo>
                  <a:cubicBezTo>
                    <a:pt x="105239" y="6370"/>
                    <a:pt x="105490" y="6120"/>
                    <a:pt x="105799" y="6120"/>
                  </a:cubicBezTo>
                  <a:close/>
                  <a:moveTo>
                    <a:pt x="109538" y="6120"/>
                  </a:moveTo>
                  <a:cubicBezTo>
                    <a:pt x="109835" y="6120"/>
                    <a:pt x="110109" y="6370"/>
                    <a:pt x="110109" y="6679"/>
                  </a:cubicBezTo>
                  <a:cubicBezTo>
                    <a:pt x="110109" y="6989"/>
                    <a:pt x="109847" y="7251"/>
                    <a:pt x="109538" y="7251"/>
                  </a:cubicBezTo>
                  <a:cubicBezTo>
                    <a:pt x="109228" y="7251"/>
                    <a:pt x="108978" y="6989"/>
                    <a:pt x="108978" y="6679"/>
                  </a:cubicBezTo>
                  <a:cubicBezTo>
                    <a:pt x="108978" y="6370"/>
                    <a:pt x="109228" y="6120"/>
                    <a:pt x="109538" y="6120"/>
                  </a:cubicBezTo>
                  <a:close/>
                  <a:moveTo>
                    <a:pt x="113264" y="6120"/>
                  </a:moveTo>
                  <a:cubicBezTo>
                    <a:pt x="113574" y="6120"/>
                    <a:pt x="113824" y="6370"/>
                    <a:pt x="113824" y="6679"/>
                  </a:cubicBezTo>
                  <a:cubicBezTo>
                    <a:pt x="113824" y="6989"/>
                    <a:pt x="113574" y="7251"/>
                    <a:pt x="113264" y="7251"/>
                  </a:cubicBezTo>
                  <a:cubicBezTo>
                    <a:pt x="112943" y="7251"/>
                    <a:pt x="112693" y="6989"/>
                    <a:pt x="112693" y="6679"/>
                  </a:cubicBezTo>
                  <a:cubicBezTo>
                    <a:pt x="112693" y="6370"/>
                    <a:pt x="112943" y="6120"/>
                    <a:pt x="113264" y="6120"/>
                  </a:cubicBezTo>
                  <a:close/>
                  <a:moveTo>
                    <a:pt x="116991" y="6120"/>
                  </a:moveTo>
                  <a:cubicBezTo>
                    <a:pt x="117289" y="6120"/>
                    <a:pt x="117562" y="6370"/>
                    <a:pt x="117562" y="6679"/>
                  </a:cubicBezTo>
                  <a:cubicBezTo>
                    <a:pt x="117562" y="6989"/>
                    <a:pt x="117312" y="7251"/>
                    <a:pt x="116991" y="7251"/>
                  </a:cubicBezTo>
                  <a:cubicBezTo>
                    <a:pt x="116681" y="7251"/>
                    <a:pt x="116431" y="6989"/>
                    <a:pt x="116431" y="6679"/>
                  </a:cubicBezTo>
                  <a:cubicBezTo>
                    <a:pt x="116431" y="6370"/>
                    <a:pt x="116681" y="6120"/>
                    <a:pt x="116991" y="6120"/>
                  </a:cubicBezTo>
                  <a:close/>
                  <a:moveTo>
                    <a:pt x="120718" y="6120"/>
                  </a:moveTo>
                  <a:cubicBezTo>
                    <a:pt x="121027" y="6120"/>
                    <a:pt x="121277" y="6370"/>
                    <a:pt x="121277" y="6679"/>
                  </a:cubicBezTo>
                  <a:cubicBezTo>
                    <a:pt x="121277" y="6989"/>
                    <a:pt x="121027" y="7251"/>
                    <a:pt x="120718" y="7251"/>
                  </a:cubicBezTo>
                  <a:cubicBezTo>
                    <a:pt x="120408" y="7251"/>
                    <a:pt x="120146" y="6989"/>
                    <a:pt x="120146" y="6679"/>
                  </a:cubicBezTo>
                  <a:cubicBezTo>
                    <a:pt x="120146" y="6370"/>
                    <a:pt x="120420" y="6120"/>
                    <a:pt x="120718" y="6120"/>
                  </a:cubicBezTo>
                  <a:close/>
                  <a:moveTo>
                    <a:pt x="124456" y="6120"/>
                  </a:moveTo>
                  <a:cubicBezTo>
                    <a:pt x="124754" y="6120"/>
                    <a:pt x="125016" y="6370"/>
                    <a:pt x="125016" y="6679"/>
                  </a:cubicBezTo>
                  <a:cubicBezTo>
                    <a:pt x="125016" y="6989"/>
                    <a:pt x="124766" y="7251"/>
                    <a:pt x="124456" y="7251"/>
                  </a:cubicBezTo>
                  <a:cubicBezTo>
                    <a:pt x="124135" y="7251"/>
                    <a:pt x="123885" y="6989"/>
                    <a:pt x="123885" y="6679"/>
                  </a:cubicBezTo>
                  <a:cubicBezTo>
                    <a:pt x="123885" y="6370"/>
                    <a:pt x="124135" y="6120"/>
                    <a:pt x="124456" y="6120"/>
                  </a:cubicBezTo>
                  <a:close/>
                  <a:moveTo>
                    <a:pt x="128171" y="6120"/>
                  </a:moveTo>
                  <a:cubicBezTo>
                    <a:pt x="128480" y="6120"/>
                    <a:pt x="128742" y="6370"/>
                    <a:pt x="128742" y="6679"/>
                  </a:cubicBezTo>
                  <a:cubicBezTo>
                    <a:pt x="128742" y="6989"/>
                    <a:pt x="128480" y="7251"/>
                    <a:pt x="128171" y="7251"/>
                  </a:cubicBezTo>
                  <a:cubicBezTo>
                    <a:pt x="127861" y="7251"/>
                    <a:pt x="127611" y="6989"/>
                    <a:pt x="127611" y="6679"/>
                  </a:cubicBezTo>
                  <a:cubicBezTo>
                    <a:pt x="127611" y="6370"/>
                    <a:pt x="127861" y="6120"/>
                    <a:pt x="128171" y="6120"/>
                  </a:cubicBezTo>
                  <a:close/>
                  <a:moveTo>
                    <a:pt x="131898" y="6120"/>
                  </a:moveTo>
                  <a:cubicBezTo>
                    <a:pt x="132195" y="6120"/>
                    <a:pt x="132457" y="6370"/>
                    <a:pt x="132457" y="6679"/>
                  </a:cubicBezTo>
                  <a:cubicBezTo>
                    <a:pt x="132457" y="6989"/>
                    <a:pt x="132207" y="7251"/>
                    <a:pt x="131898" y="7251"/>
                  </a:cubicBezTo>
                  <a:cubicBezTo>
                    <a:pt x="131600" y="7251"/>
                    <a:pt x="131326" y="6989"/>
                    <a:pt x="131326" y="6679"/>
                  </a:cubicBezTo>
                  <a:cubicBezTo>
                    <a:pt x="131326" y="6370"/>
                    <a:pt x="131576" y="6120"/>
                    <a:pt x="131898" y="6120"/>
                  </a:cubicBezTo>
                  <a:close/>
                  <a:moveTo>
                    <a:pt x="3405" y="7977"/>
                  </a:moveTo>
                  <a:cubicBezTo>
                    <a:pt x="3703" y="7977"/>
                    <a:pt x="3977" y="8227"/>
                    <a:pt x="3977" y="8537"/>
                  </a:cubicBezTo>
                  <a:cubicBezTo>
                    <a:pt x="3977" y="8835"/>
                    <a:pt x="3727" y="9108"/>
                    <a:pt x="3405" y="9108"/>
                  </a:cubicBezTo>
                  <a:cubicBezTo>
                    <a:pt x="3096" y="9108"/>
                    <a:pt x="2846" y="8858"/>
                    <a:pt x="2846" y="8537"/>
                  </a:cubicBezTo>
                  <a:cubicBezTo>
                    <a:pt x="2858" y="8215"/>
                    <a:pt x="3096" y="7977"/>
                    <a:pt x="3405" y="7977"/>
                  </a:cubicBezTo>
                  <a:close/>
                  <a:moveTo>
                    <a:pt x="7132" y="7977"/>
                  </a:moveTo>
                  <a:cubicBezTo>
                    <a:pt x="7430" y="7977"/>
                    <a:pt x="7692" y="8227"/>
                    <a:pt x="7692" y="8537"/>
                  </a:cubicBezTo>
                  <a:cubicBezTo>
                    <a:pt x="7692" y="8835"/>
                    <a:pt x="7442" y="9108"/>
                    <a:pt x="7132" y="9108"/>
                  </a:cubicBezTo>
                  <a:cubicBezTo>
                    <a:pt x="6834" y="9108"/>
                    <a:pt x="6560" y="8858"/>
                    <a:pt x="6560" y="8537"/>
                  </a:cubicBezTo>
                  <a:cubicBezTo>
                    <a:pt x="6584" y="8215"/>
                    <a:pt x="6822" y="7977"/>
                    <a:pt x="7132" y="7977"/>
                  </a:cubicBezTo>
                  <a:close/>
                  <a:moveTo>
                    <a:pt x="10871" y="7977"/>
                  </a:moveTo>
                  <a:cubicBezTo>
                    <a:pt x="11168" y="7977"/>
                    <a:pt x="11430" y="8227"/>
                    <a:pt x="11430" y="8537"/>
                  </a:cubicBezTo>
                  <a:cubicBezTo>
                    <a:pt x="11430" y="8835"/>
                    <a:pt x="11180" y="9108"/>
                    <a:pt x="10871" y="9108"/>
                  </a:cubicBezTo>
                  <a:cubicBezTo>
                    <a:pt x="10573" y="9108"/>
                    <a:pt x="10299" y="8858"/>
                    <a:pt x="10299" y="8537"/>
                  </a:cubicBezTo>
                  <a:cubicBezTo>
                    <a:pt x="10299" y="8215"/>
                    <a:pt x="10549" y="7977"/>
                    <a:pt x="10871" y="7977"/>
                  </a:cubicBezTo>
                  <a:close/>
                  <a:moveTo>
                    <a:pt x="14585" y="7977"/>
                  </a:moveTo>
                  <a:cubicBezTo>
                    <a:pt x="14883" y="7977"/>
                    <a:pt x="15157" y="8227"/>
                    <a:pt x="15157" y="8537"/>
                  </a:cubicBezTo>
                  <a:cubicBezTo>
                    <a:pt x="15157" y="8835"/>
                    <a:pt x="14895" y="9108"/>
                    <a:pt x="14585" y="9108"/>
                  </a:cubicBezTo>
                  <a:cubicBezTo>
                    <a:pt x="14288" y="9108"/>
                    <a:pt x="14014" y="8858"/>
                    <a:pt x="14014" y="8537"/>
                  </a:cubicBezTo>
                  <a:cubicBezTo>
                    <a:pt x="14038" y="8215"/>
                    <a:pt x="14276" y="7977"/>
                    <a:pt x="14585" y="7977"/>
                  </a:cubicBezTo>
                  <a:close/>
                  <a:moveTo>
                    <a:pt x="18324" y="7977"/>
                  </a:moveTo>
                  <a:cubicBezTo>
                    <a:pt x="18622" y="7977"/>
                    <a:pt x="18883" y="8227"/>
                    <a:pt x="18883" y="8537"/>
                  </a:cubicBezTo>
                  <a:cubicBezTo>
                    <a:pt x="18883" y="8835"/>
                    <a:pt x="18633" y="9108"/>
                    <a:pt x="18324" y="9108"/>
                  </a:cubicBezTo>
                  <a:cubicBezTo>
                    <a:pt x="18026" y="9108"/>
                    <a:pt x="17752" y="8858"/>
                    <a:pt x="17752" y="8537"/>
                  </a:cubicBezTo>
                  <a:cubicBezTo>
                    <a:pt x="17752" y="8215"/>
                    <a:pt x="18014" y="7977"/>
                    <a:pt x="18324" y="7977"/>
                  </a:cubicBezTo>
                  <a:close/>
                  <a:moveTo>
                    <a:pt x="22039" y="7977"/>
                  </a:moveTo>
                  <a:cubicBezTo>
                    <a:pt x="22336" y="7977"/>
                    <a:pt x="22610" y="8227"/>
                    <a:pt x="22610" y="8537"/>
                  </a:cubicBezTo>
                  <a:cubicBezTo>
                    <a:pt x="22610" y="8835"/>
                    <a:pt x="22360" y="9108"/>
                    <a:pt x="22039" y="9108"/>
                  </a:cubicBezTo>
                  <a:cubicBezTo>
                    <a:pt x="21729" y="9108"/>
                    <a:pt x="21479" y="8858"/>
                    <a:pt x="21479" y="8537"/>
                  </a:cubicBezTo>
                  <a:cubicBezTo>
                    <a:pt x="21491" y="8215"/>
                    <a:pt x="21729" y="7977"/>
                    <a:pt x="22039" y="7977"/>
                  </a:cubicBezTo>
                  <a:close/>
                  <a:moveTo>
                    <a:pt x="25777" y="7977"/>
                  </a:moveTo>
                  <a:cubicBezTo>
                    <a:pt x="26075" y="7977"/>
                    <a:pt x="26349" y="8227"/>
                    <a:pt x="26349" y="8537"/>
                  </a:cubicBezTo>
                  <a:cubicBezTo>
                    <a:pt x="26349" y="8835"/>
                    <a:pt x="26087" y="9108"/>
                    <a:pt x="25777" y="9108"/>
                  </a:cubicBezTo>
                  <a:cubicBezTo>
                    <a:pt x="25468" y="9108"/>
                    <a:pt x="25206" y="8858"/>
                    <a:pt x="25206" y="8537"/>
                  </a:cubicBezTo>
                  <a:cubicBezTo>
                    <a:pt x="25218" y="8215"/>
                    <a:pt x="25468" y="7977"/>
                    <a:pt x="25777" y="7977"/>
                  </a:cubicBezTo>
                  <a:close/>
                  <a:moveTo>
                    <a:pt x="29504" y="7977"/>
                  </a:moveTo>
                  <a:cubicBezTo>
                    <a:pt x="29801" y="7977"/>
                    <a:pt x="30063" y="8227"/>
                    <a:pt x="30063" y="8537"/>
                  </a:cubicBezTo>
                  <a:cubicBezTo>
                    <a:pt x="30063" y="8835"/>
                    <a:pt x="29813" y="9108"/>
                    <a:pt x="29504" y="9108"/>
                  </a:cubicBezTo>
                  <a:cubicBezTo>
                    <a:pt x="29182" y="9108"/>
                    <a:pt x="28932" y="8858"/>
                    <a:pt x="28932" y="8537"/>
                  </a:cubicBezTo>
                  <a:cubicBezTo>
                    <a:pt x="28944" y="8215"/>
                    <a:pt x="29182" y="7977"/>
                    <a:pt x="29504" y="7977"/>
                  </a:cubicBezTo>
                  <a:close/>
                  <a:moveTo>
                    <a:pt x="33230" y="7977"/>
                  </a:moveTo>
                  <a:cubicBezTo>
                    <a:pt x="33528" y="7977"/>
                    <a:pt x="33802" y="8227"/>
                    <a:pt x="33802" y="8537"/>
                  </a:cubicBezTo>
                  <a:cubicBezTo>
                    <a:pt x="33802" y="8835"/>
                    <a:pt x="33552" y="9108"/>
                    <a:pt x="33230" y="9108"/>
                  </a:cubicBezTo>
                  <a:cubicBezTo>
                    <a:pt x="32921" y="9108"/>
                    <a:pt x="32671" y="8858"/>
                    <a:pt x="32671" y="8537"/>
                  </a:cubicBezTo>
                  <a:cubicBezTo>
                    <a:pt x="32671" y="8215"/>
                    <a:pt x="32921" y="7977"/>
                    <a:pt x="33230" y="7977"/>
                  </a:cubicBezTo>
                  <a:close/>
                  <a:moveTo>
                    <a:pt x="36957" y="7977"/>
                  </a:moveTo>
                  <a:cubicBezTo>
                    <a:pt x="37255" y="7977"/>
                    <a:pt x="37517" y="8227"/>
                    <a:pt x="37517" y="8537"/>
                  </a:cubicBezTo>
                  <a:cubicBezTo>
                    <a:pt x="37517" y="8835"/>
                    <a:pt x="37267" y="9108"/>
                    <a:pt x="36957" y="9108"/>
                  </a:cubicBezTo>
                  <a:cubicBezTo>
                    <a:pt x="36648" y="9108"/>
                    <a:pt x="36386" y="8858"/>
                    <a:pt x="36386" y="8537"/>
                  </a:cubicBezTo>
                  <a:cubicBezTo>
                    <a:pt x="36409" y="8215"/>
                    <a:pt x="36648" y="7977"/>
                    <a:pt x="36957" y="7977"/>
                  </a:cubicBezTo>
                  <a:close/>
                  <a:moveTo>
                    <a:pt x="40672" y="7977"/>
                  </a:moveTo>
                  <a:cubicBezTo>
                    <a:pt x="40970" y="7977"/>
                    <a:pt x="41243" y="8227"/>
                    <a:pt x="41243" y="8537"/>
                  </a:cubicBezTo>
                  <a:cubicBezTo>
                    <a:pt x="41243" y="8835"/>
                    <a:pt x="40993" y="9108"/>
                    <a:pt x="40672" y="9108"/>
                  </a:cubicBezTo>
                  <a:cubicBezTo>
                    <a:pt x="40374" y="9108"/>
                    <a:pt x="40112" y="8858"/>
                    <a:pt x="40112" y="8537"/>
                  </a:cubicBezTo>
                  <a:cubicBezTo>
                    <a:pt x="40124" y="8215"/>
                    <a:pt x="40362" y="7977"/>
                    <a:pt x="40672" y="7977"/>
                  </a:cubicBezTo>
                  <a:close/>
                  <a:moveTo>
                    <a:pt x="44410" y="7977"/>
                  </a:moveTo>
                  <a:cubicBezTo>
                    <a:pt x="44708" y="7977"/>
                    <a:pt x="44982" y="8227"/>
                    <a:pt x="44982" y="8537"/>
                  </a:cubicBezTo>
                  <a:cubicBezTo>
                    <a:pt x="44982" y="8835"/>
                    <a:pt x="44720" y="9108"/>
                    <a:pt x="44410" y="9108"/>
                  </a:cubicBezTo>
                  <a:cubicBezTo>
                    <a:pt x="44113" y="9108"/>
                    <a:pt x="43851" y="8858"/>
                    <a:pt x="43851" y="8537"/>
                  </a:cubicBezTo>
                  <a:cubicBezTo>
                    <a:pt x="43851" y="8215"/>
                    <a:pt x="44101" y="7977"/>
                    <a:pt x="44410" y="7977"/>
                  </a:cubicBezTo>
                  <a:close/>
                  <a:moveTo>
                    <a:pt x="48137" y="7977"/>
                  </a:moveTo>
                  <a:cubicBezTo>
                    <a:pt x="48435" y="7977"/>
                    <a:pt x="48697" y="8227"/>
                    <a:pt x="48697" y="8537"/>
                  </a:cubicBezTo>
                  <a:cubicBezTo>
                    <a:pt x="48697" y="8835"/>
                    <a:pt x="48447" y="9108"/>
                    <a:pt x="48137" y="9108"/>
                  </a:cubicBezTo>
                  <a:cubicBezTo>
                    <a:pt x="47839" y="9108"/>
                    <a:pt x="47566" y="8858"/>
                    <a:pt x="47566" y="8537"/>
                  </a:cubicBezTo>
                  <a:cubicBezTo>
                    <a:pt x="47578" y="8215"/>
                    <a:pt x="47839" y="7977"/>
                    <a:pt x="48137" y="7977"/>
                  </a:cubicBezTo>
                  <a:close/>
                  <a:moveTo>
                    <a:pt x="51864" y="7977"/>
                  </a:moveTo>
                  <a:cubicBezTo>
                    <a:pt x="52161" y="7977"/>
                    <a:pt x="52435" y="8227"/>
                    <a:pt x="52435" y="8537"/>
                  </a:cubicBezTo>
                  <a:cubicBezTo>
                    <a:pt x="52435" y="8835"/>
                    <a:pt x="52185" y="9108"/>
                    <a:pt x="51864" y="9108"/>
                  </a:cubicBezTo>
                  <a:cubicBezTo>
                    <a:pt x="51566" y="9108"/>
                    <a:pt x="51304" y="8858"/>
                    <a:pt x="51304" y="8537"/>
                  </a:cubicBezTo>
                  <a:cubicBezTo>
                    <a:pt x="51304" y="8215"/>
                    <a:pt x="51554" y="7977"/>
                    <a:pt x="51864" y="7977"/>
                  </a:cubicBezTo>
                  <a:close/>
                  <a:moveTo>
                    <a:pt x="55602" y="7977"/>
                  </a:moveTo>
                  <a:cubicBezTo>
                    <a:pt x="55900" y="7977"/>
                    <a:pt x="56174" y="8227"/>
                    <a:pt x="56174" y="8537"/>
                  </a:cubicBezTo>
                  <a:cubicBezTo>
                    <a:pt x="56174" y="8835"/>
                    <a:pt x="55912" y="9108"/>
                    <a:pt x="55602" y="9108"/>
                  </a:cubicBezTo>
                  <a:cubicBezTo>
                    <a:pt x="55293" y="9108"/>
                    <a:pt x="55043" y="8858"/>
                    <a:pt x="55043" y="8537"/>
                  </a:cubicBezTo>
                  <a:cubicBezTo>
                    <a:pt x="55043" y="8215"/>
                    <a:pt x="55293" y="7977"/>
                    <a:pt x="55602" y="7977"/>
                  </a:cubicBezTo>
                  <a:close/>
                  <a:moveTo>
                    <a:pt x="59329" y="7977"/>
                  </a:moveTo>
                  <a:cubicBezTo>
                    <a:pt x="59627" y="7977"/>
                    <a:pt x="59889" y="8227"/>
                    <a:pt x="59889" y="8537"/>
                  </a:cubicBezTo>
                  <a:cubicBezTo>
                    <a:pt x="59889" y="8835"/>
                    <a:pt x="59639" y="9108"/>
                    <a:pt x="59329" y="9108"/>
                  </a:cubicBezTo>
                  <a:cubicBezTo>
                    <a:pt x="59008" y="9108"/>
                    <a:pt x="58757" y="8858"/>
                    <a:pt x="58757" y="8537"/>
                  </a:cubicBezTo>
                  <a:cubicBezTo>
                    <a:pt x="58757" y="8215"/>
                    <a:pt x="59008" y="7977"/>
                    <a:pt x="59329" y="7977"/>
                  </a:cubicBezTo>
                  <a:close/>
                  <a:moveTo>
                    <a:pt x="63056" y="7977"/>
                  </a:moveTo>
                  <a:cubicBezTo>
                    <a:pt x="63353" y="7977"/>
                    <a:pt x="63627" y="8227"/>
                    <a:pt x="63627" y="8537"/>
                  </a:cubicBezTo>
                  <a:cubicBezTo>
                    <a:pt x="63627" y="8835"/>
                    <a:pt x="63377" y="9108"/>
                    <a:pt x="63056" y="9108"/>
                  </a:cubicBezTo>
                  <a:cubicBezTo>
                    <a:pt x="62746" y="9108"/>
                    <a:pt x="62496" y="8858"/>
                    <a:pt x="62496" y="8537"/>
                  </a:cubicBezTo>
                  <a:cubicBezTo>
                    <a:pt x="62496" y="8215"/>
                    <a:pt x="62746" y="7977"/>
                    <a:pt x="63056" y="7977"/>
                  </a:cubicBezTo>
                  <a:close/>
                  <a:moveTo>
                    <a:pt x="66782" y="7977"/>
                  </a:moveTo>
                  <a:cubicBezTo>
                    <a:pt x="67080" y="7977"/>
                    <a:pt x="67342" y="8227"/>
                    <a:pt x="67342" y="8537"/>
                  </a:cubicBezTo>
                  <a:cubicBezTo>
                    <a:pt x="67342" y="8835"/>
                    <a:pt x="67092" y="9108"/>
                    <a:pt x="66782" y="9108"/>
                  </a:cubicBezTo>
                  <a:cubicBezTo>
                    <a:pt x="66473" y="9108"/>
                    <a:pt x="66211" y="8858"/>
                    <a:pt x="66211" y="8537"/>
                  </a:cubicBezTo>
                  <a:cubicBezTo>
                    <a:pt x="66235" y="8215"/>
                    <a:pt x="66473" y="7977"/>
                    <a:pt x="66782" y="7977"/>
                  </a:cubicBezTo>
                  <a:close/>
                  <a:moveTo>
                    <a:pt x="70509" y="7977"/>
                  </a:moveTo>
                  <a:cubicBezTo>
                    <a:pt x="70807" y="7977"/>
                    <a:pt x="71080" y="8227"/>
                    <a:pt x="71080" y="8537"/>
                  </a:cubicBezTo>
                  <a:cubicBezTo>
                    <a:pt x="71080" y="8835"/>
                    <a:pt x="70830" y="9108"/>
                    <a:pt x="70509" y="9108"/>
                  </a:cubicBezTo>
                  <a:cubicBezTo>
                    <a:pt x="70199" y="9108"/>
                    <a:pt x="69949" y="8858"/>
                    <a:pt x="69949" y="8537"/>
                  </a:cubicBezTo>
                  <a:cubicBezTo>
                    <a:pt x="69949" y="8215"/>
                    <a:pt x="70199" y="7977"/>
                    <a:pt x="70509" y="7977"/>
                  </a:cubicBezTo>
                  <a:close/>
                  <a:moveTo>
                    <a:pt x="74236" y="7977"/>
                  </a:moveTo>
                  <a:cubicBezTo>
                    <a:pt x="74533" y="7977"/>
                    <a:pt x="74795" y="8227"/>
                    <a:pt x="74795" y="8537"/>
                  </a:cubicBezTo>
                  <a:cubicBezTo>
                    <a:pt x="74795" y="8835"/>
                    <a:pt x="74545" y="9108"/>
                    <a:pt x="74236" y="9108"/>
                  </a:cubicBezTo>
                  <a:cubicBezTo>
                    <a:pt x="73938" y="9108"/>
                    <a:pt x="73676" y="8858"/>
                    <a:pt x="73676" y="8537"/>
                  </a:cubicBezTo>
                  <a:cubicBezTo>
                    <a:pt x="73676" y="8215"/>
                    <a:pt x="73926" y="7977"/>
                    <a:pt x="74236" y="7977"/>
                  </a:cubicBezTo>
                  <a:close/>
                  <a:moveTo>
                    <a:pt x="77855" y="7977"/>
                  </a:moveTo>
                  <a:cubicBezTo>
                    <a:pt x="78153" y="7977"/>
                    <a:pt x="78415" y="8227"/>
                    <a:pt x="78415" y="8537"/>
                  </a:cubicBezTo>
                  <a:cubicBezTo>
                    <a:pt x="78415" y="8835"/>
                    <a:pt x="78165" y="9108"/>
                    <a:pt x="77855" y="9108"/>
                  </a:cubicBezTo>
                  <a:cubicBezTo>
                    <a:pt x="77546" y="9108"/>
                    <a:pt x="77284" y="8858"/>
                    <a:pt x="77284" y="8537"/>
                  </a:cubicBezTo>
                  <a:cubicBezTo>
                    <a:pt x="77284" y="8215"/>
                    <a:pt x="77546" y="7977"/>
                    <a:pt x="77855" y="7977"/>
                  </a:cubicBezTo>
                  <a:close/>
                  <a:moveTo>
                    <a:pt x="81570" y="7977"/>
                  </a:moveTo>
                  <a:cubicBezTo>
                    <a:pt x="81868" y="7977"/>
                    <a:pt x="82141" y="8227"/>
                    <a:pt x="82141" y="8537"/>
                  </a:cubicBezTo>
                  <a:cubicBezTo>
                    <a:pt x="82141" y="8835"/>
                    <a:pt x="81879" y="9108"/>
                    <a:pt x="81570" y="9108"/>
                  </a:cubicBezTo>
                  <a:cubicBezTo>
                    <a:pt x="81260" y="9108"/>
                    <a:pt x="81010" y="8858"/>
                    <a:pt x="81010" y="8537"/>
                  </a:cubicBezTo>
                  <a:cubicBezTo>
                    <a:pt x="81022" y="8215"/>
                    <a:pt x="81260" y="7977"/>
                    <a:pt x="81570" y="7977"/>
                  </a:cubicBezTo>
                  <a:close/>
                  <a:moveTo>
                    <a:pt x="85308" y="7977"/>
                  </a:moveTo>
                  <a:cubicBezTo>
                    <a:pt x="85606" y="7977"/>
                    <a:pt x="85880" y="8227"/>
                    <a:pt x="85880" y="8537"/>
                  </a:cubicBezTo>
                  <a:cubicBezTo>
                    <a:pt x="85880" y="8835"/>
                    <a:pt x="85618" y="9108"/>
                    <a:pt x="85308" y="9108"/>
                  </a:cubicBezTo>
                  <a:cubicBezTo>
                    <a:pt x="84999" y="9108"/>
                    <a:pt x="84749" y="8858"/>
                    <a:pt x="84749" y="8537"/>
                  </a:cubicBezTo>
                  <a:cubicBezTo>
                    <a:pt x="84749" y="8215"/>
                    <a:pt x="84999" y="7977"/>
                    <a:pt x="85308" y="7977"/>
                  </a:cubicBezTo>
                  <a:close/>
                  <a:moveTo>
                    <a:pt x="89035" y="7977"/>
                  </a:moveTo>
                  <a:cubicBezTo>
                    <a:pt x="89333" y="7977"/>
                    <a:pt x="89595" y="8227"/>
                    <a:pt x="89595" y="8537"/>
                  </a:cubicBezTo>
                  <a:cubicBezTo>
                    <a:pt x="89595" y="8835"/>
                    <a:pt x="89345" y="9108"/>
                    <a:pt x="89035" y="9108"/>
                  </a:cubicBezTo>
                  <a:cubicBezTo>
                    <a:pt x="88714" y="9108"/>
                    <a:pt x="88464" y="8858"/>
                    <a:pt x="88464" y="8537"/>
                  </a:cubicBezTo>
                  <a:cubicBezTo>
                    <a:pt x="88475" y="8215"/>
                    <a:pt x="88714" y="7977"/>
                    <a:pt x="89035" y="7977"/>
                  </a:cubicBezTo>
                  <a:close/>
                  <a:moveTo>
                    <a:pt x="92762" y="7977"/>
                  </a:moveTo>
                  <a:cubicBezTo>
                    <a:pt x="93059" y="7977"/>
                    <a:pt x="93333" y="8227"/>
                    <a:pt x="93333" y="8537"/>
                  </a:cubicBezTo>
                  <a:cubicBezTo>
                    <a:pt x="93333" y="8835"/>
                    <a:pt x="93071" y="9108"/>
                    <a:pt x="92762" y="9108"/>
                  </a:cubicBezTo>
                  <a:cubicBezTo>
                    <a:pt x="92452" y="9108"/>
                    <a:pt x="92202" y="8858"/>
                    <a:pt x="92202" y="8537"/>
                  </a:cubicBezTo>
                  <a:cubicBezTo>
                    <a:pt x="92202" y="8215"/>
                    <a:pt x="92452" y="7977"/>
                    <a:pt x="92762" y="7977"/>
                  </a:cubicBezTo>
                  <a:close/>
                  <a:moveTo>
                    <a:pt x="96488" y="7977"/>
                  </a:moveTo>
                  <a:cubicBezTo>
                    <a:pt x="96786" y="7977"/>
                    <a:pt x="97048" y="8227"/>
                    <a:pt x="97048" y="8537"/>
                  </a:cubicBezTo>
                  <a:cubicBezTo>
                    <a:pt x="97048" y="8835"/>
                    <a:pt x="96798" y="9108"/>
                    <a:pt x="96488" y="9108"/>
                  </a:cubicBezTo>
                  <a:cubicBezTo>
                    <a:pt x="96191" y="9108"/>
                    <a:pt x="95917" y="8858"/>
                    <a:pt x="95917" y="8537"/>
                  </a:cubicBezTo>
                  <a:cubicBezTo>
                    <a:pt x="95917" y="8215"/>
                    <a:pt x="96179" y="7977"/>
                    <a:pt x="96488" y="7977"/>
                  </a:cubicBezTo>
                  <a:close/>
                  <a:moveTo>
                    <a:pt x="100203" y="7977"/>
                  </a:moveTo>
                  <a:cubicBezTo>
                    <a:pt x="100501" y="7977"/>
                    <a:pt x="100775" y="8227"/>
                    <a:pt x="100775" y="8537"/>
                  </a:cubicBezTo>
                  <a:cubicBezTo>
                    <a:pt x="100775" y="8835"/>
                    <a:pt x="100513" y="9108"/>
                    <a:pt x="100203" y="9108"/>
                  </a:cubicBezTo>
                  <a:cubicBezTo>
                    <a:pt x="99905" y="9108"/>
                    <a:pt x="99644" y="8858"/>
                    <a:pt x="99644" y="8537"/>
                  </a:cubicBezTo>
                  <a:cubicBezTo>
                    <a:pt x="99655" y="8215"/>
                    <a:pt x="99894" y="7977"/>
                    <a:pt x="100203" y="7977"/>
                  </a:cubicBezTo>
                  <a:close/>
                  <a:moveTo>
                    <a:pt x="103942" y="7977"/>
                  </a:moveTo>
                  <a:cubicBezTo>
                    <a:pt x="104239" y="7977"/>
                    <a:pt x="104513" y="8227"/>
                    <a:pt x="104513" y="8537"/>
                  </a:cubicBezTo>
                  <a:cubicBezTo>
                    <a:pt x="104513" y="8835"/>
                    <a:pt x="104251" y="9108"/>
                    <a:pt x="103942" y="9108"/>
                  </a:cubicBezTo>
                  <a:cubicBezTo>
                    <a:pt x="103644" y="9108"/>
                    <a:pt x="103382" y="8858"/>
                    <a:pt x="103382" y="8537"/>
                  </a:cubicBezTo>
                  <a:cubicBezTo>
                    <a:pt x="103382" y="8215"/>
                    <a:pt x="103632" y="7977"/>
                    <a:pt x="103942" y="7977"/>
                  </a:cubicBezTo>
                  <a:close/>
                  <a:moveTo>
                    <a:pt x="107668" y="7977"/>
                  </a:moveTo>
                  <a:cubicBezTo>
                    <a:pt x="107966" y="7977"/>
                    <a:pt x="108228" y="8227"/>
                    <a:pt x="108228" y="8537"/>
                  </a:cubicBezTo>
                  <a:cubicBezTo>
                    <a:pt x="108228" y="8835"/>
                    <a:pt x="107978" y="9108"/>
                    <a:pt x="107668" y="9108"/>
                  </a:cubicBezTo>
                  <a:cubicBezTo>
                    <a:pt x="107371" y="9108"/>
                    <a:pt x="107097" y="8858"/>
                    <a:pt x="107097" y="8537"/>
                  </a:cubicBezTo>
                  <a:cubicBezTo>
                    <a:pt x="107109" y="8215"/>
                    <a:pt x="107347" y="7977"/>
                    <a:pt x="107668" y="7977"/>
                  </a:cubicBezTo>
                  <a:close/>
                  <a:moveTo>
                    <a:pt x="111395" y="7977"/>
                  </a:moveTo>
                  <a:cubicBezTo>
                    <a:pt x="111693" y="7977"/>
                    <a:pt x="111967" y="8227"/>
                    <a:pt x="111967" y="8537"/>
                  </a:cubicBezTo>
                  <a:cubicBezTo>
                    <a:pt x="111967" y="8835"/>
                    <a:pt x="111705" y="9108"/>
                    <a:pt x="111395" y="9108"/>
                  </a:cubicBezTo>
                  <a:cubicBezTo>
                    <a:pt x="111085" y="9108"/>
                    <a:pt x="110835" y="8858"/>
                    <a:pt x="110835" y="8537"/>
                  </a:cubicBezTo>
                  <a:cubicBezTo>
                    <a:pt x="110835" y="8215"/>
                    <a:pt x="111085" y="7977"/>
                    <a:pt x="111395" y="7977"/>
                  </a:cubicBezTo>
                  <a:close/>
                  <a:moveTo>
                    <a:pt x="115122" y="7977"/>
                  </a:moveTo>
                  <a:cubicBezTo>
                    <a:pt x="115419" y="7977"/>
                    <a:pt x="115681" y="8227"/>
                    <a:pt x="115681" y="8537"/>
                  </a:cubicBezTo>
                  <a:cubicBezTo>
                    <a:pt x="115681" y="8835"/>
                    <a:pt x="115431" y="9108"/>
                    <a:pt x="115122" y="9108"/>
                  </a:cubicBezTo>
                  <a:cubicBezTo>
                    <a:pt x="114812" y="9108"/>
                    <a:pt x="114550" y="8858"/>
                    <a:pt x="114550" y="8537"/>
                  </a:cubicBezTo>
                  <a:cubicBezTo>
                    <a:pt x="114574" y="8215"/>
                    <a:pt x="114812" y="7977"/>
                    <a:pt x="115122" y="7977"/>
                  </a:cubicBezTo>
                  <a:close/>
                  <a:moveTo>
                    <a:pt x="118860" y="7977"/>
                  </a:moveTo>
                  <a:cubicBezTo>
                    <a:pt x="119158" y="7977"/>
                    <a:pt x="119420" y="8227"/>
                    <a:pt x="119420" y="8537"/>
                  </a:cubicBezTo>
                  <a:cubicBezTo>
                    <a:pt x="119420" y="8835"/>
                    <a:pt x="119170" y="9108"/>
                    <a:pt x="118860" y="9108"/>
                  </a:cubicBezTo>
                  <a:cubicBezTo>
                    <a:pt x="118539" y="9108"/>
                    <a:pt x="118289" y="8858"/>
                    <a:pt x="118289" y="8537"/>
                  </a:cubicBezTo>
                  <a:cubicBezTo>
                    <a:pt x="118289" y="8215"/>
                    <a:pt x="118539" y="7977"/>
                    <a:pt x="118860" y="7977"/>
                  </a:cubicBezTo>
                  <a:close/>
                  <a:moveTo>
                    <a:pt x="122575" y="7977"/>
                  </a:moveTo>
                  <a:cubicBezTo>
                    <a:pt x="122873" y="7977"/>
                    <a:pt x="123146" y="8227"/>
                    <a:pt x="123146" y="8537"/>
                  </a:cubicBezTo>
                  <a:cubicBezTo>
                    <a:pt x="123146" y="8835"/>
                    <a:pt x="122885" y="9108"/>
                    <a:pt x="122575" y="9108"/>
                  </a:cubicBezTo>
                  <a:cubicBezTo>
                    <a:pt x="122265" y="9108"/>
                    <a:pt x="122015" y="8858"/>
                    <a:pt x="122015" y="8537"/>
                  </a:cubicBezTo>
                  <a:cubicBezTo>
                    <a:pt x="122027" y="8215"/>
                    <a:pt x="122277" y="7977"/>
                    <a:pt x="122575" y="7977"/>
                  </a:cubicBezTo>
                  <a:close/>
                  <a:moveTo>
                    <a:pt x="126314" y="7977"/>
                  </a:moveTo>
                  <a:cubicBezTo>
                    <a:pt x="126611" y="7977"/>
                    <a:pt x="126873" y="8227"/>
                    <a:pt x="126873" y="8537"/>
                  </a:cubicBezTo>
                  <a:cubicBezTo>
                    <a:pt x="126873" y="8835"/>
                    <a:pt x="126623" y="9108"/>
                    <a:pt x="126314" y="9108"/>
                  </a:cubicBezTo>
                  <a:cubicBezTo>
                    <a:pt x="126004" y="9108"/>
                    <a:pt x="125742" y="8858"/>
                    <a:pt x="125742" y="8537"/>
                  </a:cubicBezTo>
                  <a:cubicBezTo>
                    <a:pt x="125742" y="8215"/>
                    <a:pt x="126004" y="7977"/>
                    <a:pt x="126314" y="7977"/>
                  </a:cubicBezTo>
                  <a:close/>
                  <a:moveTo>
                    <a:pt x="130028" y="7977"/>
                  </a:moveTo>
                  <a:cubicBezTo>
                    <a:pt x="130326" y="7977"/>
                    <a:pt x="130600" y="8227"/>
                    <a:pt x="130600" y="8537"/>
                  </a:cubicBezTo>
                  <a:cubicBezTo>
                    <a:pt x="130600" y="8835"/>
                    <a:pt x="130350" y="9108"/>
                    <a:pt x="130028" y="9108"/>
                  </a:cubicBezTo>
                  <a:cubicBezTo>
                    <a:pt x="129731" y="9108"/>
                    <a:pt x="129469" y="8858"/>
                    <a:pt x="129469" y="8537"/>
                  </a:cubicBezTo>
                  <a:cubicBezTo>
                    <a:pt x="129469" y="8215"/>
                    <a:pt x="129719" y="7977"/>
                    <a:pt x="130028" y="7977"/>
                  </a:cubicBezTo>
                  <a:close/>
                  <a:moveTo>
                    <a:pt x="1548" y="9835"/>
                  </a:moveTo>
                  <a:cubicBezTo>
                    <a:pt x="1846" y="9835"/>
                    <a:pt x="2119" y="10097"/>
                    <a:pt x="2119" y="10406"/>
                  </a:cubicBezTo>
                  <a:cubicBezTo>
                    <a:pt x="2119" y="10704"/>
                    <a:pt x="1858" y="10966"/>
                    <a:pt x="1548" y="10966"/>
                  </a:cubicBezTo>
                  <a:cubicBezTo>
                    <a:pt x="1238" y="10966"/>
                    <a:pt x="988" y="10716"/>
                    <a:pt x="988" y="10406"/>
                  </a:cubicBezTo>
                  <a:cubicBezTo>
                    <a:pt x="988" y="10097"/>
                    <a:pt x="1238" y="9835"/>
                    <a:pt x="1548" y="9835"/>
                  </a:cubicBezTo>
                  <a:close/>
                  <a:moveTo>
                    <a:pt x="5287" y="9835"/>
                  </a:moveTo>
                  <a:cubicBezTo>
                    <a:pt x="5596" y="9835"/>
                    <a:pt x="5846" y="10097"/>
                    <a:pt x="5846" y="10406"/>
                  </a:cubicBezTo>
                  <a:cubicBezTo>
                    <a:pt x="5846" y="10716"/>
                    <a:pt x="5596" y="10966"/>
                    <a:pt x="5287" y="10966"/>
                  </a:cubicBezTo>
                  <a:cubicBezTo>
                    <a:pt x="4977" y="10966"/>
                    <a:pt x="4715" y="10716"/>
                    <a:pt x="4715" y="10406"/>
                  </a:cubicBezTo>
                  <a:cubicBezTo>
                    <a:pt x="4715" y="10097"/>
                    <a:pt x="4977" y="9835"/>
                    <a:pt x="5287" y="9835"/>
                  </a:cubicBezTo>
                  <a:close/>
                  <a:moveTo>
                    <a:pt x="9001" y="9835"/>
                  </a:moveTo>
                  <a:cubicBezTo>
                    <a:pt x="9299" y="9835"/>
                    <a:pt x="9573" y="10097"/>
                    <a:pt x="9573" y="10406"/>
                  </a:cubicBezTo>
                  <a:cubicBezTo>
                    <a:pt x="9573" y="10704"/>
                    <a:pt x="9323" y="10966"/>
                    <a:pt x="9001" y="10966"/>
                  </a:cubicBezTo>
                  <a:cubicBezTo>
                    <a:pt x="8704" y="10966"/>
                    <a:pt x="8442" y="10716"/>
                    <a:pt x="8442" y="10406"/>
                  </a:cubicBezTo>
                  <a:cubicBezTo>
                    <a:pt x="8442" y="10097"/>
                    <a:pt x="8692" y="9835"/>
                    <a:pt x="9001" y="9835"/>
                  </a:cubicBezTo>
                  <a:close/>
                  <a:moveTo>
                    <a:pt x="12728" y="9835"/>
                  </a:moveTo>
                  <a:cubicBezTo>
                    <a:pt x="13037" y="9835"/>
                    <a:pt x="13288" y="10097"/>
                    <a:pt x="13288" y="10406"/>
                  </a:cubicBezTo>
                  <a:cubicBezTo>
                    <a:pt x="13288" y="10716"/>
                    <a:pt x="13037" y="10966"/>
                    <a:pt x="12728" y="10966"/>
                  </a:cubicBezTo>
                  <a:cubicBezTo>
                    <a:pt x="12418" y="10966"/>
                    <a:pt x="12156" y="10716"/>
                    <a:pt x="12156" y="10406"/>
                  </a:cubicBezTo>
                  <a:cubicBezTo>
                    <a:pt x="12180" y="10097"/>
                    <a:pt x="12418" y="9835"/>
                    <a:pt x="12728" y="9835"/>
                  </a:cubicBezTo>
                  <a:close/>
                  <a:moveTo>
                    <a:pt x="16466" y="9835"/>
                  </a:moveTo>
                  <a:cubicBezTo>
                    <a:pt x="16764" y="9835"/>
                    <a:pt x="17026" y="10097"/>
                    <a:pt x="17026" y="10406"/>
                  </a:cubicBezTo>
                  <a:cubicBezTo>
                    <a:pt x="17026" y="10704"/>
                    <a:pt x="16776" y="10966"/>
                    <a:pt x="16466" y="10966"/>
                  </a:cubicBezTo>
                  <a:cubicBezTo>
                    <a:pt x="16169" y="10966"/>
                    <a:pt x="15895" y="10716"/>
                    <a:pt x="15895" y="10406"/>
                  </a:cubicBezTo>
                  <a:cubicBezTo>
                    <a:pt x="15895" y="10097"/>
                    <a:pt x="16145" y="9835"/>
                    <a:pt x="16466" y="9835"/>
                  </a:cubicBezTo>
                  <a:close/>
                  <a:moveTo>
                    <a:pt x="20181" y="9835"/>
                  </a:moveTo>
                  <a:cubicBezTo>
                    <a:pt x="20491" y="9835"/>
                    <a:pt x="20753" y="10097"/>
                    <a:pt x="20753" y="10406"/>
                  </a:cubicBezTo>
                  <a:cubicBezTo>
                    <a:pt x="20753" y="10716"/>
                    <a:pt x="20491" y="10966"/>
                    <a:pt x="20181" y="10966"/>
                  </a:cubicBezTo>
                  <a:cubicBezTo>
                    <a:pt x="19872" y="10966"/>
                    <a:pt x="19622" y="10716"/>
                    <a:pt x="19622" y="10406"/>
                  </a:cubicBezTo>
                  <a:cubicBezTo>
                    <a:pt x="19634" y="10097"/>
                    <a:pt x="19872" y="9835"/>
                    <a:pt x="20181" y="9835"/>
                  </a:cubicBezTo>
                  <a:close/>
                  <a:moveTo>
                    <a:pt x="23920" y="9835"/>
                  </a:moveTo>
                  <a:cubicBezTo>
                    <a:pt x="24217" y="9835"/>
                    <a:pt x="24479" y="10097"/>
                    <a:pt x="24479" y="10406"/>
                  </a:cubicBezTo>
                  <a:cubicBezTo>
                    <a:pt x="24479" y="10704"/>
                    <a:pt x="24229" y="10966"/>
                    <a:pt x="23920" y="10966"/>
                  </a:cubicBezTo>
                  <a:cubicBezTo>
                    <a:pt x="23610" y="10966"/>
                    <a:pt x="23348" y="10716"/>
                    <a:pt x="23348" y="10406"/>
                  </a:cubicBezTo>
                  <a:cubicBezTo>
                    <a:pt x="23348" y="10097"/>
                    <a:pt x="23610" y="9835"/>
                    <a:pt x="23920" y="9835"/>
                  </a:cubicBezTo>
                  <a:close/>
                  <a:moveTo>
                    <a:pt x="27635" y="9835"/>
                  </a:moveTo>
                  <a:cubicBezTo>
                    <a:pt x="27956" y="9835"/>
                    <a:pt x="28206" y="10097"/>
                    <a:pt x="28206" y="10406"/>
                  </a:cubicBezTo>
                  <a:cubicBezTo>
                    <a:pt x="28206" y="10716"/>
                    <a:pt x="27956" y="10966"/>
                    <a:pt x="27635" y="10966"/>
                  </a:cubicBezTo>
                  <a:cubicBezTo>
                    <a:pt x="27325" y="10966"/>
                    <a:pt x="27075" y="10716"/>
                    <a:pt x="27075" y="10406"/>
                  </a:cubicBezTo>
                  <a:cubicBezTo>
                    <a:pt x="27087" y="10097"/>
                    <a:pt x="27325" y="9835"/>
                    <a:pt x="27635" y="9835"/>
                  </a:cubicBezTo>
                  <a:close/>
                  <a:moveTo>
                    <a:pt x="31373" y="9835"/>
                  </a:moveTo>
                  <a:cubicBezTo>
                    <a:pt x="31671" y="9835"/>
                    <a:pt x="31945" y="10097"/>
                    <a:pt x="31945" y="10406"/>
                  </a:cubicBezTo>
                  <a:cubicBezTo>
                    <a:pt x="31945" y="10704"/>
                    <a:pt x="31683" y="10966"/>
                    <a:pt x="31373" y="10966"/>
                  </a:cubicBezTo>
                  <a:cubicBezTo>
                    <a:pt x="31064" y="10966"/>
                    <a:pt x="30814" y="10716"/>
                    <a:pt x="30814" y="10406"/>
                  </a:cubicBezTo>
                  <a:cubicBezTo>
                    <a:pt x="30814" y="10097"/>
                    <a:pt x="31064" y="9835"/>
                    <a:pt x="31373" y="9835"/>
                  </a:cubicBezTo>
                  <a:close/>
                  <a:moveTo>
                    <a:pt x="35100" y="9835"/>
                  </a:moveTo>
                  <a:cubicBezTo>
                    <a:pt x="35409" y="9835"/>
                    <a:pt x="35659" y="10097"/>
                    <a:pt x="35659" y="10406"/>
                  </a:cubicBezTo>
                  <a:cubicBezTo>
                    <a:pt x="35659" y="10716"/>
                    <a:pt x="35409" y="10966"/>
                    <a:pt x="35100" y="10966"/>
                  </a:cubicBezTo>
                  <a:cubicBezTo>
                    <a:pt x="34778" y="10966"/>
                    <a:pt x="34528" y="10716"/>
                    <a:pt x="34528" y="10406"/>
                  </a:cubicBezTo>
                  <a:cubicBezTo>
                    <a:pt x="34540" y="10097"/>
                    <a:pt x="34778" y="9835"/>
                    <a:pt x="35100" y="9835"/>
                  </a:cubicBezTo>
                  <a:close/>
                  <a:moveTo>
                    <a:pt x="38815" y="9835"/>
                  </a:moveTo>
                  <a:cubicBezTo>
                    <a:pt x="39112" y="9835"/>
                    <a:pt x="39386" y="10097"/>
                    <a:pt x="39386" y="10406"/>
                  </a:cubicBezTo>
                  <a:cubicBezTo>
                    <a:pt x="39386" y="10704"/>
                    <a:pt x="39124" y="10966"/>
                    <a:pt x="38815" y="10966"/>
                  </a:cubicBezTo>
                  <a:cubicBezTo>
                    <a:pt x="38517" y="10966"/>
                    <a:pt x="38255" y="10716"/>
                    <a:pt x="38255" y="10406"/>
                  </a:cubicBezTo>
                  <a:cubicBezTo>
                    <a:pt x="38267" y="10097"/>
                    <a:pt x="38505" y="9835"/>
                    <a:pt x="38815" y="9835"/>
                  </a:cubicBezTo>
                  <a:close/>
                  <a:moveTo>
                    <a:pt x="42553" y="9835"/>
                  </a:moveTo>
                  <a:cubicBezTo>
                    <a:pt x="42863" y="9835"/>
                    <a:pt x="43113" y="10097"/>
                    <a:pt x="43113" y="10406"/>
                  </a:cubicBezTo>
                  <a:cubicBezTo>
                    <a:pt x="43113" y="10716"/>
                    <a:pt x="42863" y="10966"/>
                    <a:pt x="42553" y="10966"/>
                  </a:cubicBezTo>
                  <a:cubicBezTo>
                    <a:pt x="42232" y="10966"/>
                    <a:pt x="41982" y="10716"/>
                    <a:pt x="41982" y="10406"/>
                  </a:cubicBezTo>
                  <a:cubicBezTo>
                    <a:pt x="41982" y="10097"/>
                    <a:pt x="42244" y="9835"/>
                    <a:pt x="42553" y="9835"/>
                  </a:cubicBezTo>
                  <a:close/>
                  <a:moveTo>
                    <a:pt x="46268" y="9835"/>
                  </a:moveTo>
                  <a:cubicBezTo>
                    <a:pt x="46565" y="9835"/>
                    <a:pt x="46839" y="10097"/>
                    <a:pt x="46839" y="10406"/>
                  </a:cubicBezTo>
                  <a:cubicBezTo>
                    <a:pt x="46839" y="10704"/>
                    <a:pt x="46589" y="10966"/>
                    <a:pt x="46268" y="10966"/>
                  </a:cubicBezTo>
                  <a:cubicBezTo>
                    <a:pt x="45970" y="10966"/>
                    <a:pt x="45708" y="10716"/>
                    <a:pt x="45708" y="10406"/>
                  </a:cubicBezTo>
                  <a:cubicBezTo>
                    <a:pt x="45720" y="10097"/>
                    <a:pt x="45958" y="9835"/>
                    <a:pt x="46268" y="9835"/>
                  </a:cubicBezTo>
                  <a:close/>
                  <a:moveTo>
                    <a:pt x="50006" y="9835"/>
                  </a:moveTo>
                  <a:cubicBezTo>
                    <a:pt x="50316" y="9835"/>
                    <a:pt x="50578" y="10097"/>
                    <a:pt x="50578" y="10406"/>
                  </a:cubicBezTo>
                  <a:cubicBezTo>
                    <a:pt x="50578" y="10716"/>
                    <a:pt x="50316" y="10966"/>
                    <a:pt x="50006" y="10966"/>
                  </a:cubicBezTo>
                  <a:cubicBezTo>
                    <a:pt x="49697" y="10966"/>
                    <a:pt x="49447" y="10716"/>
                    <a:pt x="49447" y="10406"/>
                  </a:cubicBezTo>
                  <a:cubicBezTo>
                    <a:pt x="49447" y="10097"/>
                    <a:pt x="49697" y="9835"/>
                    <a:pt x="50006" y="9835"/>
                  </a:cubicBezTo>
                  <a:close/>
                  <a:moveTo>
                    <a:pt x="53733" y="9835"/>
                  </a:moveTo>
                  <a:cubicBezTo>
                    <a:pt x="54031" y="9835"/>
                    <a:pt x="54293" y="10097"/>
                    <a:pt x="54293" y="10406"/>
                  </a:cubicBezTo>
                  <a:cubicBezTo>
                    <a:pt x="54293" y="10704"/>
                    <a:pt x="54043" y="10966"/>
                    <a:pt x="53733" y="10966"/>
                  </a:cubicBezTo>
                  <a:cubicBezTo>
                    <a:pt x="53412" y="10966"/>
                    <a:pt x="53162" y="10716"/>
                    <a:pt x="53162" y="10406"/>
                  </a:cubicBezTo>
                  <a:cubicBezTo>
                    <a:pt x="53173" y="10097"/>
                    <a:pt x="53412" y="9835"/>
                    <a:pt x="53733" y="9835"/>
                  </a:cubicBezTo>
                  <a:close/>
                  <a:moveTo>
                    <a:pt x="57460" y="9835"/>
                  </a:moveTo>
                  <a:cubicBezTo>
                    <a:pt x="57781" y="9835"/>
                    <a:pt x="58031" y="10097"/>
                    <a:pt x="58031" y="10406"/>
                  </a:cubicBezTo>
                  <a:cubicBezTo>
                    <a:pt x="58031" y="10716"/>
                    <a:pt x="57781" y="10966"/>
                    <a:pt x="57460" y="10966"/>
                  </a:cubicBezTo>
                  <a:cubicBezTo>
                    <a:pt x="57150" y="10966"/>
                    <a:pt x="56900" y="10716"/>
                    <a:pt x="56900" y="10406"/>
                  </a:cubicBezTo>
                  <a:cubicBezTo>
                    <a:pt x="56900" y="10097"/>
                    <a:pt x="57150" y="9835"/>
                    <a:pt x="57460" y="9835"/>
                  </a:cubicBezTo>
                  <a:close/>
                  <a:moveTo>
                    <a:pt x="61186" y="9835"/>
                  </a:moveTo>
                  <a:cubicBezTo>
                    <a:pt x="61484" y="9835"/>
                    <a:pt x="61746" y="10097"/>
                    <a:pt x="61746" y="10406"/>
                  </a:cubicBezTo>
                  <a:cubicBezTo>
                    <a:pt x="61746" y="10704"/>
                    <a:pt x="61496" y="10966"/>
                    <a:pt x="61186" y="10966"/>
                  </a:cubicBezTo>
                  <a:cubicBezTo>
                    <a:pt x="60877" y="10966"/>
                    <a:pt x="60615" y="10716"/>
                    <a:pt x="60615" y="10406"/>
                  </a:cubicBezTo>
                  <a:cubicBezTo>
                    <a:pt x="60639" y="10097"/>
                    <a:pt x="60877" y="9835"/>
                    <a:pt x="61186" y="9835"/>
                  </a:cubicBezTo>
                  <a:close/>
                  <a:moveTo>
                    <a:pt x="64925" y="9835"/>
                  </a:moveTo>
                  <a:cubicBezTo>
                    <a:pt x="65234" y="9835"/>
                    <a:pt x="65485" y="10097"/>
                    <a:pt x="65485" y="10406"/>
                  </a:cubicBezTo>
                  <a:cubicBezTo>
                    <a:pt x="65485" y="10716"/>
                    <a:pt x="65234" y="10966"/>
                    <a:pt x="64925" y="10966"/>
                  </a:cubicBezTo>
                  <a:cubicBezTo>
                    <a:pt x="64603" y="10966"/>
                    <a:pt x="64353" y="10716"/>
                    <a:pt x="64353" y="10406"/>
                  </a:cubicBezTo>
                  <a:cubicBezTo>
                    <a:pt x="64353" y="10097"/>
                    <a:pt x="64603" y="9835"/>
                    <a:pt x="64925" y="9835"/>
                  </a:cubicBezTo>
                  <a:close/>
                  <a:moveTo>
                    <a:pt x="68640" y="9835"/>
                  </a:moveTo>
                  <a:cubicBezTo>
                    <a:pt x="68937" y="9835"/>
                    <a:pt x="69211" y="10097"/>
                    <a:pt x="69211" y="10406"/>
                  </a:cubicBezTo>
                  <a:cubicBezTo>
                    <a:pt x="69211" y="10704"/>
                    <a:pt x="68949" y="10966"/>
                    <a:pt x="68640" y="10966"/>
                  </a:cubicBezTo>
                  <a:cubicBezTo>
                    <a:pt x="68330" y="10966"/>
                    <a:pt x="68080" y="10716"/>
                    <a:pt x="68080" y="10406"/>
                  </a:cubicBezTo>
                  <a:cubicBezTo>
                    <a:pt x="68092" y="10097"/>
                    <a:pt x="68330" y="9835"/>
                    <a:pt x="68640" y="9835"/>
                  </a:cubicBezTo>
                  <a:close/>
                  <a:moveTo>
                    <a:pt x="72366" y="9835"/>
                  </a:moveTo>
                  <a:cubicBezTo>
                    <a:pt x="72676" y="9835"/>
                    <a:pt x="72926" y="10097"/>
                    <a:pt x="72926" y="10406"/>
                  </a:cubicBezTo>
                  <a:cubicBezTo>
                    <a:pt x="72926" y="10716"/>
                    <a:pt x="72676" y="10966"/>
                    <a:pt x="72366" y="10966"/>
                  </a:cubicBezTo>
                  <a:cubicBezTo>
                    <a:pt x="72045" y="10966"/>
                    <a:pt x="71795" y="10716"/>
                    <a:pt x="71795" y="10406"/>
                  </a:cubicBezTo>
                  <a:cubicBezTo>
                    <a:pt x="71807" y="10097"/>
                    <a:pt x="72069" y="9835"/>
                    <a:pt x="72366" y="9835"/>
                  </a:cubicBezTo>
                  <a:close/>
                  <a:moveTo>
                    <a:pt x="76093" y="9835"/>
                  </a:moveTo>
                  <a:cubicBezTo>
                    <a:pt x="76391" y="9835"/>
                    <a:pt x="76664" y="10097"/>
                    <a:pt x="76664" y="10406"/>
                  </a:cubicBezTo>
                  <a:cubicBezTo>
                    <a:pt x="76664" y="10704"/>
                    <a:pt x="76403" y="10966"/>
                    <a:pt x="76093" y="10966"/>
                  </a:cubicBezTo>
                  <a:cubicBezTo>
                    <a:pt x="75795" y="10966"/>
                    <a:pt x="75533" y="10716"/>
                    <a:pt x="75533" y="10406"/>
                  </a:cubicBezTo>
                  <a:cubicBezTo>
                    <a:pt x="75533" y="10097"/>
                    <a:pt x="75783" y="9835"/>
                    <a:pt x="76093" y="9835"/>
                  </a:cubicBezTo>
                  <a:close/>
                  <a:moveTo>
                    <a:pt x="79712" y="9835"/>
                  </a:moveTo>
                  <a:cubicBezTo>
                    <a:pt x="80010" y="9835"/>
                    <a:pt x="80284" y="10097"/>
                    <a:pt x="80284" y="10406"/>
                  </a:cubicBezTo>
                  <a:cubicBezTo>
                    <a:pt x="80284" y="10704"/>
                    <a:pt x="80022" y="10966"/>
                    <a:pt x="79712" y="10966"/>
                  </a:cubicBezTo>
                  <a:cubicBezTo>
                    <a:pt x="79403" y="10966"/>
                    <a:pt x="79153" y="10716"/>
                    <a:pt x="79153" y="10406"/>
                  </a:cubicBezTo>
                  <a:cubicBezTo>
                    <a:pt x="79165" y="10097"/>
                    <a:pt x="79403" y="9835"/>
                    <a:pt x="79712" y="9835"/>
                  </a:cubicBezTo>
                  <a:close/>
                  <a:moveTo>
                    <a:pt x="83451" y="9835"/>
                  </a:moveTo>
                  <a:cubicBezTo>
                    <a:pt x="83761" y="9835"/>
                    <a:pt x="84011" y="10097"/>
                    <a:pt x="84011" y="10406"/>
                  </a:cubicBezTo>
                  <a:cubicBezTo>
                    <a:pt x="84011" y="10716"/>
                    <a:pt x="83761" y="10966"/>
                    <a:pt x="83451" y="10966"/>
                  </a:cubicBezTo>
                  <a:cubicBezTo>
                    <a:pt x="83141" y="10966"/>
                    <a:pt x="82880" y="10716"/>
                    <a:pt x="82880" y="10406"/>
                  </a:cubicBezTo>
                  <a:cubicBezTo>
                    <a:pt x="82880" y="10097"/>
                    <a:pt x="83141" y="9835"/>
                    <a:pt x="83451" y="9835"/>
                  </a:cubicBezTo>
                  <a:close/>
                  <a:moveTo>
                    <a:pt x="87166" y="9835"/>
                  </a:moveTo>
                  <a:cubicBezTo>
                    <a:pt x="87463" y="9835"/>
                    <a:pt x="87737" y="10097"/>
                    <a:pt x="87737" y="10406"/>
                  </a:cubicBezTo>
                  <a:cubicBezTo>
                    <a:pt x="87737" y="10704"/>
                    <a:pt x="87475" y="10966"/>
                    <a:pt x="87166" y="10966"/>
                  </a:cubicBezTo>
                  <a:cubicBezTo>
                    <a:pt x="86856" y="10966"/>
                    <a:pt x="86606" y="10716"/>
                    <a:pt x="86606" y="10406"/>
                  </a:cubicBezTo>
                  <a:cubicBezTo>
                    <a:pt x="86618" y="10097"/>
                    <a:pt x="86856" y="9835"/>
                    <a:pt x="87166" y="9835"/>
                  </a:cubicBezTo>
                  <a:close/>
                  <a:moveTo>
                    <a:pt x="90904" y="9835"/>
                  </a:moveTo>
                  <a:cubicBezTo>
                    <a:pt x="91214" y="9835"/>
                    <a:pt x="91464" y="10097"/>
                    <a:pt x="91464" y="10406"/>
                  </a:cubicBezTo>
                  <a:cubicBezTo>
                    <a:pt x="91464" y="10716"/>
                    <a:pt x="91214" y="10966"/>
                    <a:pt x="90904" y="10966"/>
                  </a:cubicBezTo>
                  <a:cubicBezTo>
                    <a:pt x="90595" y="10966"/>
                    <a:pt x="90345" y="10716"/>
                    <a:pt x="90345" y="10406"/>
                  </a:cubicBezTo>
                  <a:cubicBezTo>
                    <a:pt x="90345" y="10097"/>
                    <a:pt x="90595" y="9835"/>
                    <a:pt x="90904" y="9835"/>
                  </a:cubicBezTo>
                  <a:close/>
                  <a:moveTo>
                    <a:pt x="94631" y="9835"/>
                  </a:moveTo>
                  <a:cubicBezTo>
                    <a:pt x="94929" y="9835"/>
                    <a:pt x="95191" y="10097"/>
                    <a:pt x="95191" y="10406"/>
                  </a:cubicBezTo>
                  <a:cubicBezTo>
                    <a:pt x="95191" y="10704"/>
                    <a:pt x="94941" y="10966"/>
                    <a:pt x="94631" y="10966"/>
                  </a:cubicBezTo>
                  <a:cubicBezTo>
                    <a:pt x="94310" y="10966"/>
                    <a:pt x="94060" y="10716"/>
                    <a:pt x="94060" y="10406"/>
                  </a:cubicBezTo>
                  <a:cubicBezTo>
                    <a:pt x="94071" y="10097"/>
                    <a:pt x="94310" y="9835"/>
                    <a:pt x="94631" y="9835"/>
                  </a:cubicBezTo>
                  <a:close/>
                  <a:moveTo>
                    <a:pt x="98346" y="9835"/>
                  </a:moveTo>
                  <a:cubicBezTo>
                    <a:pt x="98655" y="9835"/>
                    <a:pt x="98905" y="10097"/>
                    <a:pt x="98905" y="10406"/>
                  </a:cubicBezTo>
                  <a:cubicBezTo>
                    <a:pt x="98905" y="10716"/>
                    <a:pt x="98655" y="10966"/>
                    <a:pt x="98346" y="10966"/>
                  </a:cubicBezTo>
                  <a:cubicBezTo>
                    <a:pt x="98036" y="10966"/>
                    <a:pt x="97786" y="10716"/>
                    <a:pt x="97786" y="10406"/>
                  </a:cubicBezTo>
                  <a:cubicBezTo>
                    <a:pt x="97798" y="10097"/>
                    <a:pt x="98036" y="9835"/>
                    <a:pt x="98346" y="9835"/>
                  </a:cubicBezTo>
                  <a:close/>
                  <a:moveTo>
                    <a:pt x="102084" y="9835"/>
                  </a:moveTo>
                  <a:cubicBezTo>
                    <a:pt x="102382" y="9835"/>
                    <a:pt x="102644" y="10097"/>
                    <a:pt x="102644" y="10406"/>
                  </a:cubicBezTo>
                  <a:cubicBezTo>
                    <a:pt x="102644" y="10704"/>
                    <a:pt x="102394" y="10966"/>
                    <a:pt x="102084" y="10966"/>
                  </a:cubicBezTo>
                  <a:cubicBezTo>
                    <a:pt x="101787" y="10966"/>
                    <a:pt x="101513" y="10716"/>
                    <a:pt x="101513" y="10406"/>
                  </a:cubicBezTo>
                  <a:cubicBezTo>
                    <a:pt x="101513" y="10097"/>
                    <a:pt x="101775" y="9835"/>
                    <a:pt x="102084" y="9835"/>
                  </a:cubicBezTo>
                  <a:close/>
                  <a:moveTo>
                    <a:pt x="105799" y="9835"/>
                  </a:moveTo>
                  <a:cubicBezTo>
                    <a:pt x="106121" y="9835"/>
                    <a:pt x="106371" y="10097"/>
                    <a:pt x="106371" y="10406"/>
                  </a:cubicBezTo>
                  <a:cubicBezTo>
                    <a:pt x="106371" y="10716"/>
                    <a:pt x="106109" y="10966"/>
                    <a:pt x="105799" y="10966"/>
                  </a:cubicBezTo>
                  <a:cubicBezTo>
                    <a:pt x="105490" y="10966"/>
                    <a:pt x="105239" y="10716"/>
                    <a:pt x="105239" y="10406"/>
                  </a:cubicBezTo>
                  <a:cubicBezTo>
                    <a:pt x="105251" y="10097"/>
                    <a:pt x="105490" y="9835"/>
                    <a:pt x="105799" y="9835"/>
                  </a:cubicBezTo>
                  <a:close/>
                  <a:moveTo>
                    <a:pt x="109538" y="9835"/>
                  </a:moveTo>
                  <a:cubicBezTo>
                    <a:pt x="109835" y="9835"/>
                    <a:pt x="110109" y="10097"/>
                    <a:pt x="110109" y="10406"/>
                  </a:cubicBezTo>
                  <a:cubicBezTo>
                    <a:pt x="110109" y="10704"/>
                    <a:pt x="109847" y="10966"/>
                    <a:pt x="109538" y="10966"/>
                  </a:cubicBezTo>
                  <a:cubicBezTo>
                    <a:pt x="109228" y="10966"/>
                    <a:pt x="108978" y="10716"/>
                    <a:pt x="108978" y="10406"/>
                  </a:cubicBezTo>
                  <a:cubicBezTo>
                    <a:pt x="108978" y="10097"/>
                    <a:pt x="109228" y="9835"/>
                    <a:pt x="109538" y="9835"/>
                  </a:cubicBezTo>
                  <a:close/>
                  <a:moveTo>
                    <a:pt x="113264" y="9835"/>
                  </a:moveTo>
                  <a:cubicBezTo>
                    <a:pt x="113574" y="9835"/>
                    <a:pt x="113824" y="10097"/>
                    <a:pt x="113824" y="10406"/>
                  </a:cubicBezTo>
                  <a:cubicBezTo>
                    <a:pt x="113824" y="10716"/>
                    <a:pt x="113574" y="10966"/>
                    <a:pt x="113264" y="10966"/>
                  </a:cubicBezTo>
                  <a:cubicBezTo>
                    <a:pt x="112943" y="10966"/>
                    <a:pt x="112693" y="10716"/>
                    <a:pt x="112693" y="10406"/>
                  </a:cubicBezTo>
                  <a:cubicBezTo>
                    <a:pt x="112705" y="10097"/>
                    <a:pt x="112943" y="9835"/>
                    <a:pt x="113264" y="9835"/>
                  </a:cubicBezTo>
                  <a:close/>
                  <a:moveTo>
                    <a:pt x="116991" y="9835"/>
                  </a:moveTo>
                  <a:cubicBezTo>
                    <a:pt x="117289" y="9835"/>
                    <a:pt x="117562" y="10097"/>
                    <a:pt x="117562" y="10406"/>
                  </a:cubicBezTo>
                  <a:cubicBezTo>
                    <a:pt x="117562" y="10704"/>
                    <a:pt x="117312" y="10966"/>
                    <a:pt x="116991" y="10966"/>
                  </a:cubicBezTo>
                  <a:cubicBezTo>
                    <a:pt x="116681" y="10966"/>
                    <a:pt x="116431" y="10716"/>
                    <a:pt x="116431" y="10406"/>
                  </a:cubicBezTo>
                  <a:cubicBezTo>
                    <a:pt x="116431" y="10097"/>
                    <a:pt x="116681" y="9835"/>
                    <a:pt x="116991" y="9835"/>
                  </a:cubicBezTo>
                  <a:close/>
                  <a:moveTo>
                    <a:pt x="120718" y="9835"/>
                  </a:moveTo>
                  <a:cubicBezTo>
                    <a:pt x="121027" y="9835"/>
                    <a:pt x="121277" y="10097"/>
                    <a:pt x="121277" y="10406"/>
                  </a:cubicBezTo>
                  <a:cubicBezTo>
                    <a:pt x="121277" y="10716"/>
                    <a:pt x="121027" y="10966"/>
                    <a:pt x="120718" y="10966"/>
                  </a:cubicBezTo>
                  <a:cubicBezTo>
                    <a:pt x="120408" y="10966"/>
                    <a:pt x="120146" y="10716"/>
                    <a:pt x="120146" y="10406"/>
                  </a:cubicBezTo>
                  <a:cubicBezTo>
                    <a:pt x="120170" y="10097"/>
                    <a:pt x="120420" y="9835"/>
                    <a:pt x="120718" y="9835"/>
                  </a:cubicBezTo>
                  <a:close/>
                  <a:moveTo>
                    <a:pt x="124456" y="9835"/>
                  </a:moveTo>
                  <a:cubicBezTo>
                    <a:pt x="124754" y="9835"/>
                    <a:pt x="125016" y="10097"/>
                    <a:pt x="125016" y="10406"/>
                  </a:cubicBezTo>
                  <a:cubicBezTo>
                    <a:pt x="125016" y="10704"/>
                    <a:pt x="124766" y="10966"/>
                    <a:pt x="124456" y="10966"/>
                  </a:cubicBezTo>
                  <a:cubicBezTo>
                    <a:pt x="124135" y="10966"/>
                    <a:pt x="123885" y="10716"/>
                    <a:pt x="123885" y="10406"/>
                  </a:cubicBezTo>
                  <a:cubicBezTo>
                    <a:pt x="123885" y="10097"/>
                    <a:pt x="124135" y="9835"/>
                    <a:pt x="124456" y="9835"/>
                  </a:cubicBezTo>
                  <a:close/>
                  <a:moveTo>
                    <a:pt x="128171" y="9835"/>
                  </a:moveTo>
                  <a:cubicBezTo>
                    <a:pt x="128480" y="9835"/>
                    <a:pt x="128742" y="10097"/>
                    <a:pt x="128742" y="10406"/>
                  </a:cubicBezTo>
                  <a:cubicBezTo>
                    <a:pt x="128742" y="10716"/>
                    <a:pt x="128480" y="10966"/>
                    <a:pt x="128171" y="10966"/>
                  </a:cubicBezTo>
                  <a:cubicBezTo>
                    <a:pt x="127861" y="10966"/>
                    <a:pt x="127611" y="10716"/>
                    <a:pt x="127611" y="10406"/>
                  </a:cubicBezTo>
                  <a:cubicBezTo>
                    <a:pt x="127611" y="10097"/>
                    <a:pt x="127861" y="9835"/>
                    <a:pt x="128171" y="9835"/>
                  </a:cubicBezTo>
                  <a:close/>
                  <a:moveTo>
                    <a:pt x="131898" y="9835"/>
                  </a:moveTo>
                  <a:cubicBezTo>
                    <a:pt x="132195" y="9835"/>
                    <a:pt x="132457" y="10097"/>
                    <a:pt x="132457" y="10406"/>
                  </a:cubicBezTo>
                  <a:cubicBezTo>
                    <a:pt x="132457" y="10704"/>
                    <a:pt x="132207" y="10966"/>
                    <a:pt x="131898" y="10966"/>
                  </a:cubicBezTo>
                  <a:cubicBezTo>
                    <a:pt x="131600" y="10966"/>
                    <a:pt x="131326" y="10716"/>
                    <a:pt x="131326" y="10406"/>
                  </a:cubicBezTo>
                  <a:cubicBezTo>
                    <a:pt x="131338" y="10097"/>
                    <a:pt x="131576" y="9835"/>
                    <a:pt x="131898" y="9835"/>
                  </a:cubicBezTo>
                  <a:close/>
                  <a:moveTo>
                    <a:pt x="3405" y="11692"/>
                  </a:moveTo>
                  <a:cubicBezTo>
                    <a:pt x="3703" y="11692"/>
                    <a:pt x="3977" y="11954"/>
                    <a:pt x="3977" y="12263"/>
                  </a:cubicBezTo>
                  <a:cubicBezTo>
                    <a:pt x="3977" y="12561"/>
                    <a:pt x="3727" y="12823"/>
                    <a:pt x="3405" y="12823"/>
                  </a:cubicBezTo>
                  <a:cubicBezTo>
                    <a:pt x="3096" y="12823"/>
                    <a:pt x="2846" y="12573"/>
                    <a:pt x="2846" y="12263"/>
                  </a:cubicBezTo>
                  <a:cubicBezTo>
                    <a:pt x="2858" y="11954"/>
                    <a:pt x="3096" y="11692"/>
                    <a:pt x="3405" y="11692"/>
                  </a:cubicBezTo>
                  <a:close/>
                  <a:moveTo>
                    <a:pt x="7132" y="11692"/>
                  </a:moveTo>
                  <a:cubicBezTo>
                    <a:pt x="7430" y="11692"/>
                    <a:pt x="7692" y="11954"/>
                    <a:pt x="7692" y="12263"/>
                  </a:cubicBezTo>
                  <a:cubicBezTo>
                    <a:pt x="7692" y="12561"/>
                    <a:pt x="7442" y="12823"/>
                    <a:pt x="7132" y="12823"/>
                  </a:cubicBezTo>
                  <a:cubicBezTo>
                    <a:pt x="6834" y="12823"/>
                    <a:pt x="6560" y="12573"/>
                    <a:pt x="6560" y="12263"/>
                  </a:cubicBezTo>
                  <a:cubicBezTo>
                    <a:pt x="6584" y="11954"/>
                    <a:pt x="6822" y="11692"/>
                    <a:pt x="7132" y="11692"/>
                  </a:cubicBezTo>
                  <a:close/>
                  <a:moveTo>
                    <a:pt x="10871" y="11692"/>
                  </a:moveTo>
                  <a:cubicBezTo>
                    <a:pt x="11168" y="11692"/>
                    <a:pt x="11430" y="11954"/>
                    <a:pt x="11430" y="12263"/>
                  </a:cubicBezTo>
                  <a:cubicBezTo>
                    <a:pt x="11430" y="12561"/>
                    <a:pt x="11180" y="12823"/>
                    <a:pt x="10871" y="12823"/>
                  </a:cubicBezTo>
                  <a:cubicBezTo>
                    <a:pt x="10573" y="12823"/>
                    <a:pt x="10299" y="12573"/>
                    <a:pt x="10299" y="12263"/>
                  </a:cubicBezTo>
                  <a:cubicBezTo>
                    <a:pt x="10299" y="11954"/>
                    <a:pt x="10549" y="11692"/>
                    <a:pt x="10871" y="11692"/>
                  </a:cubicBezTo>
                  <a:close/>
                  <a:moveTo>
                    <a:pt x="14585" y="11692"/>
                  </a:moveTo>
                  <a:cubicBezTo>
                    <a:pt x="14883" y="11692"/>
                    <a:pt x="15157" y="11954"/>
                    <a:pt x="15157" y="12263"/>
                  </a:cubicBezTo>
                  <a:cubicBezTo>
                    <a:pt x="15157" y="12561"/>
                    <a:pt x="14895" y="12823"/>
                    <a:pt x="14585" y="12823"/>
                  </a:cubicBezTo>
                  <a:cubicBezTo>
                    <a:pt x="14288" y="12823"/>
                    <a:pt x="14014" y="12573"/>
                    <a:pt x="14014" y="12263"/>
                  </a:cubicBezTo>
                  <a:cubicBezTo>
                    <a:pt x="14038" y="11954"/>
                    <a:pt x="14276" y="11692"/>
                    <a:pt x="14585" y="11692"/>
                  </a:cubicBezTo>
                  <a:close/>
                  <a:moveTo>
                    <a:pt x="18324" y="11692"/>
                  </a:moveTo>
                  <a:cubicBezTo>
                    <a:pt x="18622" y="11692"/>
                    <a:pt x="18883" y="11954"/>
                    <a:pt x="18883" y="12263"/>
                  </a:cubicBezTo>
                  <a:cubicBezTo>
                    <a:pt x="18883" y="12561"/>
                    <a:pt x="18633" y="12823"/>
                    <a:pt x="18324" y="12823"/>
                  </a:cubicBezTo>
                  <a:cubicBezTo>
                    <a:pt x="18026" y="12823"/>
                    <a:pt x="17752" y="12573"/>
                    <a:pt x="17752" y="12263"/>
                  </a:cubicBezTo>
                  <a:cubicBezTo>
                    <a:pt x="17752" y="11954"/>
                    <a:pt x="18014" y="11692"/>
                    <a:pt x="18324" y="11692"/>
                  </a:cubicBezTo>
                  <a:close/>
                  <a:moveTo>
                    <a:pt x="22039" y="11692"/>
                  </a:moveTo>
                  <a:cubicBezTo>
                    <a:pt x="22336" y="11692"/>
                    <a:pt x="22610" y="11954"/>
                    <a:pt x="22610" y="12263"/>
                  </a:cubicBezTo>
                  <a:cubicBezTo>
                    <a:pt x="22610" y="12561"/>
                    <a:pt x="22360" y="12823"/>
                    <a:pt x="22039" y="12823"/>
                  </a:cubicBezTo>
                  <a:cubicBezTo>
                    <a:pt x="21729" y="12823"/>
                    <a:pt x="21479" y="12573"/>
                    <a:pt x="21479" y="12263"/>
                  </a:cubicBezTo>
                  <a:cubicBezTo>
                    <a:pt x="21491" y="11954"/>
                    <a:pt x="21729" y="11692"/>
                    <a:pt x="22039" y="11692"/>
                  </a:cubicBezTo>
                  <a:close/>
                  <a:moveTo>
                    <a:pt x="25777" y="11692"/>
                  </a:moveTo>
                  <a:cubicBezTo>
                    <a:pt x="26075" y="11692"/>
                    <a:pt x="26349" y="11954"/>
                    <a:pt x="26349" y="12263"/>
                  </a:cubicBezTo>
                  <a:cubicBezTo>
                    <a:pt x="26349" y="12561"/>
                    <a:pt x="26087" y="12823"/>
                    <a:pt x="25777" y="12823"/>
                  </a:cubicBezTo>
                  <a:cubicBezTo>
                    <a:pt x="25468" y="12823"/>
                    <a:pt x="25206" y="12573"/>
                    <a:pt x="25206" y="12263"/>
                  </a:cubicBezTo>
                  <a:cubicBezTo>
                    <a:pt x="25218" y="11954"/>
                    <a:pt x="25468" y="11692"/>
                    <a:pt x="25777" y="11692"/>
                  </a:cubicBezTo>
                  <a:close/>
                  <a:moveTo>
                    <a:pt x="29504" y="11692"/>
                  </a:moveTo>
                  <a:cubicBezTo>
                    <a:pt x="29801" y="11692"/>
                    <a:pt x="30063" y="11954"/>
                    <a:pt x="30063" y="12263"/>
                  </a:cubicBezTo>
                  <a:cubicBezTo>
                    <a:pt x="30063" y="12561"/>
                    <a:pt x="29813" y="12823"/>
                    <a:pt x="29504" y="12823"/>
                  </a:cubicBezTo>
                  <a:cubicBezTo>
                    <a:pt x="29182" y="12823"/>
                    <a:pt x="28932" y="12573"/>
                    <a:pt x="28932" y="12263"/>
                  </a:cubicBezTo>
                  <a:cubicBezTo>
                    <a:pt x="28944" y="11954"/>
                    <a:pt x="29182" y="11692"/>
                    <a:pt x="29504" y="11692"/>
                  </a:cubicBezTo>
                  <a:close/>
                  <a:moveTo>
                    <a:pt x="33230" y="11692"/>
                  </a:moveTo>
                  <a:cubicBezTo>
                    <a:pt x="33528" y="11692"/>
                    <a:pt x="33802" y="11954"/>
                    <a:pt x="33802" y="12263"/>
                  </a:cubicBezTo>
                  <a:cubicBezTo>
                    <a:pt x="33802" y="12561"/>
                    <a:pt x="33552" y="12823"/>
                    <a:pt x="33230" y="12823"/>
                  </a:cubicBezTo>
                  <a:cubicBezTo>
                    <a:pt x="32921" y="12823"/>
                    <a:pt x="32671" y="12573"/>
                    <a:pt x="32671" y="12263"/>
                  </a:cubicBezTo>
                  <a:cubicBezTo>
                    <a:pt x="32671" y="11954"/>
                    <a:pt x="32921" y="11692"/>
                    <a:pt x="33230" y="11692"/>
                  </a:cubicBezTo>
                  <a:close/>
                  <a:moveTo>
                    <a:pt x="36957" y="11692"/>
                  </a:moveTo>
                  <a:cubicBezTo>
                    <a:pt x="37255" y="11692"/>
                    <a:pt x="37517" y="11954"/>
                    <a:pt x="37517" y="12263"/>
                  </a:cubicBezTo>
                  <a:cubicBezTo>
                    <a:pt x="37517" y="12561"/>
                    <a:pt x="37267" y="12823"/>
                    <a:pt x="36957" y="12823"/>
                  </a:cubicBezTo>
                  <a:cubicBezTo>
                    <a:pt x="36648" y="12823"/>
                    <a:pt x="36386" y="12573"/>
                    <a:pt x="36386" y="12263"/>
                  </a:cubicBezTo>
                  <a:cubicBezTo>
                    <a:pt x="36409" y="11954"/>
                    <a:pt x="36648" y="11692"/>
                    <a:pt x="36957" y="11692"/>
                  </a:cubicBezTo>
                  <a:close/>
                  <a:moveTo>
                    <a:pt x="40672" y="11692"/>
                  </a:moveTo>
                  <a:cubicBezTo>
                    <a:pt x="40970" y="11692"/>
                    <a:pt x="41243" y="11954"/>
                    <a:pt x="41243" y="12263"/>
                  </a:cubicBezTo>
                  <a:cubicBezTo>
                    <a:pt x="41243" y="12561"/>
                    <a:pt x="40993" y="12823"/>
                    <a:pt x="40672" y="12823"/>
                  </a:cubicBezTo>
                  <a:cubicBezTo>
                    <a:pt x="40374" y="12823"/>
                    <a:pt x="40112" y="12573"/>
                    <a:pt x="40112" y="12263"/>
                  </a:cubicBezTo>
                  <a:cubicBezTo>
                    <a:pt x="40124" y="11954"/>
                    <a:pt x="40362" y="11692"/>
                    <a:pt x="40672" y="11692"/>
                  </a:cubicBezTo>
                  <a:close/>
                  <a:moveTo>
                    <a:pt x="44410" y="11692"/>
                  </a:moveTo>
                  <a:cubicBezTo>
                    <a:pt x="44708" y="11692"/>
                    <a:pt x="44982" y="11954"/>
                    <a:pt x="44982" y="12263"/>
                  </a:cubicBezTo>
                  <a:cubicBezTo>
                    <a:pt x="44982" y="12561"/>
                    <a:pt x="44720" y="12823"/>
                    <a:pt x="44410" y="12823"/>
                  </a:cubicBezTo>
                  <a:cubicBezTo>
                    <a:pt x="44113" y="12823"/>
                    <a:pt x="43851" y="12573"/>
                    <a:pt x="43851" y="12263"/>
                  </a:cubicBezTo>
                  <a:cubicBezTo>
                    <a:pt x="43851" y="11954"/>
                    <a:pt x="44101" y="11692"/>
                    <a:pt x="44410" y="11692"/>
                  </a:cubicBezTo>
                  <a:close/>
                  <a:moveTo>
                    <a:pt x="48137" y="11692"/>
                  </a:moveTo>
                  <a:cubicBezTo>
                    <a:pt x="48435" y="11692"/>
                    <a:pt x="48697" y="11954"/>
                    <a:pt x="48697" y="12263"/>
                  </a:cubicBezTo>
                  <a:cubicBezTo>
                    <a:pt x="48697" y="12561"/>
                    <a:pt x="48447" y="12823"/>
                    <a:pt x="48137" y="12823"/>
                  </a:cubicBezTo>
                  <a:cubicBezTo>
                    <a:pt x="47839" y="12823"/>
                    <a:pt x="47566" y="12573"/>
                    <a:pt x="47566" y="12263"/>
                  </a:cubicBezTo>
                  <a:cubicBezTo>
                    <a:pt x="47578" y="11954"/>
                    <a:pt x="47839" y="11692"/>
                    <a:pt x="48137" y="11692"/>
                  </a:cubicBezTo>
                  <a:close/>
                  <a:moveTo>
                    <a:pt x="51864" y="11692"/>
                  </a:moveTo>
                  <a:cubicBezTo>
                    <a:pt x="52161" y="11692"/>
                    <a:pt x="52435" y="11954"/>
                    <a:pt x="52435" y="12263"/>
                  </a:cubicBezTo>
                  <a:cubicBezTo>
                    <a:pt x="52435" y="12561"/>
                    <a:pt x="52185" y="12823"/>
                    <a:pt x="51864" y="12823"/>
                  </a:cubicBezTo>
                  <a:cubicBezTo>
                    <a:pt x="51566" y="12823"/>
                    <a:pt x="51304" y="12573"/>
                    <a:pt x="51304" y="12263"/>
                  </a:cubicBezTo>
                  <a:cubicBezTo>
                    <a:pt x="51304" y="11954"/>
                    <a:pt x="51554" y="11692"/>
                    <a:pt x="51864" y="11692"/>
                  </a:cubicBezTo>
                  <a:close/>
                  <a:moveTo>
                    <a:pt x="55602" y="11692"/>
                  </a:moveTo>
                  <a:cubicBezTo>
                    <a:pt x="55900" y="11692"/>
                    <a:pt x="56174" y="11954"/>
                    <a:pt x="56174" y="12263"/>
                  </a:cubicBezTo>
                  <a:cubicBezTo>
                    <a:pt x="56174" y="12561"/>
                    <a:pt x="55912" y="12823"/>
                    <a:pt x="55602" y="12823"/>
                  </a:cubicBezTo>
                  <a:cubicBezTo>
                    <a:pt x="55293" y="12823"/>
                    <a:pt x="55043" y="12573"/>
                    <a:pt x="55043" y="12263"/>
                  </a:cubicBezTo>
                  <a:cubicBezTo>
                    <a:pt x="55043" y="11954"/>
                    <a:pt x="55293" y="11692"/>
                    <a:pt x="55602" y="11692"/>
                  </a:cubicBezTo>
                  <a:close/>
                  <a:moveTo>
                    <a:pt x="59329" y="11692"/>
                  </a:moveTo>
                  <a:cubicBezTo>
                    <a:pt x="59627" y="11692"/>
                    <a:pt x="59889" y="11954"/>
                    <a:pt x="59889" y="12263"/>
                  </a:cubicBezTo>
                  <a:cubicBezTo>
                    <a:pt x="59889" y="12561"/>
                    <a:pt x="59639" y="12823"/>
                    <a:pt x="59329" y="12823"/>
                  </a:cubicBezTo>
                  <a:cubicBezTo>
                    <a:pt x="59008" y="12823"/>
                    <a:pt x="58757" y="12573"/>
                    <a:pt x="58757" y="12263"/>
                  </a:cubicBezTo>
                  <a:cubicBezTo>
                    <a:pt x="58757" y="11954"/>
                    <a:pt x="59008" y="11692"/>
                    <a:pt x="59329" y="11692"/>
                  </a:cubicBezTo>
                  <a:close/>
                  <a:moveTo>
                    <a:pt x="63056" y="11692"/>
                  </a:moveTo>
                  <a:cubicBezTo>
                    <a:pt x="63353" y="11692"/>
                    <a:pt x="63627" y="11954"/>
                    <a:pt x="63627" y="12263"/>
                  </a:cubicBezTo>
                  <a:cubicBezTo>
                    <a:pt x="63627" y="12561"/>
                    <a:pt x="63377" y="12823"/>
                    <a:pt x="63056" y="12823"/>
                  </a:cubicBezTo>
                  <a:cubicBezTo>
                    <a:pt x="62746" y="12823"/>
                    <a:pt x="62496" y="12573"/>
                    <a:pt x="62496" y="12263"/>
                  </a:cubicBezTo>
                  <a:cubicBezTo>
                    <a:pt x="62496" y="11954"/>
                    <a:pt x="62746" y="11692"/>
                    <a:pt x="63056" y="11692"/>
                  </a:cubicBezTo>
                  <a:close/>
                  <a:moveTo>
                    <a:pt x="66782" y="11692"/>
                  </a:moveTo>
                  <a:cubicBezTo>
                    <a:pt x="67080" y="11692"/>
                    <a:pt x="67342" y="11954"/>
                    <a:pt x="67342" y="12263"/>
                  </a:cubicBezTo>
                  <a:cubicBezTo>
                    <a:pt x="67342" y="12561"/>
                    <a:pt x="67092" y="12823"/>
                    <a:pt x="66782" y="12823"/>
                  </a:cubicBezTo>
                  <a:cubicBezTo>
                    <a:pt x="66473" y="12823"/>
                    <a:pt x="66211" y="12573"/>
                    <a:pt x="66211" y="12263"/>
                  </a:cubicBezTo>
                  <a:cubicBezTo>
                    <a:pt x="66235" y="11954"/>
                    <a:pt x="66473" y="11692"/>
                    <a:pt x="66782" y="11692"/>
                  </a:cubicBezTo>
                  <a:close/>
                  <a:moveTo>
                    <a:pt x="70509" y="11692"/>
                  </a:moveTo>
                  <a:cubicBezTo>
                    <a:pt x="70807" y="11692"/>
                    <a:pt x="71080" y="11954"/>
                    <a:pt x="71080" y="12263"/>
                  </a:cubicBezTo>
                  <a:cubicBezTo>
                    <a:pt x="71080" y="12561"/>
                    <a:pt x="70830" y="12823"/>
                    <a:pt x="70509" y="12823"/>
                  </a:cubicBezTo>
                  <a:cubicBezTo>
                    <a:pt x="70199" y="12823"/>
                    <a:pt x="69949" y="12573"/>
                    <a:pt x="69949" y="12263"/>
                  </a:cubicBezTo>
                  <a:cubicBezTo>
                    <a:pt x="69949" y="11954"/>
                    <a:pt x="70199" y="11692"/>
                    <a:pt x="70509" y="11692"/>
                  </a:cubicBezTo>
                  <a:close/>
                  <a:moveTo>
                    <a:pt x="74236" y="11692"/>
                  </a:moveTo>
                  <a:cubicBezTo>
                    <a:pt x="74533" y="11692"/>
                    <a:pt x="74795" y="11954"/>
                    <a:pt x="74795" y="12263"/>
                  </a:cubicBezTo>
                  <a:cubicBezTo>
                    <a:pt x="74795" y="12561"/>
                    <a:pt x="74545" y="12823"/>
                    <a:pt x="74236" y="12823"/>
                  </a:cubicBezTo>
                  <a:cubicBezTo>
                    <a:pt x="73938" y="12823"/>
                    <a:pt x="73676" y="12573"/>
                    <a:pt x="73676" y="12263"/>
                  </a:cubicBezTo>
                  <a:cubicBezTo>
                    <a:pt x="73676" y="11954"/>
                    <a:pt x="73926" y="11692"/>
                    <a:pt x="74236" y="11692"/>
                  </a:cubicBezTo>
                  <a:close/>
                  <a:moveTo>
                    <a:pt x="77855" y="11692"/>
                  </a:moveTo>
                  <a:cubicBezTo>
                    <a:pt x="78153" y="11692"/>
                    <a:pt x="78415" y="11954"/>
                    <a:pt x="78415" y="12263"/>
                  </a:cubicBezTo>
                  <a:cubicBezTo>
                    <a:pt x="78415" y="12561"/>
                    <a:pt x="78165" y="12823"/>
                    <a:pt x="77855" y="12823"/>
                  </a:cubicBezTo>
                  <a:cubicBezTo>
                    <a:pt x="77546" y="12823"/>
                    <a:pt x="77284" y="12573"/>
                    <a:pt x="77284" y="12263"/>
                  </a:cubicBezTo>
                  <a:cubicBezTo>
                    <a:pt x="77284" y="11954"/>
                    <a:pt x="77546" y="11692"/>
                    <a:pt x="77855" y="11692"/>
                  </a:cubicBezTo>
                  <a:close/>
                  <a:moveTo>
                    <a:pt x="81570" y="11692"/>
                  </a:moveTo>
                  <a:cubicBezTo>
                    <a:pt x="81868" y="11692"/>
                    <a:pt x="82141" y="11954"/>
                    <a:pt x="82141" y="12263"/>
                  </a:cubicBezTo>
                  <a:cubicBezTo>
                    <a:pt x="82141" y="12561"/>
                    <a:pt x="81879" y="12823"/>
                    <a:pt x="81570" y="12823"/>
                  </a:cubicBezTo>
                  <a:cubicBezTo>
                    <a:pt x="81260" y="12823"/>
                    <a:pt x="81010" y="12573"/>
                    <a:pt x="81010" y="12263"/>
                  </a:cubicBezTo>
                  <a:cubicBezTo>
                    <a:pt x="81022" y="11954"/>
                    <a:pt x="81260" y="11692"/>
                    <a:pt x="81570" y="11692"/>
                  </a:cubicBezTo>
                  <a:close/>
                  <a:moveTo>
                    <a:pt x="85308" y="11692"/>
                  </a:moveTo>
                  <a:cubicBezTo>
                    <a:pt x="85606" y="11692"/>
                    <a:pt x="85880" y="11954"/>
                    <a:pt x="85880" y="12263"/>
                  </a:cubicBezTo>
                  <a:cubicBezTo>
                    <a:pt x="85880" y="12561"/>
                    <a:pt x="85618" y="12823"/>
                    <a:pt x="85308" y="12823"/>
                  </a:cubicBezTo>
                  <a:cubicBezTo>
                    <a:pt x="84999" y="12823"/>
                    <a:pt x="84749" y="12573"/>
                    <a:pt x="84749" y="12263"/>
                  </a:cubicBezTo>
                  <a:cubicBezTo>
                    <a:pt x="84749" y="11954"/>
                    <a:pt x="84999" y="11692"/>
                    <a:pt x="85308" y="11692"/>
                  </a:cubicBezTo>
                  <a:close/>
                  <a:moveTo>
                    <a:pt x="89035" y="11692"/>
                  </a:moveTo>
                  <a:cubicBezTo>
                    <a:pt x="89333" y="11692"/>
                    <a:pt x="89595" y="11954"/>
                    <a:pt x="89595" y="12263"/>
                  </a:cubicBezTo>
                  <a:cubicBezTo>
                    <a:pt x="89595" y="12561"/>
                    <a:pt x="89345" y="12823"/>
                    <a:pt x="89035" y="12823"/>
                  </a:cubicBezTo>
                  <a:cubicBezTo>
                    <a:pt x="88714" y="12823"/>
                    <a:pt x="88464" y="12573"/>
                    <a:pt x="88464" y="12263"/>
                  </a:cubicBezTo>
                  <a:cubicBezTo>
                    <a:pt x="88475" y="11954"/>
                    <a:pt x="88714" y="11692"/>
                    <a:pt x="89035" y="11692"/>
                  </a:cubicBezTo>
                  <a:close/>
                  <a:moveTo>
                    <a:pt x="92762" y="11692"/>
                  </a:moveTo>
                  <a:cubicBezTo>
                    <a:pt x="93059" y="11692"/>
                    <a:pt x="93333" y="11954"/>
                    <a:pt x="93333" y="12263"/>
                  </a:cubicBezTo>
                  <a:cubicBezTo>
                    <a:pt x="93333" y="12561"/>
                    <a:pt x="93071" y="12823"/>
                    <a:pt x="92762" y="12823"/>
                  </a:cubicBezTo>
                  <a:cubicBezTo>
                    <a:pt x="92452" y="12823"/>
                    <a:pt x="92202" y="12573"/>
                    <a:pt x="92202" y="12263"/>
                  </a:cubicBezTo>
                  <a:cubicBezTo>
                    <a:pt x="92202" y="11954"/>
                    <a:pt x="92452" y="11692"/>
                    <a:pt x="92762" y="11692"/>
                  </a:cubicBezTo>
                  <a:close/>
                  <a:moveTo>
                    <a:pt x="96488" y="11692"/>
                  </a:moveTo>
                  <a:cubicBezTo>
                    <a:pt x="96786" y="11692"/>
                    <a:pt x="97048" y="11954"/>
                    <a:pt x="97048" y="12263"/>
                  </a:cubicBezTo>
                  <a:cubicBezTo>
                    <a:pt x="97048" y="12561"/>
                    <a:pt x="96798" y="12823"/>
                    <a:pt x="96488" y="12823"/>
                  </a:cubicBezTo>
                  <a:cubicBezTo>
                    <a:pt x="96191" y="12823"/>
                    <a:pt x="95917" y="12573"/>
                    <a:pt x="95917" y="12263"/>
                  </a:cubicBezTo>
                  <a:cubicBezTo>
                    <a:pt x="95917" y="11954"/>
                    <a:pt x="96179" y="11692"/>
                    <a:pt x="96488" y="11692"/>
                  </a:cubicBezTo>
                  <a:close/>
                  <a:moveTo>
                    <a:pt x="100203" y="11692"/>
                  </a:moveTo>
                  <a:cubicBezTo>
                    <a:pt x="100501" y="11692"/>
                    <a:pt x="100775" y="11954"/>
                    <a:pt x="100775" y="12263"/>
                  </a:cubicBezTo>
                  <a:cubicBezTo>
                    <a:pt x="100775" y="12561"/>
                    <a:pt x="100513" y="12823"/>
                    <a:pt x="100203" y="12823"/>
                  </a:cubicBezTo>
                  <a:cubicBezTo>
                    <a:pt x="99905" y="12823"/>
                    <a:pt x="99644" y="12573"/>
                    <a:pt x="99644" y="12263"/>
                  </a:cubicBezTo>
                  <a:cubicBezTo>
                    <a:pt x="99655" y="11954"/>
                    <a:pt x="99894" y="11692"/>
                    <a:pt x="100203" y="11692"/>
                  </a:cubicBezTo>
                  <a:close/>
                  <a:moveTo>
                    <a:pt x="103942" y="11692"/>
                  </a:moveTo>
                  <a:cubicBezTo>
                    <a:pt x="104239" y="11692"/>
                    <a:pt x="104513" y="11954"/>
                    <a:pt x="104513" y="12263"/>
                  </a:cubicBezTo>
                  <a:cubicBezTo>
                    <a:pt x="104513" y="12561"/>
                    <a:pt x="104251" y="12823"/>
                    <a:pt x="103942" y="12823"/>
                  </a:cubicBezTo>
                  <a:cubicBezTo>
                    <a:pt x="103644" y="12823"/>
                    <a:pt x="103382" y="12573"/>
                    <a:pt x="103382" y="12263"/>
                  </a:cubicBezTo>
                  <a:cubicBezTo>
                    <a:pt x="103382" y="11954"/>
                    <a:pt x="103632" y="11692"/>
                    <a:pt x="103942" y="11692"/>
                  </a:cubicBezTo>
                  <a:close/>
                  <a:moveTo>
                    <a:pt x="107668" y="11692"/>
                  </a:moveTo>
                  <a:cubicBezTo>
                    <a:pt x="107966" y="11692"/>
                    <a:pt x="108228" y="11954"/>
                    <a:pt x="108228" y="12263"/>
                  </a:cubicBezTo>
                  <a:cubicBezTo>
                    <a:pt x="108228" y="12561"/>
                    <a:pt x="107978" y="12823"/>
                    <a:pt x="107668" y="12823"/>
                  </a:cubicBezTo>
                  <a:cubicBezTo>
                    <a:pt x="107371" y="12823"/>
                    <a:pt x="107097" y="12573"/>
                    <a:pt x="107097" y="12263"/>
                  </a:cubicBezTo>
                  <a:cubicBezTo>
                    <a:pt x="107109" y="11954"/>
                    <a:pt x="107347" y="11692"/>
                    <a:pt x="107668" y="11692"/>
                  </a:cubicBezTo>
                  <a:close/>
                  <a:moveTo>
                    <a:pt x="111395" y="11692"/>
                  </a:moveTo>
                  <a:cubicBezTo>
                    <a:pt x="111693" y="11692"/>
                    <a:pt x="111967" y="11954"/>
                    <a:pt x="111967" y="12263"/>
                  </a:cubicBezTo>
                  <a:cubicBezTo>
                    <a:pt x="111967" y="12561"/>
                    <a:pt x="111705" y="12823"/>
                    <a:pt x="111395" y="12823"/>
                  </a:cubicBezTo>
                  <a:cubicBezTo>
                    <a:pt x="111085" y="12823"/>
                    <a:pt x="110835" y="12573"/>
                    <a:pt x="110835" y="12263"/>
                  </a:cubicBezTo>
                  <a:cubicBezTo>
                    <a:pt x="110835" y="11954"/>
                    <a:pt x="111085" y="11692"/>
                    <a:pt x="111395" y="11692"/>
                  </a:cubicBezTo>
                  <a:close/>
                  <a:moveTo>
                    <a:pt x="115122" y="11692"/>
                  </a:moveTo>
                  <a:cubicBezTo>
                    <a:pt x="115419" y="11692"/>
                    <a:pt x="115681" y="11954"/>
                    <a:pt x="115681" y="12263"/>
                  </a:cubicBezTo>
                  <a:cubicBezTo>
                    <a:pt x="115681" y="12561"/>
                    <a:pt x="115431" y="12823"/>
                    <a:pt x="115122" y="12823"/>
                  </a:cubicBezTo>
                  <a:cubicBezTo>
                    <a:pt x="114812" y="12823"/>
                    <a:pt x="114550" y="12573"/>
                    <a:pt x="114550" y="12263"/>
                  </a:cubicBezTo>
                  <a:cubicBezTo>
                    <a:pt x="114574" y="11954"/>
                    <a:pt x="114812" y="11692"/>
                    <a:pt x="115122" y="11692"/>
                  </a:cubicBezTo>
                  <a:close/>
                  <a:moveTo>
                    <a:pt x="118860" y="11692"/>
                  </a:moveTo>
                  <a:cubicBezTo>
                    <a:pt x="119158" y="11692"/>
                    <a:pt x="119420" y="11954"/>
                    <a:pt x="119420" y="12263"/>
                  </a:cubicBezTo>
                  <a:cubicBezTo>
                    <a:pt x="119420" y="12561"/>
                    <a:pt x="119170" y="12823"/>
                    <a:pt x="118860" y="12823"/>
                  </a:cubicBezTo>
                  <a:cubicBezTo>
                    <a:pt x="118539" y="12823"/>
                    <a:pt x="118289" y="12573"/>
                    <a:pt x="118289" y="12263"/>
                  </a:cubicBezTo>
                  <a:cubicBezTo>
                    <a:pt x="118289" y="11954"/>
                    <a:pt x="118539" y="11692"/>
                    <a:pt x="118860" y="11692"/>
                  </a:cubicBezTo>
                  <a:close/>
                  <a:moveTo>
                    <a:pt x="122575" y="11692"/>
                  </a:moveTo>
                  <a:cubicBezTo>
                    <a:pt x="122873" y="11692"/>
                    <a:pt x="123146" y="11954"/>
                    <a:pt x="123146" y="12263"/>
                  </a:cubicBezTo>
                  <a:cubicBezTo>
                    <a:pt x="123146" y="12561"/>
                    <a:pt x="122885" y="12823"/>
                    <a:pt x="122575" y="12823"/>
                  </a:cubicBezTo>
                  <a:cubicBezTo>
                    <a:pt x="122265" y="12823"/>
                    <a:pt x="122015" y="12573"/>
                    <a:pt x="122015" y="12263"/>
                  </a:cubicBezTo>
                  <a:cubicBezTo>
                    <a:pt x="122027" y="11954"/>
                    <a:pt x="122277" y="11692"/>
                    <a:pt x="122575" y="11692"/>
                  </a:cubicBezTo>
                  <a:close/>
                  <a:moveTo>
                    <a:pt x="126314" y="11692"/>
                  </a:moveTo>
                  <a:cubicBezTo>
                    <a:pt x="126611" y="11692"/>
                    <a:pt x="126873" y="11954"/>
                    <a:pt x="126873" y="12263"/>
                  </a:cubicBezTo>
                  <a:cubicBezTo>
                    <a:pt x="126873" y="12561"/>
                    <a:pt x="126623" y="12823"/>
                    <a:pt x="126314" y="12823"/>
                  </a:cubicBezTo>
                  <a:cubicBezTo>
                    <a:pt x="126004" y="12823"/>
                    <a:pt x="125742" y="12573"/>
                    <a:pt x="125742" y="12263"/>
                  </a:cubicBezTo>
                  <a:cubicBezTo>
                    <a:pt x="125742" y="11954"/>
                    <a:pt x="126004" y="11692"/>
                    <a:pt x="126314" y="11692"/>
                  </a:cubicBezTo>
                  <a:close/>
                  <a:moveTo>
                    <a:pt x="130028" y="11692"/>
                  </a:moveTo>
                  <a:cubicBezTo>
                    <a:pt x="130326" y="11692"/>
                    <a:pt x="130600" y="11954"/>
                    <a:pt x="130600" y="12263"/>
                  </a:cubicBezTo>
                  <a:cubicBezTo>
                    <a:pt x="130600" y="12561"/>
                    <a:pt x="130350" y="12823"/>
                    <a:pt x="130028" y="12823"/>
                  </a:cubicBezTo>
                  <a:cubicBezTo>
                    <a:pt x="129731" y="12823"/>
                    <a:pt x="129469" y="12573"/>
                    <a:pt x="129469" y="12263"/>
                  </a:cubicBezTo>
                  <a:cubicBezTo>
                    <a:pt x="129469" y="11954"/>
                    <a:pt x="129719" y="11692"/>
                    <a:pt x="130028" y="11692"/>
                  </a:cubicBezTo>
                  <a:close/>
                  <a:moveTo>
                    <a:pt x="133767" y="11692"/>
                  </a:moveTo>
                  <a:cubicBezTo>
                    <a:pt x="134065" y="11692"/>
                    <a:pt x="134326" y="11954"/>
                    <a:pt x="134326" y="12263"/>
                  </a:cubicBezTo>
                  <a:cubicBezTo>
                    <a:pt x="134326" y="12561"/>
                    <a:pt x="134076" y="12823"/>
                    <a:pt x="133767" y="12823"/>
                  </a:cubicBezTo>
                  <a:cubicBezTo>
                    <a:pt x="133469" y="12823"/>
                    <a:pt x="133207" y="12573"/>
                    <a:pt x="133207" y="12263"/>
                  </a:cubicBezTo>
                  <a:cubicBezTo>
                    <a:pt x="133207" y="11954"/>
                    <a:pt x="133457" y="11692"/>
                    <a:pt x="133767" y="11692"/>
                  </a:cubicBezTo>
                  <a:close/>
                  <a:moveTo>
                    <a:pt x="1548" y="13573"/>
                  </a:moveTo>
                  <a:cubicBezTo>
                    <a:pt x="1846" y="13573"/>
                    <a:pt x="2119" y="13823"/>
                    <a:pt x="2119" y="14145"/>
                  </a:cubicBezTo>
                  <a:cubicBezTo>
                    <a:pt x="2119" y="14442"/>
                    <a:pt x="1858" y="14704"/>
                    <a:pt x="1548" y="14704"/>
                  </a:cubicBezTo>
                  <a:cubicBezTo>
                    <a:pt x="1238" y="14704"/>
                    <a:pt x="988" y="14454"/>
                    <a:pt x="988" y="14145"/>
                  </a:cubicBezTo>
                  <a:cubicBezTo>
                    <a:pt x="988" y="13823"/>
                    <a:pt x="1238" y="13573"/>
                    <a:pt x="1548" y="13573"/>
                  </a:cubicBezTo>
                  <a:close/>
                  <a:moveTo>
                    <a:pt x="5287" y="13573"/>
                  </a:moveTo>
                  <a:cubicBezTo>
                    <a:pt x="5596" y="13573"/>
                    <a:pt x="5846" y="13823"/>
                    <a:pt x="5846" y="14145"/>
                  </a:cubicBezTo>
                  <a:cubicBezTo>
                    <a:pt x="5846" y="14454"/>
                    <a:pt x="5596" y="14704"/>
                    <a:pt x="5287" y="14704"/>
                  </a:cubicBezTo>
                  <a:cubicBezTo>
                    <a:pt x="4977" y="14704"/>
                    <a:pt x="4715" y="14454"/>
                    <a:pt x="4715" y="14145"/>
                  </a:cubicBezTo>
                  <a:cubicBezTo>
                    <a:pt x="4715" y="13811"/>
                    <a:pt x="4977" y="13573"/>
                    <a:pt x="5287" y="13573"/>
                  </a:cubicBezTo>
                  <a:close/>
                  <a:moveTo>
                    <a:pt x="9001" y="13573"/>
                  </a:moveTo>
                  <a:cubicBezTo>
                    <a:pt x="9299" y="13573"/>
                    <a:pt x="9573" y="13823"/>
                    <a:pt x="9573" y="14145"/>
                  </a:cubicBezTo>
                  <a:cubicBezTo>
                    <a:pt x="9573" y="14442"/>
                    <a:pt x="9323" y="14704"/>
                    <a:pt x="9001" y="14704"/>
                  </a:cubicBezTo>
                  <a:cubicBezTo>
                    <a:pt x="8704" y="14704"/>
                    <a:pt x="8442" y="14454"/>
                    <a:pt x="8442" y="14145"/>
                  </a:cubicBezTo>
                  <a:cubicBezTo>
                    <a:pt x="8442" y="13823"/>
                    <a:pt x="8692" y="13573"/>
                    <a:pt x="9001" y="13573"/>
                  </a:cubicBezTo>
                  <a:close/>
                  <a:moveTo>
                    <a:pt x="12728" y="13573"/>
                  </a:moveTo>
                  <a:cubicBezTo>
                    <a:pt x="13037" y="13573"/>
                    <a:pt x="13288" y="13823"/>
                    <a:pt x="13288" y="14145"/>
                  </a:cubicBezTo>
                  <a:cubicBezTo>
                    <a:pt x="13288" y="14454"/>
                    <a:pt x="13037" y="14704"/>
                    <a:pt x="12728" y="14704"/>
                  </a:cubicBezTo>
                  <a:cubicBezTo>
                    <a:pt x="12418" y="14704"/>
                    <a:pt x="12156" y="14454"/>
                    <a:pt x="12156" y="14145"/>
                  </a:cubicBezTo>
                  <a:cubicBezTo>
                    <a:pt x="12180" y="13811"/>
                    <a:pt x="12418" y="13573"/>
                    <a:pt x="12728" y="13573"/>
                  </a:cubicBezTo>
                  <a:close/>
                  <a:moveTo>
                    <a:pt x="16466" y="13573"/>
                  </a:moveTo>
                  <a:cubicBezTo>
                    <a:pt x="16764" y="13573"/>
                    <a:pt x="17026" y="13823"/>
                    <a:pt x="17026" y="14145"/>
                  </a:cubicBezTo>
                  <a:cubicBezTo>
                    <a:pt x="17026" y="14442"/>
                    <a:pt x="16776" y="14704"/>
                    <a:pt x="16466" y="14704"/>
                  </a:cubicBezTo>
                  <a:cubicBezTo>
                    <a:pt x="16169" y="14704"/>
                    <a:pt x="15895" y="14454"/>
                    <a:pt x="15895" y="14145"/>
                  </a:cubicBezTo>
                  <a:cubicBezTo>
                    <a:pt x="15895" y="13823"/>
                    <a:pt x="16145" y="13573"/>
                    <a:pt x="16466" y="13573"/>
                  </a:cubicBezTo>
                  <a:close/>
                  <a:moveTo>
                    <a:pt x="20181" y="13573"/>
                  </a:moveTo>
                  <a:cubicBezTo>
                    <a:pt x="20491" y="13573"/>
                    <a:pt x="20753" y="13823"/>
                    <a:pt x="20753" y="14145"/>
                  </a:cubicBezTo>
                  <a:cubicBezTo>
                    <a:pt x="20753" y="14454"/>
                    <a:pt x="20491" y="14704"/>
                    <a:pt x="20181" y="14704"/>
                  </a:cubicBezTo>
                  <a:cubicBezTo>
                    <a:pt x="19872" y="14704"/>
                    <a:pt x="19622" y="14454"/>
                    <a:pt x="19622" y="14145"/>
                  </a:cubicBezTo>
                  <a:cubicBezTo>
                    <a:pt x="19634" y="13811"/>
                    <a:pt x="19872" y="13573"/>
                    <a:pt x="20181" y="13573"/>
                  </a:cubicBezTo>
                  <a:close/>
                  <a:moveTo>
                    <a:pt x="23920" y="13573"/>
                  </a:moveTo>
                  <a:cubicBezTo>
                    <a:pt x="24217" y="13573"/>
                    <a:pt x="24479" y="13823"/>
                    <a:pt x="24479" y="14145"/>
                  </a:cubicBezTo>
                  <a:cubicBezTo>
                    <a:pt x="24479" y="14442"/>
                    <a:pt x="24229" y="14704"/>
                    <a:pt x="23920" y="14704"/>
                  </a:cubicBezTo>
                  <a:cubicBezTo>
                    <a:pt x="23610" y="14704"/>
                    <a:pt x="23348" y="14454"/>
                    <a:pt x="23348" y="14145"/>
                  </a:cubicBezTo>
                  <a:cubicBezTo>
                    <a:pt x="23348" y="13823"/>
                    <a:pt x="23610" y="13573"/>
                    <a:pt x="23920" y="13573"/>
                  </a:cubicBezTo>
                  <a:close/>
                  <a:moveTo>
                    <a:pt x="27635" y="13573"/>
                  </a:moveTo>
                  <a:cubicBezTo>
                    <a:pt x="27956" y="13573"/>
                    <a:pt x="28206" y="13823"/>
                    <a:pt x="28206" y="14145"/>
                  </a:cubicBezTo>
                  <a:cubicBezTo>
                    <a:pt x="28206" y="14454"/>
                    <a:pt x="27956" y="14704"/>
                    <a:pt x="27635" y="14704"/>
                  </a:cubicBezTo>
                  <a:cubicBezTo>
                    <a:pt x="27325" y="14704"/>
                    <a:pt x="27075" y="14454"/>
                    <a:pt x="27075" y="14145"/>
                  </a:cubicBezTo>
                  <a:cubicBezTo>
                    <a:pt x="27087" y="13811"/>
                    <a:pt x="27325" y="13573"/>
                    <a:pt x="27635" y="13573"/>
                  </a:cubicBezTo>
                  <a:close/>
                  <a:moveTo>
                    <a:pt x="31373" y="13573"/>
                  </a:moveTo>
                  <a:cubicBezTo>
                    <a:pt x="31671" y="13573"/>
                    <a:pt x="31945" y="13823"/>
                    <a:pt x="31945" y="14145"/>
                  </a:cubicBezTo>
                  <a:cubicBezTo>
                    <a:pt x="31945" y="14442"/>
                    <a:pt x="31683" y="14704"/>
                    <a:pt x="31373" y="14704"/>
                  </a:cubicBezTo>
                  <a:cubicBezTo>
                    <a:pt x="31064" y="14704"/>
                    <a:pt x="30814" y="14454"/>
                    <a:pt x="30814" y="14145"/>
                  </a:cubicBezTo>
                  <a:cubicBezTo>
                    <a:pt x="30814" y="13823"/>
                    <a:pt x="31064" y="13573"/>
                    <a:pt x="31373" y="13573"/>
                  </a:cubicBezTo>
                  <a:close/>
                  <a:moveTo>
                    <a:pt x="35100" y="13573"/>
                  </a:moveTo>
                  <a:cubicBezTo>
                    <a:pt x="35409" y="13573"/>
                    <a:pt x="35659" y="13823"/>
                    <a:pt x="35659" y="14145"/>
                  </a:cubicBezTo>
                  <a:cubicBezTo>
                    <a:pt x="35659" y="14454"/>
                    <a:pt x="35409" y="14704"/>
                    <a:pt x="35100" y="14704"/>
                  </a:cubicBezTo>
                  <a:cubicBezTo>
                    <a:pt x="34778" y="14704"/>
                    <a:pt x="34528" y="14454"/>
                    <a:pt x="34528" y="14145"/>
                  </a:cubicBezTo>
                  <a:cubicBezTo>
                    <a:pt x="34540" y="13811"/>
                    <a:pt x="34778" y="13573"/>
                    <a:pt x="35100" y="13573"/>
                  </a:cubicBezTo>
                  <a:close/>
                  <a:moveTo>
                    <a:pt x="38815" y="13573"/>
                  </a:moveTo>
                  <a:cubicBezTo>
                    <a:pt x="39112" y="13573"/>
                    <a:pt x="39386" y="13823"/>
                    <a:pt x="39386" y="14145"/>
                  </a:cubicBezTo>
                  <a:cubicBezTo>
                    <a:pt x="39386" y="14442"/>
                    <a:pt x="39124" y="14704"/>
                    <a:pt x="38815" y="14704"/>
                  </a:cubicBezTo>
                  <a:cubicBezTo>
                    <a:pt x="38517" y="14704"/>
                    <a:pt x="38255" y="14454"/>
                    <a:pt x="38255" y="14145"/>
                  </a:cubicBezTo>
                  <a:cubicBezTo>
                    <a:pt x="38267" y="13823"/>
                    <a:pt x="38505" y="13573"/>
                    <a:pt x="38815" y="13573"/>
                  </a:cubicBezTo>
                  <a:close/>
                  <a:moveTo>
                    <a:pt x="42553" y="13573"/>
                  </a:moveTo>
                  <a:cubicBezTo>
                    <a:pt x="42863" y="13573"/>
                    <a:pt x="43113" y="13823"/>
                    <a:pt x="43113" y="14145"/>
                  </a:cubicBezTo>
                  <a:cubicBezTo>
                    <a:pt x="43113" y="14454"/>
                    <a:pt x="42863" y="14704"/>
                    <a:pt x="42553" y="14704"/>
                  </a:cubicBezTo>
                  <a:cubicBezTo>
                    <a:pt x="42232" y="14704"/>
                    <a:pt x="41982" y="14454"/>
                    <a:pt x="41982" y="14145"/>
                  </a:cubicBezTo>
                  <a:cubicBezTo>
                    <a:pt x="41982" y="13811"/>
                    <a:pt x="42244" y="13573"/>
                    <a:pt x="42553" y="13573"/>
                  </a:cubicBezTo>
                  <a:close/>
                  <a:moveTo>
                    <a:pt x="46268" y="13573"/>
                  </a:moveTo>
                  <a:cubicBezTo>
                    <a:pt x="46565" y="13573"/>
                    <a:pt x="46839" y="13823"/>
                    <a:pt x="46839" y="14145"/>
                  </a:cubicBezTo>
                  <a:cubicBezTo>
                    <a:pt x="46839" y="14442"/>
                    <a:pt x="46589" y="14704"/>
                    <a:pt x="46268" y="14704"/>
                  </a:cubicBezTo>
                  <a:cubicBezTo>
                    <a:pt x="45970" y="14704"/>
                    <a:pt x="45708" y="14454"/>
                    <a:pt x="45708" y="14145"/>
                  </a:cubicBezTo>
                  <a:cubicBezTo>
                    <a:pt x="45720" y="13823"/>
                    <a:pt x="45958" y="13573"/>
                    <a:pt x="46268" y="13573"/>
                  </a:cubicBezTo>
                  <a:close/>
                  <a:moveTo>
                    <a:pt x="50006" y="13573"/>
                  </a:moveTo>
                  <a:cubicBezTo>
                    <a:pt x="50316" y="13573"/>
                    <a:pt x="50578" y="13823"/>
                    <a:pt x="50578" y="14145"/>
                  </a:cubicBezTo>
                  <a:cubicBezTo>
                    <a:pt x="50578" y="14454"/>
                    <a:pt x="50316" y="14704"/>
                    <a:pt x="50006" y="14704"/>
                  </a:cubicBezTo>
                  <a:cubicBezTo>
                    <a:pt x="49697" y="14704"/>
                    <a:pt x="49447" y="14454"/>
                    <a:pt x="49447" y="14145"/>
                  </a:cubicBezTo>
                  <a:cubicBezTo>
                    <a:pt x="49447" y="13811"/>
                    <a:pt x="49697" y="13573"/>
                    <a:pt x="50006" y="13573"/>
                  </a:cubicBezTo>
                  <a:close/>
                  <a:moveTo>
                    <a:pt x="53733" y="13573"/>
                  </a:moveTo>
                  <a:cubicBezTo>
                    <a:pt x="54031" y="13573"/>
                    <a:pt x="54293" y="13823"/>
                    <a:pt x="54293" y="14145"/>
                  </a:cubicBezTo>
                  <a:cubicBezTo>
                    <a:pt x="54293" y="14442"/>
                    <a:pt x="54043" y="14704"/>
                    <a:pt x="53733" y="14704"/>
                  </a:cubicBezTo>
                  <a:cubicBezTo>
                    <a:pt x="53412" y="14704"/>
                    <a:pt x="53162" y="14454"/>
                    <a:pt x="53162" y="14145"/>
                  </a:cubicBezTo>
                  <a:cubicBezTo>
                    <a:pt x="53173" y="13823"/>
                    <a:pt x="53412" y="13573"/>
                    <a:pt x="53733" y="13573"/>
                  </a:cubicBezTo>
                  <a:close/>
                  <a:moveTo>
                    <a:pt x="57460" y="13573"/>
                  </a:moveTo>
                  <a:cubicBezTo>
                    <a:pt x="57781" y="13573"/>
                    <a:pt x="58031" y="13823"/>
                    <a:pt x="58031" y="14145"/>
                  </a:cubicBezTo>
                  <a:cubicBezTo>
                    <a:pt x="58031" y="14454"/>
                    <a:pt x="57781" y="14704"/>
                    <a:pt x="57460" y="14704"/>
                  </a:cubicBezTo>
                  <a:cubicBezTo>
                    <a:pt x="57150" y="14704"/>
                    <a:pt x="56900" y="14454"/>
                    <a:pt x="56900" y="14145"/>
                  </a:cubicBezTo>
                  <a:cubicBezTo>
                    <a:pt x="56900" y="13811"/>
                    <a:pt x="57150" y="13573"/>
                    <a:pt x="57460" y="13573"/>
                  </a:cubicBezTo>
                  <a:close/>
                  <a:moveTo>
                    <a:pt x="61186" y="13573"/>
                  </a:moveTo>
                  <a:cubicBezTo>
                    <a:pt x="61484" y="13573"/>
                    <a:pt x="61746" y="13823"/>
                    <a:pt x="61746" y="14145"/>
                  </a:cubicBezTo>
                  <a:cubicBezTo>
                    <a:pt x="61746" y="14442"/>
                    <a:pt x="61496" y="14704"/>
                    <a:pt x="61186" y="14704"/>
                  </a:cubicBezTo>
                  <a:cubicBezTo>
                    <a:pt x="60877" y="14704"/>
                    <a:pt x="60615" y="14454"/>
                    <a:pt x="60615" y="14145"/>
                  </a:cubicBezTo>
                  <a:cubicBezTo>
                    <a:pt x="60639" y="13823"/>
                    <a:pt x="60877" y="13573"/>
                    <a:pt x="61186" y="13573"/>
                  </a:cubicBezTo>
                  <a:close/>
                  <a:moveTo>
                    <a:pt x="64925" y="13573"/>
                  </a:moveTo>
                  <a:cubicBezTo>
                    <a:pt x="65234" y="13573"/>
                    <a:pt x="65485" y="13823"/>
                    <a:pt x="65485" y="14145"/>
                  </a:cubicBezTo>
                  <a:cubicBezTo>
                    <a:pt x="65485" y="14454"/>
                    <a:pt x="65234" y="14704"/>
                    <a:pt x="64925" y="14704"/>
                  </a:cubicBezTo>
                  <a:cubicBezTo>
                    <a:pt x="64603" y="14704"/>
                    <a:pt x="64353" y="14454"/>
                    <a:pt x="64353" y="14145"/>
                  </a:cubicBezTo>
                  <a:cubicBezTo>
                    <a:pt x="64353" y="13811"/>
                    <a:pt x="64603" y="13573"/>
                    <a:pt x="64925" y="13573"/>
                  </a:cubicBezTo>
                  <a:close/>
                  <a:moveTo>
                    <a:pt x="68640" y="13573"/>
                  </a:moveTo>
                  <a:cubicBezTo>
                    <a:pt x="68937" y="13573"/>
                    <a:pt x="69211" y="13823"/>
                    <a:pt x="69211" y="14145"/>
                  </a:cubicBezTo>
                  <a:cubicBezTo>
                    <a:pt x="69211" y="14442"/>
                    <a:pt x="68949" y="14704"/>
                    <a:pt x="68640" y="14704"/>
                  </a:cubicBezTo>
                  <a:cubicBezTo>
                    <a:pt x="68330" y="14704"/>
                    <a:pt x="68080" y="14454"/>
                    <a:pt x="68080" y="14145"/>
                  </a:cubicBezTo>
                  <a:cubicBezTo>
                    <a:pt x="68092" y="13823"/>
                    <a:pt x="68330" y="13573"/>
                    <a:pt x="68640" y="13573"/>
                  </a:cubicBezTo>
                  <a:close/>
                  <a:moveTo>
                    <a:pt x="72366" y="13573"/>
                  </a:moveTo>
                  <a:cubicBezTo>
                    <a:pt x="72676" y="13573"/>
                    <a:pt x="72926" y="13823"/>
                    <a:pt x="72926" y="14145"/>
                  </a:cubicBezTo>
                  <a:cubicBezTo>
                    <a:pt x="72926" y="14454"/>
                    <a:pt x="72676" y="14704"/>
                    <a:pt x="72366" y="14704"/>
                  </a:cubicBezTo>
                  <a:cubicBezTo>
                    <a:pt x="72045" y="14704"/>
                    <a:pt x="71795" y="14454"/>
                    <a:pt x="71795" y="14145"/>
                  </a:cubicBezTo>
                  <a:cubicBezTo>
                    <a:pt x="71807" y="13811"/>
                    <a:pt x="72069" y="13573"/>
                    <a:pt x="72366" y="13573"/>
                  </a:cubicBezTo>
                  <a:close/>
                  <a:moveTo>
                    <a:pt x="76093" y="13573"/>
                  </a:moveTo>
                  <a:cubicBezTo>
                    <a:pt x="76391" y="13573"/>
                    <a:pt x="76664" y="13823"/>
                    <a:pt x="76664" y="14145"/>
                  </a:cubicBezTo>
                  <a:cubicBezTo>
                    <a:pt x="76664" y="14442"/>
                    <a:pt x="76403" y="14704"/>
                    <a:pt x="76093" y="14704"/>
                  </a:cubicBezTo>
                  <a:cubicBezTo>
                    <a:pt x="75795" y="14704"/>
                    <a:pt x="75533" y="14454"/>
                    <a:pt x="75533" y="14145"/>
                  </a:cubicBezTo>
                  <a:cubicBezTo>
                    <a:pt x="75533" y="13823"/>
                    <a:pt x="75783" y="13573"/>
                    <a:pt x="76093" y="13573"/>
                  </a:cubicBezTo>
                  <a:close/>
                  <a:moveTo>
                    <a:pt x="79712" y="13573"/>
                  </a:moveTo>
                  <a:cubicBezTo>
                    <a:pt x="80010" y="13573"/>
                    <a:pt x="80284" y="13823"/>
                    <a:pt x="80284" y="14145"/>
                  </a:cubicBezTo>
                  <a:cubicBezTo>
                    <a:pt x="80284" y="14442"/>
                    <a:pt x="80022" y="14704"/>
                    <a:pt x="79712" y="14704"/>
                  </a:cubicBezTo>
                  <a:cubicBezTo>
                    <a:pt x="79403" y="14704"/>
                    <a:pt x="79153" y="14454"/>
                    <a:pt x="79153" y="14145"/>
                  </a:cubicBezTo>
                  <a:cubicBezTo>
                    <a:pt x="79165" y="13823"/>
                    <a:pt x="79403" y="13573"/>
                    <a:pt x="79712" y="13573"/>
                  </a:cubicBezTo>
                  <a:close/>
                  <a:moveTo>
                    <a:pt x="83451" y="13573"/>
                  </a:moveTo>
                  <a:cubicBezTo>
                    <a:pt x="83761" y="13573"/>
                    <a:pt x="84011" y="13823"/>
                    <a:pt x="84011" y="14145"/>
                  </a:cubicBezTo>
                  <a:cubicBezTo>
                    <a:pt x="84011" y="14454"/>
                    <a:pt x="83761" y="14704"/>
                    <a:pt x="83451" y="14704"/>
                  </a:cubicBezTo>
                  <a:cubicBezTo>
                    <a:pt x="83141" y="14704"/>
                    <a:pt x="82880" y="14454"/>
                    <a:pt x="82880" y="14145"/>
                  </a:cubicBezTo>
                  <a:cubicBezTo>
                    <a:pt x="82880" y="13811"/>
                    <a:pt x="83141" y="13573"/>
                    <a:pt x="83451" y="13573"/>
                  </a:cubicBezTo>
                  <a:close/>
                  <a:moveTo>
                    <a:pt x="87166" y="13573"/>
                  </a:moveTo>
                  <a:cubicBezTo>
                    <a:pt x="87463" y="13573"/>
                    <a:pt x="87737" y="13823"/>
                    <a:pt x="87737" y="14145"/>
                  </a:cubicBezTo>
                  <a:cubicBezTo>
                    <a:pt x="87737" y="14442"/>
                    <a:pt x="87475" y="14704"/>
                    <a:pt x="87166" y="14704"/>
                  </a:cubicBezTo>
                  <a:cubicBezTo>
                    <a:pt x="86856" y="14704"/>
                    <a:pt x="86606" y="14454"/>
                    <a:pt x="86606" y="14145"/>
                  </a:cubicBezTo>
                  <a:cubicBezTo>
                    <a:pt x="86618" y="13823"/>
                    <a:pt x="86856" y="13573"/>
                    <a:pt x="87166" y="13573"/>
                  </a:cubicBezTo>
                  <a:close/>
                  <a:moveTo>
                    <a:pt x="90904" y="13573"/>
                  </a:moveTo>
                  <a:cubicBezTo>
                    <a:pt x="91214" y="13573"/>
                    <a:pt x="91464" y="13823"/>
                    <a:pt x="91464" y="14145"/>
                  </a:cubicBezTo>
                  <a:cubicBezTo>
                    <a:pt x="91464" y="14454"/>
                    <a:pt x="91214" y="14704"/>
                    <a:pt x="90904" y="14704"/>
                  </a:cubicBezTo>
                  <a:cubicBezTo>
                    <a:pt x="90595" y="14704"/>
                    <a:pt x="90345" y="14454"/>
                    <a:pt x="90345" y="14145"/>
                  </a:cubicBezTo>
                  <a:cubicBezTo>
                    <a:pt x="90345" y="13811"/>
                    <a:pt x="90595" y="13573"/>
                    <a:pt x="90904" y="13573"/>
                  </a:cubicBezTo>
                  <a:close/>
                  <a:moveTo>
                    <a:pt x="94631" y="13573"/>
                  </a:moveTo>
                  <a:cubicBezTo>
                    <a:pt x="94929" y="13573"/>
                    <a:pt x="95191" y="13823"/>
                    <a:pt x="95191" y="14145"/>
                  </a:cubicBezTo>
                  <a:cubicBezTo>
                    <a:pt x="95191" y="14442"/>
                    <a:pt x="94941" y="14704"/>
                    <a:pt x="94631" y="14704"/>
                  </a:cubicBezTo>
                  <a:cubicBezTo>
                    <a:pt x="94310" y="14704"/>
                    <a:pt x="94060" y="14454"/>
                    <a:pt x="94060" y="14145"/>
                  </a:cubicBezTo>
                  <a:cubicBezTo>
                    <a:pt x="94071" y="13823"/>
                    <a:pt x="94310" y="13573"/>
                    <a:pt x="94631" y="13573"/>
                  </a:cubicBezTo>
                  <a:close/>
                  <a:moveTo>
                    <a:pt x="98346" y="13573"/>
                  </a:moveTo>
                  <a:cubicBezTo>
                    <a:pt x="98655" y="13573"/>
                    <a:pt x="98905" y="13823"/>
                    <a:pt x="98905" y="14145"/>
                  </a:cubicBezTo>
                  <a:cubicBezTo>
                    <a:pt x="98905" y="14454"/>
                    <a:pt x="98655" y="14704"/>
                    <a:pt x="98346" y="14704"/>
                  </a:cubicBezTo>
                  <a:cubicBezTo>
                    <a:pt x="98036" y="14704"/>
                    <a:pt x="97786" y="14454"/>
                    <a:pt x="97786" y="14145"/>
                  </a:cubicBezTo>
                  <a:cubicBezTo>
                    <a:pt x="97798" y="13811"/>
                    <a:pt x="98036" y="13573"/>
                    <a:pt x="98346" y="13573"/>
                  </a:cubicBezTo>
                  <a:close/>
                  <a:moveTo>
                    <a:pt x="102084" y="13573"/>
                  </a:moveTo>
                  <a:cubicBezTo>
                    <a:pt x="102382" y="13573"/>
                    <a:pt x="102644" y="13823"/>
                    <a:pt x="102644" y="14145"/>
                  </a:cubicBezTo>
                  <a:cubicBezTo>
                    <a:pt x="102644" y="14442"/>
                    <a:pt x="102394" y="14704"/>
                    <a:pt x="102084" y="14704"/>
                  </a:cubicBezTo>
                  <a:cubicBezTo>
                    <a:pt x="101787" y="14704"/>
                    <a:pt x="101513" y="14454"/>
                    <a:pt x="101513" y="14145"/>
                  </a:cubicBezTo>
                  <a:cubicBezTo>
                    <a:pt x="101513" y="13823"/>
                    <a:pt x="101775" y="13573"/>
                    <a:pt x="102084" y="13573"/>
                  </a:cubicBezTo>
                  <a:close/>
                  <a:moveTo>
                    <a:pt x="105799" y="13573"/>
                  </a:moveTo>
                  <a:cubicBezTo>
                    <a:pt x="106121" y="13573"/>
                    <a:pt x="106371" y="13823"/>
                    <a:pt x="106371" y="14145"/>
                  </a:cubicBezTo>
                  <a:cubicBezTo>
                    <a:pt x="106371" y="14454"/>
                    <a:pt x="106109" y="14704"/>
                    <a:pt x="105799" y="14704"/>
                  </a:cubicBezTo>
                  <a:cubicBezTo>
                    <a:pt x="105490" y="14704"/>
                    <a:pt x="105239" y="14454"/>
                    <a:pt x="105239" y="14145"/>
                  </a:cubicBezTo>
                  <a:cubicBezTo>
                    <a:pt x="105251" y="13811"/>
                    <a:pt x="105490" y="13573"/>
                    <a:pt x="105799" y="13573"/>
                  </a:cubicBezTo>
                  <a:close/>
                  <a:moveTo>
                    <a:pt x="109538" y="13573"/>
                  </a:moveTo>
                  <a:cubicBezTo>
                    <a:pt x="109835" y="13573"/>
                    <a:pt x="110109" y="13823"/>
                    <a:pt x="110109" y="14145"/>
                  </a:cubicBezTo>
                  <a:cubicBezTo>
                    <a:pt x="110109" y="14442"/>
                    <a:pt x="109847" y="14704"/>
                    <a:pt x="109538" y="14704"/>
                  </a:cubicBezTo>
                  <a:cubicBezTo>
                    <a:pt x="109228" y="14704"/>
                    <a:pt x="108978" y="14454"/>
                    <a:pt x="108978" y="14145"/>
                  </a:cubicBezTo>
                  <a:cubicBezTo>
                    <a:pt x="108978" y="13823"/>
                    <a:pt x="109228" y="13573"/>
                    <a:pt x="109538" y="13573"/>
                  </a:cubicBezTo>
                  <a:close/>
                  <a:moveTo>
                    <a:pt x="113264" y="13573"/>
                  </a:moveTo>
                  <a:cubicBezTo>
                    <a:pt x="113574" y="13573"/>
                    <a:pt x="113824" y="13823"/>
                    <a:pt x="113824" y="14145"/>
                  </a:cubicBezTo>
                  <a:cubicBezTo>
                    <a:pt x="113824" y="14454"/>
                    <a:pt x="113574" y="14704"/>
                    <a:pt x="113264" y="14704"/>
                  </a:cubicBezTo>
                  <a:cubicBezTo>
                    <a:pt x="112943" y="14704"/>
                    <a:pt x="112693" y="14454"/>
                    <a:pt x="112693" y="14145"/>
                  </a:cubicBezTo>
                  <a:cubicBezTo>
                    <a:pt x="112705" y="13811"/>
                    <a:pt x="112943" y="13573"/>
                    <a:pt x="113264" y="13573"/>
                  </a:cubicBezTo>
                  <a:close/>
                  <a:moveTo>
                    <a:pt x="116991" y="13573"/>
                  </a:moveTo>
                  <a:cubicBezTo>
                    <a:pt x="117289" y="13573"/>
                    <a:pt x="117562" y="13823"/>
                    <a:pt x="117562" y="14145"/>
                  </a:cubicBezTo>
                  <a:cubicBezTo>
                    <a:pt x="117562" y="14442"/>
                    <a:pt x="117312" y="14704"/>
                    <a:pt x="116991" y="14704"/>
                  </a:cubicBezTo>
                  <a:cubicBezTo>
                    <a:pt x="116681" y="14704"/>
                    <a:pt x="116431" y="14454"/>
                    <a:pt x="116431" y="14145"/>
                  </a:cubicBezTo>
                  <a:cubicBezTo>
                    <a:pt x="116431" y="13823"/>
                    <a:pt x="116681" y="13573"/>
                    <a:pt x="116991" y="13573"/>
                  </a:cubicBezTo>
                  <a:close/>
                  <a:moveTo>
                    <a:pt x="120718" y="13573"/>
                  </a:moveTo>
                  <a:cubicBezTo>
                    <a:pt x="121027" y="13573"/>
                    <a:pt x="121277" y="13823"/>
                    <a:pt x="121277" y="14145"/>
                  </a:cubicBezTo>
                  <a:cubicBezTo>
                    <a:pt x="121277" y="14454"/>
                    <a:pt x="121027" y="14704"/>
                    <a:pt x="120718" y="14704"/>
                  </a:cubicBezTo>
                  <a:cubicBezTo>
                    <a:pt x="120408" y="14704"/>
                    <a:pt x="120146" y="14454"/>
                    <a:pt x="120146" y="14145"/>
                  </a:cubicBezTo>
                  <a:cubicBezTo>
                    <a:pt x="120170" y="13811"/>
                    <a:pt x="120420" y="13573"/>
                    <a:pt x="120718" y="13573"/>
                  </a:cubicBezTo>
                  <a:close/>
                  <a:moveTo>
                    <a:pt x="124456" y="13573"/>
                  </a:moveTo>
                  <a:cubicBezTo>
                    <a:pt x="124754" y="13573"/>
                    <a:pt x="125016" y="13823"/>
                    <a:pt x="125016" y="14145"/>
                  </a:cubicBezTo>
                  <a:cubicBezTo>
                    <a:pt x="125016" y="14442"/>
                    <a:pt x="124766" y="14704"/>
                    <a:pt x="124456" y="14704"/>
                  </a:cubicBezTo>
                  <a:cubicBezTo>
                    <a:pt x="124135" y="14704"/>
                    <a:pt x="123885" y="14454"/>
                    <a:pt x="123885" y="14145"/>
                  </a:cubicBezTo>
                  <a:cubicBezTo>
                    <a:pt x="123885" y="13823"/>
                    <a:pt x="124135" y="13573"/>
                    <a:pt x="124456" y="13573"/>
                  </a:cubicBezTo>
                  <a:close/>
                  <a:moveTo>
                    <a:pt x="128171" y="13573"/>
                  </a:moveTo>
                  <a:cubicBezTo>
                    <a:pt x="128480" y="13573"/>
                    <a:pt x="128742" y="13823"/>
                    <a:pt x="128742" y="14145"/>
                  </a:cubicBezTo>
                  <a:cubicBezTo>
                    <a:pt x="128742" y="14454"/>
                    <a:pt x="128480" y="14704"/>
                    <a:pt x="128171" y="14704"/>
                  </a:cubicBezTo>
                  <a:cubicBezTo>
                    <a:pt x="127861" y="14704"/>
                    <a:pt x="127611" y="14454"/>
                    <a:pt x="127611" y="14145"/>
                  </a:cubicBezTo>
                  <a:cubicBezTo>
                    <a:pt x="127611" y="13811"/>
                    <a:pt x="127861" y="13573"/>
                    <a:pt x="128171" y="13573"/>
                  </a:cubicBezTo>
                  <a:close/>
                  <a:moveTo>
                    <a:pt x="131898" y="13573"/>
                  </a:moveTo>
                  <a:cubicBezTo>
                    <a:pt x="132195" y="13573"/>
                    <a:pt x="132457" y="13823"/>
                    <a:pt x="132457" y="14145"/>
                  </a:cubicBezTo>
                  <a:cubicBezTo>
                    <a:pt x="132457" y="14442"/>
                    <a:pt x="132207" y="14704"/>
                    <a:pt x="131898" y="14704"/>
                  </a:cubicBezTo>
                  <a:cubicBezTo>
                    <a:pt x="131600" y="14704"/>
                    <a:pt x="131326" y="14454"/>
                    <a:pt x="131326" y="14145"/>
                  </a:cubicBezTo>
                  <a:cubicBezTo>
                    <a:pt x="131338" y="13823"/>
                    <a:pt x="131576" y="13573"/>
                    <a:pt x="131898" y="13573"/>
                  </a:cubicBezTo>
                  <a:close/>
                  <a:moveTo>
                    <a:pt x="3405" y="15431"/>
                  </a:moveTo>
                  <a:cubicBezTo>
                    <a:pt x="3703" y="15431"/>
                    <a:pt x="3977" y="15692"/>
                    <a:pt x="3977" y="16002"/>
                  </a:cubicBezTo>
                  <a:cubicBezTo>
                    <a:pt x="3977" y="16300"/>
                    <a:pt x="3727" y="16562"/>
                    <a:pt x="3405" y="16562"/>
                  </a:cubicBezTo>
                  <a:cubicBezTo>
                    <a:pt x="3096" y="16562"/>
                    <a:pt x="2846" y="16312"/>
                    <a:pt x="2846" y="16002"/>
                  </a:cubicBezTo>
                  <a:cubicBezTo>
                    <a:pt x="2858" y="15692"/>
                    <a:pt x="3096" y="15431"/>
                    <a:pt x="3405" y="15431"/>
                  </a:cubicBezTo>
                  <a:close/>
                  <a:moveTo>
                    <a:pt x="7132" y="15431"/>
                  </a:moveTo>
                  <a:cubicBezTo>
                    <a:pt x="7430" y="15431"/>
                    <a:pt x="7692" y="15692"/>
                    <a:pt x="7692" y="16002"/>
                  </a:cubicBezTo>
                  <a:cubicBezTo>
                    <a:pt x="7692" y="16300"/>
                    <a:pt x="7442" y="16562"/>
                    <a:pt x="7132" y="16562"/>
                  </a:cubicBezTo>
                  <a:cubicBezTo>
                    <a:pt x="6834" y="16562"/>
                    <a:pt x="6560" y="16312"/>
                    <a:pt x="6560" y="16002"/>
                  </a:cubicBezTo>
                  <a:cubicBezTo>
                    <a:pt x="6584" y="15692"/>
                    <a:pt x="6822" y="15431"/>
                    <a:pt x="7132" y="15431"/>
                  </a:cubicBezTo>
                  <a:close/>
                  <a:moveTo>
                    <a:pt x="10871" y="15431"/>
                  </a:moveTo>
                  <a:cubicBezTo>
                    <a:pt x="11168" y="15431"/>
                    <a:pt x="11430" y="15692"/>
                    <a:pt x="11430" y="16002"/>
                  </a:cubicBezTo>
                  <a:cubicBezTo>
                    <a:pt x="11430" y="16300"/>
                    <a:pt x="11180" y="16562"/>
                    <a:pt x="10871" y="16562"/>
                  </a:cubicBezTo>
                  <a:cubicBezTo>
                    <a:pt x="10573" y="16562"/>
                    <a:pt x="10299" y="16312"/>
                    <a:pt x="10299" y="16002"/>
                  </a:cubicBezTo>
                  <a:cubicBezTo>
                    <a:pt x="10299" y="15692"/>
                    <a:pt x="10549" y="15431"/>
                    <a:pt x="10871" y="15431"/>
                  </a:cubicBezTo>
                  <a:close/>
                  <a:moveTo>
                    <a:pt x="14585" y="15431"/>
                  </a:moveTo>
                  <a:cubicBezTo>
                    <a:pt x="14883" y="15431"/>
                    <a:pt x="15157" y="15692"/>
                    <a:pt x="15157" y="16002"/>
                  </a:cubicBezTo>
                  <a:cubicBezTo>
                    <a:pt x="15157" y="16300"/>
                    <a:pt x="14895" y="16562"/>
                    <a:pt x="14585" y="16562"/>
                  </a:cubicBezTo>
                  <a:cubicBezTo>
                    <a:pt x="14288" y="16562"/>
                    <a:pt x="14014" y="16312"/>
                    <a:pt x="14014" y="16002"/>
                  </a:cubicBezTo>
                  <a:cubicBezTo>
                    <a:pt x="14038" y="15692"/>
                    <a:pt x="14276" y="15431"/>
                    <a:pt x="14585" y="15431"/>
                  </a:cubicBezTo>
                  <a:close/>
                  <a:moveTo>
                    <a:pt x="18324" y="15431"/>
                  </a:moveTo>
                  <a:cubicBezTo>
                    <a:pt x="18622" y="15431"/>
                    <a:pt x="18883" y="15692"/>
                    <a:pt x="18883" y="16002"/>
                  </a:cubicBezTo>
                  <a:cubicBezTo>
                    <a:pt x="18883" y="16300"/>
                    <a:pt x="18633" y="16562"/>
                    <a:pt x="18324" y="16562"/>
                  </a:cubicBezTo>
                  <a:cubicBezTo>
                    <a:pt x="18026" y="16562"/>
                    <a:pt x="17752" y="16312"/>
                    <a:pt x="17752" y="16002"/>
                  </a:cubicBezTo>
                  <a:cubicBezTo>
                    <a:pt x="17752" y="15692"/>
                    <a:pt x="18014" y="15431"/>
                    <a:pt x="18324" y="15431"/>
                  </a:cubicBezTo>
                  <a:close/>
                  <a:moveTo>
                    <a:pt x="22039" y="15431"/>
                  </a:moveTo>
                  <a:cubicBezTo>
                    <a:pt x="22336" y="15431"/>
                    <a:pt x="22610" y="15692"/>
                    <a:pt x="22610" y="16002"/>
                  </a:cubicBezTo>
                  <a:cubicBezTo>
                    <a:pt x="22610" y="16300"/>
                    <a:pt x="22360" y="16562"/>
                    <a:pt x="22039" y="16562"/>
                  </a:cubicBezTo>
                  <a:cubicBezTo>
                    <a:pt x="21729" y="16562"/>
                    <a:pt x="21479" y="16312"/>
                    <a:pt x="21479" y="16002"/>
                  </a:cubicBezTo>
                  <a:cubicBezTo>
                    <a:pt x="21491" y="15692"/>
                    <a:pt x="21729" y="15431"/>
                    <a:pt x="22039" y="15431"/>
                  </a:cubicBezTo>
                  <a:close/>
                  <a:moveTo>
                    <a:pt x="25777" y="15431"/>
                  </a:moveTo>
                  <a:cubicBezTo>
                    <a:pt x="26075" y="15431"/>
                    <a:pt x="26349" y="15692"/>
                    <a:pt x="26349" y="16002"/>
                  </a:cubicBezTo>
                  <a:cubicBezTo>
                    <a:pt x="26349" y="16300"/>
                    <a:pt x="26087" y="16562"/>
                    <a:pt x="25777" y="16562"/>
                  </a:cubicBezTo>
                  <a:cubicBezTo>
                    <a:pt x="25468" y="16562"/>
                    <a:pt x="25206" y="16312"/>
                    <a:pt x="25206" y="16002"/>
                  </a:cubicBezTo>
                  <a:cubicBezTo>
                    <a:pt x="25218" y="15692"/>
                    <a:pt x="25468" y="15431"/>
                    <a:pt x="25777" y="15431"/>
                  </a:cubicBezTo>
                  <a:close/>
                  <a:moveTo>
                    <a:pt x="29504" y="15431"/>
                  </a:moveTo>
                  <a:cubicBezTo>
                    <a:pt x="29801" y="15431"/>
                    <a:pt x="30063" y="15692"/>
                    <a:pt x="30063" y="16002"/>
                  </a:cubicBezTo>
                  <a:cubicBezTo>
                    <a:pt x="30063" y="16300"/>
                    <a:pt x="29813" y="16562"/>
                    <a:pt x="29504" y="16562"/>
                  </a:cubicBezTo>
                  <a:cubicBezTo>
                    <a:pt x="29182" y="16562"/>
                    <a:pt x="28932" y="16312"/>
                    <a:pt x="28932" y="16002"/>
                  </a:cubicBezTo>
                  <a:cubicBezTo>
                    <a:pt x="28944" y="15692"/>
                    <a:pt x="29182" y="15431"/>
                    <a:pt x="29504" y="15431"/>
                  </a:cubicBezTo>
                  <a:close/>
                  <a:moveTo>
                    <a:pt x="33230" y="15431"/>
                  </a:moveTo>
                  <a:cubicBezTo>
                    <a:pt x="33528" y="15431"/>
                    <a:pt x="33802" y="15692"/>
                    <a:pt x="33802" y="16002"/>
                  </a:cubicBezTo>
                  <a:cubicBezTo>
                    <a:pt x="33802" y="16300"/>
                    <a:pt x="33552" y="16562"/>
                    <a:pt x="33230" y="16562"/>
                  </a:cubicBezTo>
                  <a:cubicBezTo>
                    <a:pt x="32921" y="16562"/>
                    <a:pt x="32671" y="16312"/>
                    <a:pt x="32671" y="16002"/>
                  </a:cubicBezTo>
                  <a:cubicBezTo>
                    <a:pt x="32671" y="15692"/>
                    <a:pt x="32921" y="15431"/>
                    <a:pt x="33230" y="15431"/>
                  </a:cubicBezTo>
                  <a:close/>
                  <a:moveTo>
                    <a:pt x="36957" y="15431"/>
                  </a:moveTo>
                  <a:cubicBezTo>
                    <a:pt x="37255" y="15431"/>
                    <a:pt x="37517" y="15692"/>
                    <a:pt x="37517" y="16002"/>
                  </a:cubicBezTo>
                  <a:cubicBezTo>
                    <a:pt x="37517" y="16300"/>
                    <a:pt x="37267" y="16562"/>
                    <a:pt x="36957" y="16562"/>
                  </a:cubicBezTo>
                  <a:cubicBezTo>
                    <a:pt x="36648" y="16562"/>
                    <a:pt x="36386" y="16312"/>
                    <a:pt x="36386" y="16002"/>
                  </a:cubicBezTo>
                  <a:cubicBezTo>
                    <a:pt x="36409" y="15692"/>
                    <a:pt x="36648" y="15431"/>
                    <a:pt x="36957" y="15431"/>
                  </a:cubicBezTo>
                  <a:close/>
                  <a:moveTo>
                    <a:pt x="40672" y="15431"/>
                  </a:moveTo>
                  <a:cubicBezTo>
                    <a:pt x="40970" y="15431"/>
                    <a:pt x="41243" y="15692"/>
                    <a:pt x="41243" y="16002"/>
                  </a:cubicBezTo>
                  <a:cubicBezTo>
                    <a:pt x="41243" y="16300"/>
                    <a:pt x="40993" y="16562"/>
                    <a:pt x="40672" y="16562"/>
                  </a:cubicBezTo>
                  <a:cubicBezTo>
                    <a:pt x="40374" y="16562"/>
                    <a:pt x="40112" y="16312"/>
                    <a:pt x="40112" y="16002"/>
                  </a:cubicBezTo>
                  <a:cubicBezTo>
                    <a:pt x="40124" y="15692"/>
                    <a:pt x="40362" y="15431"/>
                    <a:pt x="40672" y="15431"/>
                  </a:cubicBezTo>
                  <a:close/>
                  <a:moveTo>
                    <a:pt x="44410" y="15431"/>
                  </a:moveTo>
                  <a:cubicBezTo>
                    <a:pt x="44708" y="15431"/>
                    <a:pt x="44982" y="15692"/>
                    <a:pt x="44982" y="16002"/>
                  </a:cubicBezTo>
                  <a:cubicBezTo>
                    <a:pt x="44982" y="16300"/>
                    <a:pt x="44720" y="16562"/>
                    <a:pt x="44410" y="16562"/>
                  </a:cubicBezTo>
                  <a:cubicBezTo>
                    <a:pt x="44113" y="16562"/>
                    <a:pt x="43851" y="16312"/>
                    <a:pt x="43851" y="16002"/>
                  </a:cubicBezTo>
                  <a:cubicBezTo>
                    <a:pt x="43851" y="15692"/>
                    <a:pt x="44101" y="15431"/>
                    <a:pt x="44410" y="15431"/>
                  </a:cubicBezTo>
                  <a:close/>
                  <a:moveTo>
                    <a:pt x="48137" y="15431"/>
                  </a:moveTo>
                  <a:cubicBezTo>
                    <a:pt x="48435" y="15431"/>
                    <a:pt x="48697" y="15692"/>
                    <a:pt x="48697" y="16002"/>
                  </a:cubicBezTo>
                  <a:cubicBezTo>
                    <a:pt x="48697" y="16300"/>
                    <a:pt x="48447" y="16562"/>
                    <a:pt x="48137" y="16562"/>
                  </a:cubicBezTo>
                  <a:cubicBezTo>
                    <a:pt x="47839" y="16562"/>
                    <a:pt x="47566" y="16312"/>
                    <a:pt x="47566" y="16002"/>
                  </a:cubicBezTo>
                  <a:cubicBezTo>
                    <a:pt x="47578" y="15692"/>
                    <a:pt x="47839" y="15431"/>
                    <a:pt x="48137" y="15431"/>
                  </a:cubicBezTo>
                  <a:close/>
                  <a:moveTo>
                    <a:pt x="51864" y="15431"/>
                  </a:moveTo>
                  <a:cubicBezTo>
                    <a:pt x="52161" y="15431"/>
                    <a:pt x="52435" y="15692"/>
                    <a:pt x="52435" y="16002"/>
                  </a:cubicBezTo>
                  <a:cubicBezTo>
                    <a:pt x="52435" y="16300"/>
                    <a:pt x="52185" y="16562"/>
                    <a:pt x="51864" y="16562"/>
                  </a:cubicBezTo>
                  <a:cubicBezTo>
                    <a:pt x="51566" y="16562"/>
                    <a:pt x="51304" y="16312"/>
                    <a:pt x="51304" y="16002"/>
                  </a:cubicBezTo>
                  <a:cubicBezTo>
                    <a:pt x="51304" y="15692"/>
                    <a:pt x="51554" y="15431"/>
                    <a:pt x="51864" y="15431"/>
                  </a:cubicBezTo>
                  <a:close/>
                  <a:moveTo>
                    <a:pt x="55602" y="15431"/>
                  </a:moveTo>
                  <a:cubicBezTo>
                    <a:pt x="55900" y="15431"/>
                    <a:pt x="56174" y="15692"/>
                    <a:pt x="56174" y="16002"/>
                  </a:cubicBezTo>
                  <a:cubicBezTo>
                    <a:pt x="56174" y="16300"/>
                    <a:pt x="55912" y="16562"/>
                    <a:pt x="55602" y="16562"/>
                  </a:cubicBezTo>
                  <a:cubicBezTo>
                    <a:pt x="55293" y="16562"/>
                    <a:pt x="55043" y="16312"/>
                    <a:pt x="55043" y="16002"/>
                  </a:cubicBezTo>
                  <a:cubicBezTo>
                    <a:pt x="55043" y="15692"/>
                    <a:pt x="55293" y="15431"/>
                    <a:pt x="55602" y="15431"/>
                  </a:cubicBezTo>
                  <a:close/>
                  <a:moveTo>
                    <a:pt x="59329" y="15431"/>
                  </a:moveTo>
                  <a:cubicBezTo>
                    <a:pt x="59627" y="15431"/>
                    <a:pt x="59889" y="15692"/>
                    <a:pt x="59889" y="16002"/>
                  </a:cubicBezTo>
                  <a:cubicBezTo>
                    <a:pt x="59889" y="16300"/>
                    <a:pt x="59639" y="16562"/>
                    <a:pt x="59329" y="16562"/>
                  </a:cubicBezTo>
                  <a:cubicBezTo>
                    <a:pt x="59008" y="16562"/>
                    <a:pt x="58757" y="16312"/>
                    <a:pt x="58757" y="16002"/>
                  </a:cubicBezTo>
                  <a:cubicBezTo>
                    <a:pt x="58757" y="15692"/>
                    <a:pt x="59008" y="15431"/>
                    <a:pt x="59329" y="15431"/>
                  </a:cubicBezTo>
                  <a:close/>
                  <a:moveTo>
                    <a:pt x="63056" y="15431"/>
                  </a:moveTo>
                  <a:cubicBezTo>
                    <a:pt x="63353" y="15431"/>
                    <a:pt x="63627" y="15692"/>
                    <a:pt x="63627" y="16002"/>
                  </a:cubicBezTo>
                  <a:cubicBezTo>
                    <a:pt x="63627" y="16300"/>
                    <a:pt x="63377" y="16562"/>
                    <a:pt x="63056" y="16562"/>
                  </a:cubicBezTo>
                  <a:cubicBezTo>
                    <a:pt x="62746" y="16562"/>
                    <a:pt x="62496" y="16312"/>
                    <a:pt x="62496" y="16002"/>
                  </a:cubicBezTo>
                  <a:cubicBezTo>
                    <a:pt x="62496" y="15692"/>
                    <a:pt x="62746" y="15431"/>
                    <a:pt x="63056" y="15431"/>
                  </a:cubicBezTo>
                  <a:close/>
                  <a:moveTo>
                    <a:pt x="66782" y="15431"/>
                  </a:moveTo>
                  <a:cubicBezTo>
                    <a:pt x="67080" y="15431"/>
                    <a:pt x="67342" y="15692"/>
                    <a:pt x="67342" y="16002"/>
                  </a:cubicBezTo>
                  <a:cubicBezTo>
                    <a:pt x="67342" y="16300"/>
                    <a:pt x="67092" y="16562"/>
                    <a:pt x="66782" y="16562"/>
                  </a:cubicBezTo>
                  <a:cubicBezTo>
                    <a:pt x="66473" y="16562"/>
                    <a:pt x="66211" y="16312"/>
                    <a:pt x="66211" y="16002"/>
                  </a:cubicBezTo>
                  <a:cubicBezTo>
                    <a:pt x="66235" y="15692"/>
                    <a:pt x="66473" y="15431"/>
                    <a:pt x="66782" y="15431"/>
                  </a:cubicBezTo>
                  <a:close/>
                  <a:moveTo>
                    <a:pt x="70509" y="15431"/>
                  </a:moveTo>
                  <a:cubicBezTo>
                    <a:pt x="70807" y="15431"/>
                    <a:pt x="71080" y="15692"/>
                    <a:pt x="71080" y="16002"/>
                  </a:cubicBezTo>
                  <a:cubicBezTo>
                    <a:pt x="71080" y="16300"/>
                    <a:pt x="70830" y="16562"/>
                    <a:pt x="70509" y="16562"/>
                  </a:cubicBezTo>
                  <a:cubicBezTo>
                    <a:pt x="70199" y="16562"/>
                    <a:pt x="69949" y="16312"/>
                    <a:pt x="69949" y="16002"/>
                  </a:cubicBezTo>
                  <a:cubicBezTo>
                    <a:pt x="69949" y="15692"/>
                    <a:pt x="70199" y="15431"/>
                    <a:pt x="70509" y="15431"/>
                  </a:cubicBezTo>
                  <a:close/>
                  <a:moveTo>
                    <a:pt x="74236" y="15431"/>
                  </a:moveTo>
                  <a:cubicBezTo>
                    <a:pt x="74533" y="15431"/>
                    <a:pt x="74795" y="15692"/>
                    <a:pt x="74795" y="16002"/>
                  </a:cubicBezTo>
                  <a:cubicBezTo>
                    <a:pt x="74795" y="16300"/>
                    <a:pt x="74545" y="16562"/>
                    <a:pt x="74236" y="16562"/>
                  </a:cubicBezTo>
                  <a:cubicBezTo>
                    <a:pt x="73938" y="16562"/>
                    <a:pt x="73676" y="16312"/>
                    <a:pt x="73676" y="16002"/>
                  </a:cubicBezTo>
                  <a:cubicBezTo>
                    <a:pt x="73676" y="15692"/>
                    <a:pt x="73926" y="15431"/>
                    <a:pt x="74236" y="15431"/>
                  </a:cubicBezTo>
                  <a:close/>
                  <a:moveTo>
                    <a:pt x="77855" y="15431"/>
                  </a:moveTo>
                  <a:cubicBezTo>
                    <a:pt x="78153" y="15431"/>
                    <a:pt x="78415" y="15692"/>
                    <a:pt x="78415" y="16002"/>
                  </a:cubicBezTo>
                  <a:cubicBezTo>
                    <a:pt x="78415" y="16300"/>
                    <a:pt x="78165" y="16562"/>
                    <a:pt x="77855" y="16562"/>
                  </a:cubicBezTo>
                  <a:cubicBezTo>
                    <a:pt x="77546" y="16562"/>
                    <a:pt x="77284" y="16312"/>
                    <a:pt x="77284" y="16002"/>
                  </a:cubicBezTo>
                  <a:cubicBezTo>
                    <a:pt x="77284" y="15692"/>
                    <a:pt x="77546" y="15431"/>
                    <a:pt x="77855" y="15431"/>
                  </a:cubicBezTo>
                  <a:close/>
                  <a:moveTo>
                    <a:pt x="81570" y="15431"/>
                  </a:moveTo>
                  <a:cubicBezTo>
                    <a:pt x="81868" y="15431"/>
                    <a:pt x="82141" y="15692"/>
                    <a:pt x="82141" y="16002"/>
                  </a:cubicBezTo>
                  <a:cubicBezTo>
                    <a:pt x="82141" y="16300"/>
                    <a:pt x="81879" y="16562"/>
                    <a:pt x="81570" y="16562"/>
                  </a:cubicBezTo>
                  <a:cubicBezTo>
                    <a:pt x="81260" y="16562"/>
                    <a:pt x="81010" y="16312"/>
                    <a:pt x="81010" y="16002"/>
                  </a:cubicBezTo>
                  <a:cubicBezTo>
                    <a:pt x="81022" y="15692"/>
                    <a:pt x="81260" y="15431"/>
                    <a:pt x="81570" y="15431"/>
                  </a:cubicBezTo>
                  <a:close/>
                  <a:moveTo>
                    <a:pt x="85308" y="15431"/>
                  </a:moveTo>
                  <a:cubicBezTo>
                    <a:pt x="85606" y="15431"/>
                    <a:pt x="85880" y="15692"/>
                    <a:pt x="85880" y="16002"/>
                  </a:cubicBezTo>
                  <a:cubicBezTo>
                    <a:pt x="85880" y="16300"/>
                    <a:pt x="85618" y="16562"/>
                    <a:pt x="85308" y="16562"/>
                  </a:cubicBezTo>
                  <a:cubicBezTo>
                    <a:pt x="84999" y="16562"/>
                    <a:pt x="84749" y="16312"/>
                    <a:pt x="84749" y="16002"/>
                  </a:cubicBezTo>
                  <a:cubicBezTo>
                    <a:pt x="84749" y="15692"/>
                    <a:pt x="84999" y="15431"/>
                    <a:pt x="85308" y="15431"/>
                  </a:cubicBezTo>
                  <a:close/>
                  <a:moveTo>
                    <a:pt x="89035" y="15431"/>
                  </a:moveTo>
                  <a:cubicBezTo>
                    <a:pt x="89333" y="15431"/>
                    <a:pt x="89595" y="15692"/>
                    <a:pt x="89595" y="16002"/>
                  </a:cubicBezTo>
                  <a:cubicBezTo>
                    <a:pt x="89595" y="16300"/>
                    <a:pt x="89345" y="16562"/>
                    <a:pt x="89035" y="16562"/>
                  </a:cubicBezTo>
                  <a:cubicBezTo>
                    <a:pt x="88714" y="16562"/>
                    <a:pt x="88464" y="16312"/>
                    <a:pt x="88464" y="16002"/>
                  </a:cubicBezTo>
                  <a:cubicBezTo>
                    <a:pt x="88475" y="15692"/>
                    <a:pt x="88714" y="15431"/>
                    <a:pt x="89035" y="15431"/>
                  </a:cubicBezTo>
                  <a:close/>
                  <a:moveTo>
                    <a:pt x="92762" y="15431"/>
                  </a:moveTo>
                  <a:cubicBezTo>
                    <a:pt x="93059" y="15431"/>
                    <a:pt x="93333" y="15692"/>
                    <a:pt x="93333" y="16002"/>
                  </a:cubicBezTo>
                  <a:cubicBezTo>
                    <a:pt x="93333" y="16300"/>
                    <a:pt x="93071" y="16562"/>
                    <a:pt x="92762" y="16562"/>
                  </a:cubicBezTo>
                  <a:cubicBezTo>
                    <a:pt x="92452" y="16562"/>
                    <a:pt x="92202" y="16312"/>
                    <a:pt x="92202" y="16002"/>
                  </a:cubicBezTo>
                  <a:cubicBezTo>
                    <a:pt x="92202" y="15692"/>
                    <a:pt x="92452" y="15431"/>
                    <a:pt x="92762" y="15431"/>
                  </a:cubicBezTo>
                  <a:close/>
                  <a:moveTo>
                    <a:pt x="96488" y="15431"/>
                  </a:moveTo>
                  <a:cubicBezTo>
                    <a:pt x="96786" y="15431"/>
                    <a:pt x="97048" y="15692"/>
                    <a:pt x="97048" y="16002"/>
                  </a:cubicBezTo>
                  <a:cubicBezTo>
                    <a:pt x="97048" y="16300"/>
                    <a:pt x="96798" y="16562"/>
                    <a:pt x="96488" y="16562"/>
                  </a:cubicBezTo>
                  <a:cubicBezTo>
                    <a:pt x="96191" y="16562"/>
                    <a:pt x="95917" y="16312"/>
                    <a:pt x="95917" y="16002"/>
                  </a:cubicBezTo>
                  <a:cubicBezTo>
                    <a:pt x="95917" y="15692"/>
                    <a:pt x="96179" y="15431"/>
                    <a:pt x="96488" y="15431"/>
                  </a:cubicBezTo>
                  <a:close/>
                  <a:moveTo>
                    <a:pt x="100203" y="15431"/>
                  </a:moveTo>
                  <a:cubicBezTo>
                    <a:pt x="100501" y="15431"/>
                    <a:pt x="100775" y="15692"/>
                    <a:pt x="100775" y="16002"/>
                  </a:cubicBezTo>
                  <a:cubicBezTo>
                    <a:pt x="100775" y="16300"/>
                    <a:pt x="100513" y="16562"/>
                    <a:pt x="100203" y="16562"/>
                  </a:cubicBezTo>
                  <a:cubicBezTo>
                    <a:pt x="99905" y="16562"/>
                    <a:pt x="99644" y="16312"/>
                    <a:pt x="99644" y="16002"/>
                  </a:cubicBezTo>
                  <a:cubicBezTo>
                    <a:pt x="99655" y="15692"/>
                    <a:pt x="99894" y="15431"/>
                    <a:pt x="100203" y="15431"/>
                  </a:cubicBezTo>
                  <a:close/>
                  <a:moveTo>
                    <a:pt x="103942" y="15431"/>
                  </a:moveTo>
                  <a:cubicBezTo>
                    <a:pt x="104239" y="15431"/>
                    <a:pt x="104513" y="15692"/>
                    <a:pt x="104513" y="16002"/>
                  </a:cubicBezTo>
                  <a:cubicBezTo>
                    <a:pt x="104513" y="16300"/>
                    <a:pt x="104251" y="16562"/>
                    <a:pt x="103942" y="16562"/>
                  </a:cubicBezTo>
                  <a:cubicBezTo>
                    <a:pt x="103644" y="16562"/>
                    <a:pt x="103382" y="16312"/>
                    <a:pt x="103382" y="16002"/>
                  </a:cubicBezTo>
                  <a:cubicBezTo>
                    <a:pt x="103382" y="15692"/>
                    <a:pt x="103632" y="15431"/>
                    <a:pt x="103942" y="15431"/>
                  </a:cubicBezTo>
                  <a:close/>
                  <a:moveTo>
                    <a:pt x="107668" y="15431"/>
                  </a:moveTo>
                  <a:cubicBezTo>
                    <a:pt x="107966" y="15431"/>
                    <a:pt x="108228" y="15692"/>
                    <a:pt x="108228" y="16002"/>
                  </a:cubicBezTo>
                  <a:cubicBezTo>
                    <a:pt x="108228" y="16300"/>
                    <a:pt x="107978" y="16562"/>
                    <a:pt x="107668" y="16562"/>
                  </a:cubicBezTo>
                  <a:cubicBezTo>
                    <a:pt x="107371" y="16562"/>
                    <a:pt x="107097" y="16312"/>
                    <a:pt x="107097" y="16002"/>
                  </a:cubicBezTo>
                  <a:cubicBezTo>
                    <a:pt x="107109" y="15692"/>
                    <a:pt x="107347" y="15431"/>
                    <a:pt x="107668" y="15431"/>
                  </a:cubicBezTo>
                  <a:close/>
                  <a:moveTo>
                    <a:pt x="111395" y="15431"/>
                  </a:moveTo>
                  <a:cubicBezTo>
                    <a:pt x="111693" y="15431"/>
                    <a:pt x="111967" y="15692"/>
                    <a:pt x="111967" y="16002"/>
                  </a:cubicBezTo>
                  <a:cubicBezTo>
                    <a:pt x="111967" y="16300"/>
                    <a:pt x="111705" y="16562"/>
                    <a:pt x="111395" y="16562"/>
                  </a:cubicBezTo>
                  <a:cubicBezTo>
                    <a:pt x="111085" y="16562"/>
                    <a:pt x="110835" y="16312"/>
                    <a:pt x="110835" y="16002"/>
                  </a:cubicBezTo>
                  <a:cubicBezTo>
                    <a:pt x="110835" y="15692"/>
                    <a:pt x="111085" y="15431"/>
                    <a:pt x="111395" y="15431"/>
                  </a:cubicBezTo>
                  <a:close/>
                  <a:moveTo>
                    <a:pt x="115122" y="15431"/>
                  </a:moveTo>
                  <a:cubicBezTo>
                    <a:pt x="115419" y="15431"/>
                    <a:pt x="115681" y="15692"/>
                    <a:pt x="115681" y="16002"/>
                  </a:cubicBezTo>
                  <a:cubicBezTo>
                    <a:pt x="115681" y="16300"/>
                    <a:pt x="115431" y="16562"/>
                    <a:pt x="115122" y="16562"/>
                  </a:cubicBezTo>
                  <a:cubicBezTo>
                    <a:pt x="114812" y="16562"/>
                    <a:pt x="114550" y="16312"/>
                    <a:pt x="114550" y="16002"/>
                  </a:cubicBezTo>
                  <a:cubicBezTo>
                    <a:pt x="114574" y="15692"/>
                    <a:pt x="114812" y="15431"/>
                    <a:pt x="115122" y="15431"/>
                  </a:cubicBezTo>
                  <a:close/>
                  <a:moveTo>
                    <a:pt x="118860" y="15431"/>
                  </a:moveTo>
                  <a:cubicBezTo>
                    <a:pt x="119158" y="15431"/>
                    <a:pt x="119420" y="15692"/>
                    <a:pt x="119420" y="16002"/>
                  </a:cubicBezTo>
                  <a:cubicBezTo>
                    <a:pt x="119420" y="16300"/>
                    <a:pt x="119170" y="16562"/>
                    <a:pt x="118860" y="16562"/>
                  </a:cubicBezTo>
                  <a:cubicBezTo>
                    <a:pt x="118539" y="16562"/>
                    <a:pt x="118289" y="16312"/>
                    <a:pt x="118289" y="16002"/>
                  </a:cubicBezTo>
                  <a:cubicBezTo>
                    <a:pt x="118289" y="15692"/>
                    <a:pt x="118539" y="15431"/>
                    <a:pt x="118860" y="15431"/>
                  </a:cubicBezTo>
                  <a:close/>
                  <a:moveTo>
                    <a:pt x="122575" y="15431"/>
                  </a:moveTo>
                  <a:cubicBezTo>
                    <a:pt x="122873" y="15431"/>
                    <a:pt x="123146" y="15692"/>
                    <a:pt x="123146" y="16002"/>
                  </a:cubicBezTo>
                  <a:cubicBezTo>
                    <a:pt x="123146" y="16300"/>
                    <a:pt x="122885" y="16562"/>
                    <a:pt x="122575" y="16562"/>
                  </a:cubicBezTo>
                  <a:cubicBezTo>
                    <a:pt x="122265" y="16562"/>
                    <a:pt x="122015" y="16312"/>
                    <a:pt x="122015" y="16002"/>
                  </a:cubicBezTo>
                  <a:cubicBezTo>
                    <a:pt x="122027" y="15692"/>
                    <a:pt x="122277" y="15431"/>
                    <a:pt x="122575" y="15431"/>
                  </a:cubicBezTo>
                  <a:close/>
                  <a:moveTo>
                    <a:pt x="126314" y="15431"/>
                  </a:moveTo>
                  <a:cubicBezTo>
                    <a:pt x="126611" y="15431"/>
                    <a:pt x="126873" y="15692"/>
                    <a:pt x="126873" y="16002"/>
                  </a:cubicBezTo>
                  <a:cubicBezTo>
                    <a:pt x="126873" y="16300"/>
                    <a:pt x="126623" y="16562"/>
                    <a:pt x="126314" y="16562"/>
                  </a:cubicBezTo>
                  <a:cubicBezTo>
                    <a:pt x="126004" y="16562"/>
                    <a:pt x="125742" y="16312"/>
                    <a:pt x="125742" y="16002"/>
                  </a:cubicBezTo>
                  <a:cubicBezTo>
                    <a:pt x="125742" y="15692"/>
                    <a:pt x="126004" y="15431"/>
                    <a:pt x="126314" y="15431"/>
                  </a:cubicBezTo>
                  <a:close/>
                  <a:moveTo>
                    <a:pt x="130028" y="15431"/>
                  </a:moveTo>
                  <a:cubicBezTo>
                    <a:pt x="130326" y="15431"/>
                    <a:pt x="130600" y="15692"/>
                    <a:pt x="130600" y="16002"/>
                  </a:cubicBezTo>
                  <a:cubicBezTo>
                    <a:pt x="130600" y="16300"/>
                    <a:pt x="130350" y="16562"/>
                    <a:pt x="130028" y="16562"/>
                  </a:cubicBezTo>
                  <a:cubicBezTo>
                    <a:pt x="129731" y="16562"/>
                    <a:pt x="129469" y="16312"/>
                    <a:pt x="129469" y="16002"/>
                  </a:cubicBezTo>
                  <a:cubicBezTo>
                    <a:pt x="129469" y="15692"/>
                    <a:pt x="129719" y="15431"/>
                    <a:pt x="130028" y="15431"/>
                  </a:cubicBezTo>
                  <a:close/>
                  <a:moveTo>
                    <a:pt x="133767" y="15431"/>
                  </a:moveTo>
                  <a:cubicBezTo>
                    <a:pt x="134065" y="15431"/>
                    <a:pt x="134326" y="15692"/>
                    <a:pt x="134326" y="16002"/>
                  </a:cubicBezTo>
                  <a:cubicBezTo>
                    <a:pt x="134326" y="16300"/>
                    <a:pt x="134076" y="16562"/>
                    <a:pt x="133767" y="16562"/>
                  </a:cubicBezTo>
                  <a:cubicBezTo>
                    <a:pt x="133469" y="16562"/>
                    <a:pt x="133207" y="16312"/>
                    <a:pt x="133207" y="16002"/>
                  </a:cubicBezTo>
                  <a:cubicBezTo>
                    <a:pt x="133207" y="15692"/>
                    <a:pt x="133457" y="15431"/>
                    <a:pt x="133767" y="15431"/>
                  </a:cubicBezTo>
                  <a:close/>
                  <a:moveTo>
                    <a:pt x="1548" y="17300"/>
                  </a:moveTo>
                  <a:cubicBezTo>
                    <a:pt x="1846" y="17300"/>
                    <a:pt x="2119" y="17550"/>
                    <a:pt x="2119" y="17859"/>
                  </a:cubicBezTo>
                  <a:cubicBezTo>
                    <a:pt x="2119" y="18157"/>
                    <a:pt x="1858" y="18431"/>
                    <a:pt x="1548" y="18431"/>
                  </a:cubicBezTo>
                  <a:cubicBezTo>
                    <a:pt x="1238" y="18431"/>
                    <a:pt x="988" y="18169"/>
                    <a:pt x="988" y="17859"/>
                  </a:cubicBezTo>
                  <a:cubicBezTo>
                    <a:pt x="988" y="17550"/>
                    <a:pt x="1238" y="17300"/>
                    <a:pt x="1548" y="17300"/>
                  </a:cubicBezTo>
                  <a:close/>
                  <a:moveTo>
                    <a:pt x="5287" y="17300"/>
                  </a:moveTo>
                  <a:cubicBezTo>
                    <a:pt x="5596" y="17300"/>
                    <a:pt x="5846" y="17550"/>
                    <a:pt x="5846" y="17859"/>
                  </a:cubicBezTo>
                  <a:cubicBezTo>
                    <a:pt x="5846" y="18169"/>
                    <a:pt x="5596" y="18431"/>
                    <a:pt x="5287" y="18431"/>
                  </a:cubicBezTo>
                  <a:cubicBezTo>
                    <a:pt x="4977" y="18431"/>
                    <a:pt x="4715" y="18169"/>
                    <a:pt x="4715" y="17859"/>
                  </a:cubicBezTo>
                  <a:cubicBezTo>
                    <a:pt x="4715" y="17550"/>
                    <a:pt x="4977" y="17300"/>
                    <a:pt x="5287" y="17300"/>
                  </a:cubicBezTo>
                  <a:close/>
                  <a:moveTo>
                    <a:pt x="9001" y="17300"/>
                  </a:moveTo>
                  <a:cubicBezTo>
                    <a:pt x="9299" y="17300"/>
                    <a:pt x="9573" y="17550"/>
                    <a:pt x="9573" y="17859"/>
                  </a:cubicBezTo>
                  <a:cubicBezTo>
                    <a:pt x="9573" y="18157"/>
                    <a:pt x="9323" y="18431"/>
                    <a:pt x="9001" y="18431"/>
                  </a:cubicBezTo>
                  <a:cubicBezTo>
                    <a:pt x="8704" y="18431"/>
                    <a:pt x="8442" y="18169"/>
                    <a:pt x="8442" y="17859"/>
                  </a:cubicBezTo>
                  <a:cubicBezTo>
                    <a:pt x="8442" y="17550"/>
                    <a:pt x="8692" y="17300"/>
                    <a:pt x="9001" y="17300"/>
                  </a:cubicBezTo>
                  <a:close/>
                  <a:moveTo>
                    <a:pt x="12728" y="17300"/>
                  </a:moveTo>
                  <a:cubicBezTo>
                    <a:pt x="13037" y="17300"/>
                    <a:pt x="13288" y="17550"/>
                    <a:pt x="13288" y="17859"/>
                  </a:cubicBezTo>
                  <a:cubicBezTo>
                    <a:pt x="13288" y="18169"/>
                    <a:pt x="13037" y="18431"/>
                    <a:pt x="12728" y="18431"/>
                  </a:cubicBezTo>
                  <a:cubicBezTo>
                    <a:pt x="12418" y="18431"/>
                    <a:pt x="12156" y="18169"/>
                    <a:pt x="12156" y="17859"/>
                  </a:cubicBezTo>
                  <a:cubicBezTo>
                    <a:pt x="12156" y="17550"/>
                    <a:pt x="12418" y="17300"/>
                    <a:pt x="12728" y="17300"/>
                  </a:cubicBezTo>
                  <a:close/>
                  <a:moveTo>
                    <a:pt x="16466" y="17300"/>
                  </a:moveTo>
                  <a:cubicBezTo>
                    <a:pt x="16764" y="17300"/>
                    <a:pt x="17026" y="17550"/>
                    <a:pt x="17026" y="17859"/>
                  </a:cubicBezTo>
                  <a:cubicBezTo>
                    <a:pt x="17026" y="18157"/>
                    <a:pt x="16776" y="18431"/>
                    <a:pt x="16466" y="18431"/>
                  </a:cubicBezTo>
                  <a:cubicBezTo>
                    <a:pt x="16169" y="18431"/>
                    <a:pt x="15895" y="18169"/>
                    <a:pt x="15895" y="17859"/>
                  </a:cubicBezTo>
                  <a:cubicBezTo>
                    <a:pt x="15895" y="17550"/>
                    <a:pt x="16145" y="17300"/>
                    <a:pt x="16466" y="17300"/>
                  </a:cubicBezTo>
                  <a:close/>
                  <a:moveTo>
                    <a:pt x="20181" y="17300"/>
                  </a:moveTo>
                  <a:cubicBezTo>
                    <a:pt x="20491" y="17300"/>
                    <a:pt x="20753" y="17550"/>
                    <a:pt x="20753" y="17859"/>
                  </a:cubicBezTo>
                  <a:cubicBezTo>
                    <a:pt x="20753" y="18169"/>
                    <a:pt x="20491" y="18431"/>
                    <a:pt x="20181" y="18431"/>
                  </a:cubicBezTo>
                  <a:cubicBezTo>
                    <a:pt x="19872" y="18431"/>
                    <a:pt x="19622" y="18169"/>
                    <a:pt x="19622" y="17859"/>
                  </a:cubicBezTo>
                  <a:cubicBezTo>
                    <a:pt x="19622" y="17550"/>
                    <a:pt x="19872" y="17300"/>
                    <a:pt x="20181" y="17300"/>
                  </a:cubicBezTo>
                  <a:close/>
                  <a:moveTo>
                    <a:pt x="23920" y="17300"/>
                  </a:moveTo>
                  <a:cubicBezTo>
                    <a:pt x="24217" y="17300"/>
                    <a:pt x="24479" y="17550"/>
                    <a:pt x="24479" y="17859"/>
                  </a:cubicBezTo>
                  <a:cubicBezTo>
                    <a:pt x="24479" y="18157"/>
                    <a:pt x="24229" y="18431"/>
                    <a:pt x="23920" y="18431"/>
                  </a:cubicBezTo>
                  <a:cubicBezTo>
                    <a:pt x="23610" y="18431"/>
                    <a:pt x="23348" y="18169"/>
                    <a:pt x="23348" y="17859"/>
                  </a:cubicBezTo>
                  <a:cubicBezTo>
                    <a:pt x="23348" y="17550"/>
                    <a:pt x="23610" y="17300"/>
                    <a:pt x="23920" y="17300"/>
                  </a:cubicBezTo>
                  <a:close/>
                  <a:moveTo>
                    <a:pt x="27635" y="17300"/>
                  </a:moveTo>
                  <a:cubicBezTo>
                    <a:pt x="27956" y="17300"/>
                    <a:pt x="28206" y="17550"/>
                    <a:pt x="28206" y="17859"/>
                  </a:cubicBezTo>
                  <a:cubicBezTo>
                    <a:pt x="28206" y="18169"/>
                    <a:pt x="27956" y="18431"/>
                    <a:pt x="27635" y="18431"/>
                  </a:cubicBezTo>
                  <a:cubicBezTo>
                    <a:pt x="27325" y="18431"/>
                    <a:pt x="27075" y="18169"/>
                    <a:pt x="27075" y="17859"/>
                  </a:cubicBezTo>
                  <a:cubicBezTo>
                    <a:pt x="27075" y="17550"/>
                    <a:pt x="27325" y="17300"/>
                    <a:pt x="27635" y="17300"/>
                  </a:cubicBezTo>
                  <a:close/>
                  <a:moveTo>
                    <a:pt x="31373" y="17300"/>
                  </a:moveTo>
                  <a:cubicBezTo>
                    <a:pt x="31671" y="17300"/>
                    <a:pt x="31945" y="17550"/>
                    <a:pt x="31945" y="17859"/>
                  </a:cubicBezTo>
                  <a:cubicBezTo>
                    <a:pt x="31945" y="18157"/>
                    <a:pt x="31683" y="18431"/>
                    <a:pt x="31373" y="18431"/>
                  </a:cubicBezTo>
                  <a:cubicBezTo>
                    <a:pt x="31064" y="18431"/>
                    <a:pt x="30814" y="18169"/>
                    <a:pt x="30814" y="17859"/>
                  </a:cubicBezTo>
                  <a:cubicBezTo>
                    <a:pt x="30814" y="17550"/>
                    <a:pt x="31064" y="17300"/>
                    <a:pt x="31373" y="17300"/>
                  </a:cubicBezTo>
                  <a:close/>
                  <a:moveTo>
                    <a:pt x="35100" y="17300"/>
                  </a:moveTo>
                  <a:cubicBezTo>
                    <a:pt x="35409" y="17300"/>
                    <a:pt x="35659" y="17550"/>
                    <a:pt x="35659" y="17859"/>
                  </a:cubicBezTo>
                  <a:cubicBezTo>
                    <a:pt x="35659" y="18169"/>
                    <a:pt x="35409" y="18431"/>
                    <a:pt x="35100" y="18431"/>
                  </a:cubicBezTo>
                  <a:cubicBezTo>
                    <a:pt x="34778" y="18431"/>
                    <a:pt x="34528" y="18169"/>
                    <a:pt x="34528" y="17859"/>
                  </a:cubicBezTo>
                  <a:cubicBezTo>
                    <a:pt x="34528" y="17550"/>
                    <a:pt x="34778" y="17300"/>
                    <a:pt x="35100" y="17300"/>
                  </a:cubicBezTo>
                  <a:close/>
                  <a:moveTo>
                    <a:pt x="38815" y="17300"/>
                  </a:moveTo>
                  <a:cubicBezTo>
                    <a:pt x="39112" y="17300"/>
                    <a:pt x="39386" y="17550"/>
                    <a:pt x="39386" y="17859"/>
                  </a:cubicBezTo>
                  <a:cubicBezTo>
                    <a:pt x="39386" y="18157"/>
                    <a:pt x="39124" y="18431"/>
                    <a:pt x="38815" y="18431"/>
                  </a:cubicBezTo>
                  <a:cubicBezTo>
                    <a:pt x="38517" y="18431"/>
                    <a:pt x="38255" y="18169"/>
                    <a:pt x="38255" y="17859"/>
                  </a:cubicBezTo>
                  <a:cubicBezTo>
                    <a:pt x="38267" y="17550"/>
                    <a:pt x="38505" y="17300"/>
                    <a:pt x="38815" y="17300"/>
                  </a:cubicBezTo>
                  <a:close/>
                  <a:moveTo>
                    <a:pt x="42553" y="17300"/>
                  </a:moveTo>
                  <a:cubicBezTo>
                    <a:pt x="42863" y="17300"/>
                    <a:pt x="43113" y="17550"/>
                    <a:pt x="43113" y="17859"/>
                  </a:cubicBezTo>
                  <a:cubicBezTo>
                    <a:pt x="43113" y="18169"/>
                    <a:pt x="42863" y="18431"/>
                    <a:pt x="42553" y="18431"/>
                  </a:cubicBezTo>
                  <a:cubicBezTo>
                    <a:pt x="42232" y="18431"/>
                    <a:pt x="41982" y="18169"/>
                    <a:pt x="41982" y="17859"/>
                  </a:cubicBezTo>
                  <a:cubicBezTo>
                    <a:pt x="41982" y="17550"/>
                    <a:pt x="42244" y="17300"/>
                    <a:pt x="42553" y="17300"/>
                  </a:cubicBezTo>
                  <a:close/>
                  <a:moveTo>
                    <a:pt x="46268" y="17300"/>
                  </a:moveTo>
                  <a:cubicBezTo>
                    <a:pt x="46565" y="17300"/>
                    <a:pt x="46839" y="17550"/>
                    <a:pt x="46839" y="17859"/>
                  </a:cubicBezTo>
                  <a:cubicBezTo>
                    <a:pt x="46839" y="18157"/>
                    <a:pt x="46589" y="18431"/>
                    <a:pt x="46268" y="18431"/>
                  </a:cubicBezTo>
                  <a:cubicBezTo>
                    <a:pt x="45970" y="18431"/>
                    <a:pt x="45708" y="18169"/>
                    <a:pt x="45708" y="17859"/>
                  </a:cubicBezTo>
                  <a:cubicBezTo>
                    <a:pt x="45720" y="17550"/>
                    <a:pt x="45958" y="17300"/>
                    <a:pt x="46268" y="17300"/>
                  </a:cubicBezTo>
                  <a:close/>
                  <a:moveTo>
                    <a:pt x="50006" y="17300"/>
                  </a:moveTo>
                  <a:cubicBezTo>
                    <a:pt x="50316" y="17300"/>
                    <a:pt x="50578" y="17550"/>
                    <a:pt x="50578" y="17859"/>
                  </a:cubicBezTo>
                  <a:cubicBezTo>
                    <a:pt x="50578" y="18169"/>
                    <a:pt x="50316" y="18431"/>
                    <a:pt x="50006" y="18431"/>
                  </a:cubicBezTo>
                  <a:cubicBezTo>
                    <a:pt x="49697" y="18431"/>
                    <a:pt x="49447" y="18169"/>
                    <a:pt x="49447" y="17859"/>
                  </a:cubicBezTo>
                  <a:cubicBezTo>
                    <a:pt x="49447" y="17550"/>
                    <a:pt x="49697" y="17300"/>
                    <a:pt x="50006" y="17300"/>
                  </a:cubicBezTo>
                  <a:close/>
                  <a:moveTo>
                    <a:pt x="53733" y="17300"/>
                  </a:moveTo>
                  <a:cubicBezTo>
                    <a:pt x="54031" y="17300"/>
                    <a:pt x="54293" y="17550"/>
                    <a:pt x="54293" y="17859"/>
                  </a:cubicBezTo>
                  <a:cubicBezTo>
                    <a:pt x="54293" y="18157"/>
                    <a:pt x="54043" y="18431"/>
                    <a:pt x="53733" y="18431"/>
                  </a:cubicBezTo>
                  <a:cubicBezTo>
                    <a:pt x="53412" y="18431"/>
                    <a:pt x="53162" y="18169"/>
                    <a:pt x="53162" y="17859"/>
                  </a:cubicBezTo>
                  <a:cubicBezTo>
                    <a:pt x="53173" y="17550"/>
                    <a:pt x="53412" y="17300"/>
                    <a:pt x="53733" y="17300"/>
                  </a:cubicBezTo>
                  <a:close/>
                  <a:moveTo>
                    <a:pt x="57460" y="17300"/>
                  </a:moveTo>
                  <a:cubicBezTo>
                    <a:pt x="57781" y="17300"/>
                    <a:pt x="58031" y="17550"/>
                    <a:pt x="58031" y="17859"/>
                  </a:cubicBezTo>
                  <a:cubicBezTo>
                    <a:pt x="58031" y="18169"/>
                    <a:pt x="57781" y="18431"/>
                    <a:pt x="57460" y="18431"/>
                  </a:cubicBezTo>
                  <a:cubicBezTo>
                    <a:pt x="57150" y="18431"/>
                    <a:pt x="56900" y="18169"/>
                    <a:pt x="56900" y="17859"/>
                  </a:cubicBezTo>
                  <a:cubicBezTo>
                    <a:pt x="56900" y="17550"/>
                    <a:pt x="57150" y="17300"/>
                    <a:pt x="57460" y="17300"/>
                  </a:cubicBezTo>
                  <a:close/>
                  <a:moveTo>
                    <a:pt x="61186" y="17300"/>
                  </a:moveTo>
                  <a:cubicBezTo>
                    <a:pt x="61484" y="17300"/>
                    <a:pt x="61746" y="17550"/>
                    <a:pt x="61746" y="17859"/>
                  </a:cubicBezTo>
                  <a:cubicBezTo>
                    <a:pt x="61746" y="18157"/>
                    <a:pt x="61496" y="18431"/>
                    <a:pt x="61186" y="18431"/>
                  </a:cubicBezTo>
                  <a:cubicBezTo>
                    <a:pt x="60877" y="18431"/>
                    <a:pt x="60615" y="18169"/>
                    <a:pt x="60615" y="17859"/>
                  </a:cubicBezTo>
                  <a:cubicBezTo>
                    <a:pt x="60639" y="17550"/>
                    <a:pt x="60877" y="17300"/>
                    <a:pt x="61186" y="17300"/>
                  </a:cubicBezTo>
                  <a:close/>
                  <a:moveTo>
                    <a:pt x="64925" y="17300"/>
                  </a:moveTo>
                  <a:cubicBezTo>
                    <a:pt x="65234" y="17300"/>
                    <a:pt x="65485" y="17550"/>
                    <a:pt x="65485" y="17859"/>
                  </a:cubicBezTo>
                  <a:cubicBezTo>
                    <a:pt x="65485" y="18169"/>
                    <a:pt x="65234" y="18431"/>
                    <a:pt x="64925" y="18431"/>
                  </a:cubicBezTo>
                  <a:cubicBezTo>
                    <a:pt x="64603" y="18431"/>
                    <a:pt x="64353" y="18169"/>
                    <a:pt x="64353" y="17859"/>
                  </a:cubicBezTo>
                  <a:cubicBezTo>
                    <a:pt x="64353" y="17550"/>
                    <a:pt x="64603" y="17300"/>
                    <a:pt x="64925" y="17300"/>
                  </a:cubicBezTo>
                  <a:close/>
                  <a:moveTo>
                    <a:pt x="68640" y="17300"/>
                  </a:moveTo>
                  <a:cubicBezTo>
                    <a:pt x="68937" y="17300"/>
                    <a:pt x="69211" y="17550"/>
                    <a:pt x="69211" y="17859"/>
                  </a:cubicBezTo>
                  <a:cubicBezTo>
                    <a:pt x="69211" y="18157"/>
                    <a:pt x="68949" y="18431"/>
                    <a:pt x="68640" y="18431"/>
                  </a:cubicBezTo>
                  <a:cubicBezTo>
                    <a:pt x="68330" y="18431"/>
                    <a:pt x="68080" y="18169"/>
                    <a:pt x="68080" y="17859"/>
                  </a:cubicBezTo>
                  <a:cubicBezTo>
                    <a:pt x="68092" y="17550"/>
                    <a:pt x="68330" y="17300"/>
                    <a:pt x="68640" y="17300"/>
                  </a:cubicBezTo>
                  <a:close/>
                  <a:moveTo>
                    <a:pt x="72366" y="17300"/>
                  </a:moveTo>
                  <a:cubicBezTo>
                    <a:pt x="72676" y="17300"/>
                    <a:pt x="72926" y="17550"/>
                    <a:pt x="72926" y="17859"/>
                  </a:cubicBezTo>
                  <a:cubicBezTo>
                    <a:pt x="72926" y="18169"/>
                    <a:pt x="72676" y="18431"/>
                    <a:pt x="72366" y="18431"/>
                  </a:cubicBezTo>
                  <a:cubicBezTo>
                    <a:pt x="72045" y="18431"/>
                    <a:pt x="71795" y="18169"/>
                    <a:pt x="71795" y="17859"/>
                  </a:cubicBezTo>
                  <a:cubicBezTo>
                    <a:pt x="71795" y="17550"/>
                    <a:pt x="72069" y="17300"/>
                    <a:pt x="72366" y="17300"/>
                  </a:cubicBezTo>
                  <a:close/>
                  <a:moveTo>
                    <a:pt x="76093" y="17300"/>
                  </a:moveTo>
                  <a:cubicBezTo>
                    <a:pt x="76391" y="17300"/>
                    <a:pt x="76664" y="17550"/>
                    <a:pt x="76664" y="17859"/>
                  </a:cubicBezTo>
                  <a:cubicBezTo>
                    <a:pt x="76664" y="18157"/>
                    <a:pt x="76403" y="18431"/>
                    <a:pt x="76093" y="18431"/>
                  </a:cubicBezTo>
                  <a:cubicBezTo>
                    <a:pt x="75795" y="18431"/>
                    <a:pt x="75533" y="18169"/>
                    <a:pt x="75533" y="17859"/>
                  </a:cubicBezTo>
                  <a:cubicBezTo>
                    <a:pt x="75533" y="17550"/>
                    <a:pt x="75783" y="17300"/>
                    <a:pt x="76093" y="17300"/>
                  </a:cubicBezTo>
                  <a:close/>
                  <a:moveTo>
                    <a:pt x="79712" y="17300"/>
                  </a:moveTo>
                  <a:cubicBezTo>
                    <a:pt x="80010" y="17300"/>
                    <a:pt x="80284" y="17550"/>
                    <a:pt x="80284" y="17859"/>
                  </a:cubicBezTo>
                  <a:cubicBezTo>
                    <a:pt x="80284" y="18157"/>
                    <a:pt x="80022" y="18431"/>
                    <a:pt x="79712" y="18431"/>
                  </a:cubicBezTo>
                  <a:cubicBezTo>
                    <a:pt x="79403" y="18431"/>
                    <a:pt x="79153" y="18169"/>
                    <a:pt x="79153" y="17859"/>
                  </a:cubicBezTo>
                  <a:cubicBezTo>
                    <a:pt x="79165" y="17550"/>
                    <a:pt x="79403" y="17300"/>
                    <a:pt x="79712" y="17300"/>
                  </a:cubicBezTo>
                  <a:close/>
                  <a:moveTo>
                    <a:pt x="83451" y="17300"/>
                  </a:moveTo>
                  <a:cubicBezTo>
                    <a:pt x="83761" y="17300"/>
                    <a:pt x="84011" y="17550"/>
                    <a:pt x="84011" y="17859"/>
                  </a:cubicBezTo>
                  <a:cubicBezTo>
                    <a:pt x="84011" y="18169"/>
                    <a:pt x="83761" y="18431"/>
                    <a:pt x="83451" y="18431"/>
                  </a:cubicBezTo>
                  <a:cubicBezTo>
                    <a:pt x="83141" y="18431"/>
                    <a:pt x="82880" y="18169"/>
                    <a:pt x="82880" y="17859"/>
                  </a:cubicBezTo>
                  <a:cubicBezTo>
                    <a:pt x="82880" y="17550"/>
                    <a:pt x="83141" y="17300"/>
                    <a:pt x="83451" y="17300"/>
                  </a:cubicBezTo>
                  <a:close/>
                  <a:moveTo>
                    <a:pt x="87166" y="17300"/>
                  </a:moveTo>
                  <a:cubicBezTo>
                    <a:pt x="87463" y="17300"/>
                    <a:pt x="87737" y="17550"/>
                    <a:pt x="87737" y="17859"/>
                  </a:cubicBezTo>
                  <a:cubicBezTo>
                    <a:pt x="87737" y="18157"/>
                    <a:pt x="87475" y="18431"/>
                    <a:pt x="87166" y="18431"/>
                  </a:cubicBezTo>
                  <a:cubicBezTo>
                    <a:pt x="86856" y="18431"/>
                    <a:pt x="86606" y="18169"/>
                    <a:pt x="86606" y="17859"/>
                  </a:cubicBezTo>
                  <a:cubicBezTo>
                    <a:pt x="86618" y="17550"/>
                    <a:pt x="86856" y="17300"/>
                    <a:pt x="87166" y="17300"/>
                  </a:cubicBezTo>
                  <a:close/>
                  <a:moveTo>
                    <a:pt x="90904" y="17300"/>
                  </a:moveTo>
                  <a:cubicBezTo>
                    <a:pt x="91214" y="17300"/>
                    <a:pt x="91464" y="17550"/>
                    <a:pt x="91464" y="17859"/>
                  </a:cubicBezTo>
                  <a:cubicBezTo>
                    <a:pt x="91464" y="18169"/>
                    <a:pt x="91214" y="18431"/>
                    <a:pt x="90904" y="18431"/>
                  </a:cubicBezTo>
                  <a:cubicBezTo>
                    <a:pt x="90595" y="18431"/>
                    <a:pt x="90345" y="18169"/>
                    <a:pt x="90345" y="17859"/>
                  </a:cubicBezTo>
                  <a:cubicBezTo>
                    <a:pt x="90345" y="17550"/>
                    <a:pt x="90595" y="17300"/>
                    <a:pt x="90904" y="17300"/>
                  </a:cubicBezTo>
                  <a:close/>
                  <a:moveTo>
                    <a:pt x="94631" y="17300"/>
                  </a:moveTo>
                  <a:cubicBezTo>
                    <a:pt x="94929" y="17300"/>
                    <a:pt x="95191" y="17550"/>
                    <a:pt x="95191" y="17859"/>
                  </a:cubicBezTo>
                  <a:cubicBezTo>
                    <a:pt x="95191" y="18157"/>
                    <a:pt x="94941" y="18431"/>
                    <a:pt x="94631" y="18431"/>
                  </a:cubicBezTo>
                  <a:cubicBezTo>
                    <a:pt x="94310" y="18431"/>
                    <a:pt x="94060" y="18169"/>
                    <a:pt x="94060" y="17859"/>
                  </a:cubicBezTo>
                  <a:cubicBezTo>
                    <a:pt x="94071" y="17550"/>
                    <a:pt x="94310" y="17300"/>
                    <a:pt x="94631" y="17300"/>
                  </a:cubicBezTo>
                  <a:close/>
                  <a:moveTo>
                    <a:pt x="98346" y="17300"/>
                  </a:moveTo>
                  <a:cubicBezTo>
                    <a:pt x="98655" y="17300"/>
                    <a:pt x="98905" y="17550"/>
                    <a:pt x="98905" y="17859"/>
                  </a:cubicBezTo>
                  <a:cubicBezTo>
                    <a:pt x="98905" y="18169"/>
                    <a:pt x="98655" y="18431"/>
                    <a:pt x="98346" y="18431"/>
                  </a:cubicBezTo>
                  <a:cubicBezTo>
                    <a:pt x="98036" y="18431"/>
                    <a:pt x="97786" y="18169"/>
                    <a:pt x="97786" y="17859"/>
                  </a:cubicBezTo>
                  <a:cubicBezTo>
                    <a:pt x="97786" y="17550"/>
                    <a:pt x="98036" y="17300"/>
                    <a:pt x="98346" y="17300"/>
                  </a:cubicBezTo>
                  <a:close/>
                  <a:moveTo>
                    <a:pt x="102084" y="17300"/>
                  </a:moveTo>
                  <a:cubicBezTo>
                    <a:pt x="102382" y="17300"/>
                    <a:pt x="102644" y="17550"/>
                    <a:pt x="102644" y="17859"/>
                  </a:cubicBezTo>
                  <a:cubicBezTo>
                    <a:pt x="102644" y="18157"/>
                    <a:pt x="102394" y="18431"/>
                    <a:pt x="102084" y="18431"/>
                  </a:cubicBezTo>
                  <a:cubicBezTo>
                    <a:pt x="101787" y="18431"/>
                    <a:pt x="101513" y="18169"/>
                    <a:pt x="101513" y="17859"/>
                  </a:cubicBezTo>
                  <a:cubicBezTo>
                    <a:pt x="101513" y="17550"/>
                    <a:pt x="101775" y="17300"/>
                    <a:pt x="102084" y="17300"/>
                  </a:cubicBezTo>
                  <a:close/>
                  <a:moveTo>
                    <a:pt x="105799" y="17300"/>
                  </a:moveTo>
                  <a:cubicBezTo>
                    <a:pt x="106121" y="17300"/>
                    <a:pt x="106371" y="17550"/>
                    <a:pt x="106371" y="17859"/>
                  </a:cubicBezTo>
                  <a:cubicBezTo>
                    <a:pt x="106371" y="18169"/>
                    <a:pt x="106109" y="18431"/>
                    <a:pt x="105799" y="18431"/>
                  </a:cubicBezTo>
                  <a:cubicBezTo>
                    <a:pt x="105490" y="18431"/>
                    <a:pt x="105239" y="18169"/>
                    <a:pt x="105239" y="17859"/>
                  </a:cubicBezTo>
                  <a:cubicBezTo>
                    <a:pt x="105239" y="17550"/>
                    <a:pt x="105490" y="17300"/>
                    <a:pt x="105799" y="17300"/>
                  </a:cubicBezTo>
                  <a:close/>
                  <a:moveTo>
                    <a:pt x="109538" y="17300"/>
                  </a:moveTo>
                  <a:cubicBezTo>
                    <a:pt x="109835" y="17300"/>
                    <a:pt x="110109" y="17550"/>
                    <a:pt x="110109" y="17859"/>
                  </a:cubicBezTo>
                  <a:cubicBezTo>
                    <a:pt x="110109" y="18157"/>
                    <a:pt x="109847" y="18431"/>
                    <a:pt x="109538" y="18431"/>
                  </a:cubicBezTo>
                  <a:cubicBezTo>
                    <a:pt x="109228" y="18431"/>
                    <a:pt x="108978" y="18169"/>
                    <a:pt x="108978" y="17859"/>
                  </a:cubicBezTo>
                  <a:cubicBezTo>
                    <a:pt x="108978" y="17550"/>
                    <a:pt x="109228" y="17300"/>
                    <a:pt x="109538" y="17300"/>
                  </a:cubicBezTo>
                  <a:close/>
                  <a:moveTo>
                    <a:pt x="113264" y="17300"/>
                  </a:moveTo>
                  <a:cubicBezTo>
                    <a:pt x="113574" y="17300"/>
                    <a:pt x="113824" y="17550"/>
                    <a:pt x="113824" y="17859"/>
                  </a:cubicBezTo>
                  <a:cubicBezTo>
                    <a:pt x="113824" y="18169"/>
                    <a:pt x="113574" y="18431"/>
                    <a:pt x="113264" y="18431"/>
                  </a:cubicBezTo>
                  <a:cubicBezTo>
                    <a:pt x="112943" y="18431"/>
                    <a:pt x="112693" y="18169"/>
                    <a:pt x="112693" y="17859"/>
                  </a:cubicBezTo>
                  <a:cubicBezTo>
                    <a:pt x="112693" y="17550"/>
                    <a:pt x="112943" y="17300"/>
                    <a:pt x="113264" y="17300"/>
                  </a:cubicBezTo>
                  <a:close/>
                  <a:moveTo>
                    <a:pt x="116991" y="17300"/>
                  </a:moveTo>
                  <a:cubicBezTo>
                    <a:pt x="117289" y="17300"/>
                    <a:pt x="117562" y="17550"/>
                    <a:pt x="117562" y="17859"/>
                  </a:cubicBezTo>
                  <a:cubicBezTo>
                    <a:pt x="117562" y="18157"/>
                    <a:pt x="117312" y="18431"/>
                    <a:pt x="116991" y="18431"/>
                  </a:cubicBezTo>
                  <a:cubicBezTo>
                    <a:pt x="116681" y="18431"/>
                    <a:pt x="116431" y="18169"/>
                    <a:pt x="116431" y="17859"/>
                  </a:cubicBezTo>
                  <a:cubicBezTo>
                    <a:pt x="116431" y="17550"/>
                    <a:pt x="116681" y="17300"/>
                    <a:pt x="116991" y="17300"/>
                  </a:cubicBezTo>
                  <a:close/>
                  <a:moveTo>
                    <a:pt x="120718" y="17300"/>
                  </a:moveTo>
                  <a:cubicBezTo>
                    <a:pt x="121027" y="17300"/>
                    <a:pt x="121277" y="17550"/>
                    <a:pt x="121277" y="17859"/>
                  </a:cubicBezTo>
                  <a:cubicBezTo>
                    <a:pt x="121277" y="18169"/>
                    <a:pt x="121027" y="18431"/>
                    <a:pt x="120718" y="18431"/>
                  </a:cubicBezTo>
                  <a:cubicBezTo>
                    <a:pt x="120408" y="18431"/>
                    <a:pt x="120146" y="18169"/>
                    <a:pt x="120146" y="17859"/>
                  </a:cubicBezTo>
                  <a:cubicBezTo>
                    <a:pt x="120146" y="17550"/>
                    <a:pt x="120420" y="17300"/>
                    <a:pt x="120718" y="17300"/>
                  </a:cubicBezTo>
                  <a:close/>
                  <a:moveTo>
                    <a:pt x="124456" y="17300"/>
                  </a:moveTo>
                  <a:cubicBezTo>
                    <a:pt x="124754" y="17300"/>
                    <a:pt x="125016" y="17550"/>
                    <a:pt x="125016" y="17859"/>
                  </a:cubicBezTo>
                  <a:cubicBezTo>
                    <a:pt x="125016" y="18157"/>
                    <a:pt x="124766" y="18431"/>
                    <a:pt x="124456" y="18431"/>
                  </a:cubicBezTo>
                  <a:cubicBezTo>
                    <a:pt x="124135" y="18431"/>
                    <a:pt x="123885" y="18169"/>
                    <a:pt x="123885" y="17859"/>
                  </a:cubicBezTo>
                  <a:cubicBezTo>
                    <a:pt x="123885" y="17550"/>
                    <a:pt x="124135" y="17300"/>
                    <a:pt x="124456" y="17300"/>
                  </a:cubicBezTo>
                  <a:close/>
                  <a:moveTo>
                    <a:pt x="128171" y="17300"/>
                  </a:moveTo>
                  <a:cubicBezTo>
                    <a:pt x="128480" y="17300"/>
                    <a:pt x="128742" y="17550"/>
                    <a:pt x="128742" y="17859"/>
                  </a:cubicBezTo>
                  <a:cubicBezTo>
                    <a:pt x="128742" y="18169"/>
                    <a:pt x="128480" y="18431"/>
                    <a:pt x="128171" y="18431"/>
                  </a:cubicBezTo>
                  <a:cubicBezTo>
                    <a:pt x="127861" y="18431"/>
                    <a:pt x="127611" y="18169"/>
                    <a:pt x="127611" y="17859"/>
                  </a:cubicBezTo>
                  <a:cubicBezTo>
                    <a:pt x="127611" y="17550"/>
                    <a:pt x="127861" y="17300"/>
                    <a:pt x="128171" y="17300"/>
                  </a:cubicBezTo>
                  <a:close/>
                  <a:moveTo>
                    <a:pt x="131898" y="17300"/>
                  </a:moveTo>
                  <a:cubicBezTo>
                    <a:pt x="132195" y="17300"/>
                    <a:pt x="132457" y="17550"/>
                    <a:pt x="132457" y="17859"/>
                  </a:cubicBezTo>
                  <a:cubicBezTo>
                    <a:pt x="132457" y="18157"/>
                    <a:pt x="132207" y="18431"/>
                    <a:pt x="131898" y="18431"/>
                  </a:cubicBezTo>
                  <a:cubicBezTo>
                    <a:pt x="131600" y="18431"/>
                    <a:pt x="131326" y="18169"/>
                    <a:pt x="131326" y="17859"/>
                  </a:cubicBezTo>
                  <a:cubicBezTo>
                    <a:pt x="131338" y="17550"/>
                    <a:pt x="131576" y="17300"/>
                    <a:pt x="131898" y="17300"/>
                  </a:cubicBezTo>
                  <a:close/>
                  <a:moveTo>
                    <a:pt x="135624" y="17300"/>
                  </a:moveTo>
                  <a:cubicBezTo>
                    <a:pt x="135946" y="17300"/>
                    <a:pt x="136196" y="17550"/>
                    <a:pt x="136196" y="17859"/>
                  </a:cubicBezTo>
                  <a:cubicBezTo>
                    <a:pt x="136196" y="18169"/>
                    <a:pt x="135934" y="18431"/>
                    <a:pt x="135624" y="18431"/>
                  </a:cubicBezTo>
                  <a:cubicBezTo>
                    <a:pt x="135315" y="18431"/>
                    <a:pt x="135065" y="18169"/>
                    <a:pt x="135065" y="17859"/>
                  </a:cubicBezTo>
                  <a:cubicBezTo>
                    <a:pt x="135065" y="17550"/>
                    <a:pt x="135315" y="17300"/>
                    <a:pt x="135624" y="17300"/>
                  </a:cubicBezTo>
                  <a:close/>
                  <a:moveTo>
                    <a:pt x="3405" y="19157"/>
                  </a:moveTo>
                  <a:cubicBezTo>
                    <a:pt x="3703" y="19157"/>
                    <a:pt x="3977" y="19407"/>
                    <a:pt x="3977" y="19717"/>
                  </a:cubicBezTo>
                  <a:cubicBezTo>
                    <a:pt x="3977" y="20014"/>
                    <a:pt x="3727" y="20288"/>
                    <a:pt x="3405" y="20288"/>
                  </a:cubicBezTo>
                  <a:cubicBezTo>
                    <a:pt x="3096" y="20288"/>
                    <a:pt x="2846" y="20026"/>
                    <a:pt x="2846" y="19717"/>
                  </a:cubicBezTo>
                  <a:cubicBezTo>
                    <a:pt x="2858" y="19407"/>
                    <a:pt x="3096" y="19157"/>
                    <a:pt x="3405" y="19157"/>
                  </a:cubicBezTo>
                  <a:close/>
                  <a:moveTo>
                    <a:pt x="7132" y="19157"/>
                  </a:moveTo>
                  <a:cubicBezTo>
                    <a:pt x="7430" y="19157"/>
                    <a:pt x="7692" y="19407"/>
                    <a:pt x="7692" y="19717"/>
                  </a:cubicBezTo>
                  <a:cubicBezTo>
                    <a:pt x="7692" y="20014"/>
                    <a:pt x="7442" y="20288"/>
                    <a:pt x="7132" y="20288"/>
                  </a:cubicBezTo>
                  <a:cubicBezTo>
                    <a:pt x="6834" y="20288"/>
                    <a:pt x="6560" y="20026"/>
                    <a:pt x="6560" y="19717"/>
                  </a:cubicBezTo>
                  <a:cubicBezTo>
                    <a:pt x="6560" y="19407"/>
                    <a:pt x="6822" y="19157"/>
                    <a:pt x="7132" y="19157"/>
                  </a:cubicBezTo>
                  <a:close/>
                  <a:moveTo>
                    <a:pt x="10871" y="19157"/>
                  </a:moveTo>
                  <a:cubicBezTo>
                    <a:pt x="11168" y="19157"/>
                    <a:pt x="11430" y="19407"/>
                    <a:pt x="11430" y="19717"/>
                  </a:cubicBezTo>
                  <a:cubicBezTo>
                    <a:pt x="11430" y="20014"/>
                    <a:pt x="11180" y="20288"/>
                    <a:pt x="10871" y="20288"/>
                  </a:cubicBezTo>
                  <a:cubicBezTo>
                    <a:pt x="10573" y="20288"/>
                    <a:pt x="10299" y="20026"/>
                    <a:pt x="10299" y="19717"/>
                  </a:cubicBezTo>
                  <a:cubicBezTo>
                    <a:pt x="10299" y="19407"/>
                    <a:pt x="10549" y="19157"/>
                    <a:pt x="10871" y="19157"/>
                  </a:cubicBezTo>
                  <a:close/>
                  <a:moveTo>
                    <a:pt x="14585" y="19157"/>
                  </a:moveTo>
                  <a:cubicBezTo>
                    <a:pt x="14883" y="19157"/>
                    <a:pt x="15157" y="19407"/>
                    <a:pt x="15157" y="19717"/>
                  </a:cubicBezTo>
                  <a:cubicBezTo>
                    <a:pt x="15157" y="20014"/>
                    <a:pt x="14895" y="20288"/>
                    <a:pt x="14585" y="20288"/>
                  </a:cubicBezTo>
                  <a:cubicBezTo>
                    <a:pt x="14288" y="20288"/>
                    <a:pt x="14014" y="20026"/>
                    <a:pt x="14014" y="19717"/>
                  </a:cubicBezTo>
                  <a:cubicBezTo>
                    <a:pt x="14014" y="19407"/>
                    <a:pt x="14276" y="19157"/>
                    <a:pt x="14585" y="19157"/>
                  </a:cubicBezTo>
                  <a:close/>
                  <a:moveTo>
                    <a:pt x="18324" y="19157"/>
                  </a:moveTo>
                  <a:cubicBezTo>
                    <a:pt x="18622" y="19157"/>
                    <a:pt x="18883" y="19407"/>
                    <a:pt x="18883" y="19717"/>
                  </a:cubicBezTo>
                  <a:cubicBezTo>
                    <a:pt x="18883" y="20014"/>
                    <a:pt x="18633" y="20288"/>
                    <a:pt x="18324" y="20288"/>
                  </a:cubicBezTo>
                  <a:cubicBezTo>
                    <a:pt x="18026" y="20288"/>
                    <a:pt x="17752" y="20026"/>
                    <a:pt x="17752" y="19717"/>
                  </a:cubicBezTo>
                  <a:cubicBezTo>
                    <a:pt x="17752" y="19407"/>
                    <a:pt x="18014" y="19157"/>
                    <a:pt x="18324" y="19157"/>
                  </a:cubicBezTo>
                  <a:close/>
                  <a:moveTo>
                    <a:pt x="22039" y="19157"/>
                  </a:moveTo>
                  <a:cubicBezTo>
                    <a:pt x="22336" y="19157"/>
                    <a:pt x="22610" y="19407"/>
                    <a:pt x="22610" y="19717"/>
                  </a:cubicBezTo>
                  <a:cubicBezTo>
                    <a:pt x="22610" y="20014"/>
                    <a:pt x="22360" y="20288"/>
                    <a:pt x="22039" y="20288"/>
                  </a:cubicBezTo>
                  <a:cubicBezTo>
                    <a:pt x="21729" y="20288"/>
                    <a:pt x="21479" y="20026"/>
                    <a:pt x="21479" y="19717"/>
                  </a:cubicBezTo>
                  <a:cubicBezTo>
                    <a:pt x="21479" y="19407"/>
                    <a:pt x="21729" y="19157"/>
                    <a:pt x="22039" y="19157"/>
                  </a:cubicBezTo>
                  <a:close/>
                  <a:moveTo>
                    <a:pt x="25777" y="19157"/>
                  </a:moveTo>
                  <a:cubicBezTo>
                    <a:pt x="26075" y="19157"/>
                    <a:pt x="26349" y="19407"/>
                    <a:pt x="26349" y="19717"/>
                  </a:cubicBezTo>
                  <a:cubicBezTo>
                    <a:pt x="26349" y="20014"/>
                    <a:pt x="26087" y="20288"/>
                    <a:pt x="25777" y="20288"/>
                  </a:cubicBezTo>
                  <a:cubicBezTo>
                    <a:pt x="25468" y="20288"/>
                    <a:pt x="25206" y="20026"/>
                    <a:pt x="25206" y="19717"/>
                  </a:cubicBezTo>
                  <a:cubicBezTo>
                    <a:pt x="25206" y="19407"/>
                    <a:pt x="25468" y="19157"/>
                    <a:pt x="25777" y="19157"/>
                  </a:cubicBezTo>
                  <a:close/>
                  <a:moveTo>
                    <a:pt x="29504" y="19157"/>
                  </a:moveTo>
                  <a:cubicBezTo>
                    <a:pt x="29801" y="19157"/>
                    <a:pt x="30063" y="19407"/>
                    <a:pt x="30063" y="19717"/>
                  </a:cubicBezTo>
                  <a:cubicBezTo>
                    <a:pt x="30063" y="20014"/>
                    <a:pt x="29813" y="20288"/>
                    <a:pt x="29504" y="20288"/>
                  </a:cubicBezTo>
                  <a:cubicBezTo>
                    <a:pt x="29182" y="20288"/>
                    <a:pt x="28932" y="20026"/>
                    <a:pt x="28932" y="19717"/>
                  </a:cubicBezTo>
                  <a:cubicBezTo>
                    <a:pt x="28932" y="19407"/>
                    <a:pt x="29182" y="19157"/>
                    <a:pt x="29504" y="19157"/>
                  </a:cubicBezTo>
                  <a:close/>
                  <a:moveTo>
                    <a:pt x="33230" y="19157"/>
                  </a:moveTo>
                  <a:cubicBezTo>
                    <a:pt x="33528" y="19157"/>
                    <a:pt x="33802" y="19407"/>
                    <a:pt x="33802" y="19717"/>
                  </a:cubicBezTo>
                  <a:cubicBezTo>
                    <a:pt x="33802" y="20014"/>
                    <a:pt x="33552" y="20288"/>
                    <a:pt x="33230" y="20288"/>
                  </a:cubicBezTo>
                  <a:cubicBezTo>
                    <a:pt x="32921" y="20288"/>
                    <a:pt x="32671" y="20026"/>
                    <a:pt x="32671" y="19717"/>
                  </a:cubicBezTo>
                  <a:cubicBezTo>
                    <a:pt x="32671" y="19407"/>
                    <a:pt x="32921" y="19157"/>
                    <a:pt x="33230" y="19157"/>
                  </a:cubicBezTo>
                  <a:close/>
                  <a:moveTo>
                    <a:pt x="36957" y="19157"/>
                  </a:moveTo>
                  <a:cubicBezTo>
                    <a:pt x="37255" y="19157"/>
                    <a:pt x="37517" y="19407"/>
                    <a:pt x="37517" y="19717"/>
                  </a:cubicBezTo>
                  <a:cubicBezTo>
                    <a:pt x="37517" y="20014"/>
                    <a:pt x="37267" y="20288"/>
                    <a:pt x="36957" y="20288"/>
                  </a:cubicBezTo>
                  <a:cubicBezTo>
                    <a:pt x="36648" y="20288"/>
                    <a:pt x="36386" y="20026"/>
                    <a:pt x="36386" y="19717"/>
                  </a:cubicBezTo>
                  <a:cubicBezTo>
                    <a:pt x="36409" y="19407"/>
                    <a:pt x="36648" y="19157"/>
                    <a:pt x="36957" y="19157"/>
                  </a:cubicBezTo>
                  <a:close/>
                  <a:moveTo>
                    <a:pt x="40672" y="19157"/>
                  </a:moveTo>
                  <a:cubicBezTo>
                    <a:pt x="40970" y="19157"/>
                    <a:pt x="41243" y="19407"/>
                    <a:pt x="41243" y="19717"/>
                  </a:cubicBezTo>
                  <a:cubicBezTo>
                    <a:pt x="41243" y="20014"/>
                    <a:pt x="40993" y="20288"/>
                    <a:pt x="40672" y="20288"/>
                  </a:cubicBezTo>
                  <a:cubicBezTo>
                    <a:pt x="40374" y="20288"/>
                    <a:pt x="40112" y="20026"/>
                    <a:pt x="40112" y="19717"/>
                  </a:cubicBezTo>
                  <a:cubicBezTo>
                    <a:pt x="40112" y="19407"/>
                    <a:pt x="40362" y="19157"/>
                    <a:pt x="40672" y="19157"/>
                  </a:cubicBezTo>
                  <a:close/>
                  <a:moveTo>
                    <a:pt x="44410" y="19157"/>
                  </a:moveTo>
                  <a:cubicBezTo>
                    <a:pt x="44708" y="19157"/>
                    <a:pt x="44982" y="19407"/>
                    <a:pt x="44982" y="19717"/>
                  </a:cubicBezTo>
                  <a:cubicBezTo>
                    <a:pt x="44982" y="20014"/>
                    <a:pt x="44720" y="20288"/>
                    <a:pt x="44410" y="20288"/>
                  </a:cubicBezTo>
                  <a:cubicBezTo>
                    <a:pt x="44113" y="20288"/>
                    <a:pt x="43851" y="20026"/>
                    <a:pt x="43851" y="19717"/>
                  </a:cubicBezTo>
                  <a:cubicBezTo>
                    <a:pt x="43851" y="19407"/>
                    <a:pt x="44101" y="19157"/>
                    <a:pt x="44410" y="19157"/>
                  </a:cubicBezTo>
                  <a:close/>
                  <a:moveTo>
                    <a:pt x="48137" y="19157"/>
                  </a:moveTo>
                  <a:cubicBezTo>
                    <a:pt x="48435" y="19157"/>
                    <a:pt x="48697" y="19407"/>
                    <a:pt x="48697" y="19717"/>
                  </a:cubicBezTo>
                  <a:cubicBezTo>
                    <a:pt x="48697" y="20014"/>
                    <a:pt x="48447" y="20288"/>
                    <a:pt x="48137" y="20288"/>
                  </a:cubicBezTo>
                  <a:cubicBezTo>
                    <a:pt x="47839" y="20288"/>
                    <a:pt x="47566" y="20026"/>
                    <a:pt x="47566" y="19717"/>
                  </a:cubicBezTo>
                  <a:cubicBezTo>
                    <a:pt x="47566" y="19407"/>
                    <a:pt x="47839" y="19157"/>
                    <a:pt x="48137" y="19157"/>
                  </a:cubicBezTo>
                  <a:close/>
                  <a:moveTo>
                    <a:pt x="51864" y="19157"/>
                  </a:moveTo>
                  <a:cubicBezTo>
                    <a:pt x="52161" y="19157"/>
                    <a:pt x="52435" y="19407"/>
                    <a:pt x="52435" y="19717"/>
                  </a:cubicBezTo>
                  <a:cubicBezTo>
                    <a:pt x="52435" y="20014"/>
                    <a:pt x="52185" y="20288"/>
                    <a:pt x="51864" y="20288"/>
                  </a:cubicBezTo>
                  <a:cubicBezTo>
                    <a:pt x="51566" y="20288"/>
                    <a:pt x="51304" y="20026"/>
                    <a:pt x="51304" y="19717"/>
                  </a:cubicBezTo>
                  <a:cubicBezTo>
                    <a:pt x="51304" y="19407"/>
                    <a:pt x="51554" y="19157"/>
                    <a:pt x="51864" y="19157"/>
                  </a:cubicBezTo>
                  <a:close/>
                  <a:moveTo>
                    <a:pt x="55602" y="19157"/>
                  </a:moveTo>
                  <a:cubicBezTo>
                    <a:pt x="55900" y="19157"/>
                    <a:pt x="56174" y="19407"/>
                    <a:pt x="56174" y="19717"/>
                  </a:cubicBezTo>
                  <a:cubicBezTo>
                    <a:pt x="56174" y="20014"/>
                    <a:pt x="55912" y="20288"/>
                    <a:pt x="55602" y="20288"/>
                  </a:cubicBezTo>
                  <a:cubicBezTo>
                    <a:pt x="55293" y="20288"/>
                    <a:pt x="55043" y="20026"/>
                    <a:pt x="55043" y="19717"/>
                  </a:cubicBezTo>
                  <a:cubicBezTo>
                    <a:pt x="55043" y="19407"/>
                    <a:pt x="55293" y="19157"/>
                    <a:pt x="55602" y="19157"/>
                  </a:cubicBezTo>
                  <a:close/>
                  <a:moveTo>
                    <a:pt x="59329" y="19157"/>
                  </a:moveTo>
                  <a:cubicBezTo>
                    <a:pt x="59627" y="19157"/>
                    <a:pt x="59889" y="19407"/>
                    <a:pt x="59889" y="19717"/>
                  </a:cubicBezTo>
                  <a:cubicBezTo>
                    <a:pt x="59889" y="20014"/>
                    <a:pt x="59639" y="20288"/>
                    <a:pt x="59329" y="20288"/>
                  </a:cubicBezTo>
                  <a:cubicBezTo>
                    <a:pt x="59008" y="20288"/>
                    <a:pt x="58757" y="20026"/>
                    <a:pt x="58757" y="19717"/>
                  </a:cubicBezTo>
                  <a:cubicBezTo>
                    <a:pt x="58757" y="19407"/>
                    <a:pt x="59008" y="19157"/>
                    <a:pt x="59329" y="19157"/>
                  </a:cubicBezTo>
                  <a:close/>
                  <a:moveTo>
                    <a:pt x="63056" y="19157"/>
                  </a:moveTo>
                  <a:cubicBezTo>
                    <a:pt x="63353" y="19157"/>
                    <a:pt x="63627" y="19407"/>
                    <a:pt x="63627" y="19717"/>
                  </a:cubicBezTo>
                  <a:cubicBezTo>
                    <a:pt x="63627" y="20014"/>
                    <a:pt x="63377" y="20288"/>
                    <a:pt x="63056" y="20288"/>
                  </a:cubicBezTo>
                  <a:cubicBezTo>
                    <a:pt x="62746" y="20288"/>
                    <a:pt x="62496" y="20026"/>
                    <a:pt x="62496" y="19717"/>
                  </a:cubicBezTo>
                  <a:cubicBezTo>
                    <a:pt x="62496" y="19407"/>
                    <a:pt x="62746" y="19157"/>
                    <a:pt x="63056" y="19157"/>
                  </a:cubicBezTo>
                  <a:close/>
                  <a:moveTo>
                    <a:pt x="66782" y="19157"/>
                  </a:moveTo>
                  <a:cubicBezTo>
                    <a:pt x="67080" y="19157"/>
                    <a:pt x="67342" y="19407"/>
                    <a:pt x="67342" y="19717"/>
                  </a:cubicBezTo>
                  <a:cubicBezTo>
                    <a:pt x="67342" y="20014"/>
                    <a:pt x="67092" y="20288"/>
                    <a:pt x="66782" y="20288"/>
                  </a:cubicBezTo>
                  <a:cubicBezTo>
                    <a:pt x="66473" y="20288"/>
                    <a:pt x="66211" y="20026"/>
                    <a:pt x="66211" y="19717"/>
                  </a:cubicBezTo>
                  <a:cubicBezTo>
                    <a:pt x="66211" y="19407"/>
                    <a:pt x="66473" y="19157"/>
                    <a:pt x="66782" y="19157"/>
                  </a:cubicBezTo>
                  <a:close/>
                  <a:moveTo>
                    <a:pt x="70509" y="19157"/>
                  </a:moveTo>
                  <a:cubicBezTo>
                    <a:pt x="70807" y="19157"/>
                    <a:pt x="71080" y="19407"/>
                    <a:pt x="71080" y="19717"/>
                  </a:cubicBezTo>
                  <a:cubicBezTo>
                    <a:pt x="71080" y="20014"/>
                    <a:pt x="70830" y="20288"/>
                    <a:pt x="70509" y="20288"/>
                  </a:cubicBezTo>
                  <a:cubicBezTo>
                    <a:pt x="70199" y="20288"/>
                    <a:pt x="69949" y="20026"/>
                    <a:pt x="69949" y="19717"/>
                  </a:cubicBezTo>
                  <a:cubicBezTo>
                    <a:pt x="69949" y="19407"/>
                    <a:pt x="70199" y="19157"/>
                    <a:pt x="70509" y="19157"/>
                  </a:cubicBezTo>
                  <a:close/>
                  <a:moveTo>
                    <a:pt x="74236" y="19157"/>
                  </a:moveTo>
                  <a:cubicBezTo>
                    <a:pt x="74533" y="19157"/>
                    <a:pt x="74795" y="19407"/>
                    <a:pt x="74795" y="19717"/>
                  </a:cubicBezTo>
                  <a:cubicBezTo>
                    <a:pt x="74795" y="20014"/>
                    <a:pt x="74545" y="20288"/>
                    <a:pt x="74236" y="20288"/>
                  </a:cubicBezTo>
                  <a:cubicBezTo>
                    <a:pt x="73938" y="20288"/>
                    <a:pt x="73676" y="20026"/>
                    <a:pt x="73676" y="19717"/>
                  </a:cubicBezTo>
                  <a:cubicBezTo>
                    <a:pt x="73676" y="19407"/>
                    <a:pt x="73926" y="19157"/>
                    <a:pt x="74236" y="19157"/>
                  </a:cubicBezTo>
                  <a:close/>
                  <a:moveTo>
                    <a:pt x="77855" y="19157"/>
                  </a:moveTo>
                  <a:cubicBezTo>
                    <a:pt x="78153" y="19157"/>
                    <a:pt x="78415" y="19407"/>
                    <a:pt x="78415" y="19717"/>
                  </a:cubicBezTo>
                  <a:cubicBezTo>
                    <a:pt x="78415" y="20014"/>
                    <a:pt x="78165" y="20288"/>
                    <a:pt x="77855" y="20288"/>
                  </a:cubicBezTo>
                  <a:cubicBezTo>
                    <a:pt x="77546" y="20288"/>
                    <a:pt x="77284" y="20026"/>
                    <a:pt x="77284" y="19717"/>
                  </a:cubicBezTo>
                  <a:cubicBezTo>
                    <a:pt x="77284" y="19407"/>
                    <a:pt x="77546" y="19157"/>
                    <a:pt x="77855" y="19157"/>
                  </a:cubicBezTo>
                  <a:close/>
                  <a:moveTo>
                    <a:pt x="81570" y="19157"/>
                  </a:moveTo>
                  <a:cubicBezTo>
                    <a:pt x="81868" y="19157"/>
                    <a:pt x="82141" y="19407"/>
                    <a:pt x="82141" y="19717"/>
                  </a:cubicBezTo>
                  <a:cubicBezTo>
                    <a:pt x="82141" y="20014"/>
                    <a:pt x="81879" y="20288"/>
                    <a:pt x="81570" y="20288"/>
                  </a:cubicBezTo>
                  <a:cubicBezTo>
                    <a:pt x="81260" y="20288"/>
                    <a:pt x="81010" y="20026"/>
                    <a:pt x="81010" y="19717"/>
                  </a:cubicBezTo>
                  <a:cubicBezTo>
                    <a:pt x="81010" y="19407"/>
                    <a:pt x="81260" y="19157"/>
                    <a:pt x="81570" y="19157"/>
                  </a:cubicBezTo>
                  <a:close/>
                  <a:moveTo>
                    <a:pt x="85308" y="19157"/>
                  </a:moveTo>
                  <a:cubicBezTo>
                    <a:pt x="85606" y="19157"/>
                    <a:pt x="85880" y="19407"/>
                    <a:pt x="85880" y="19717"/>
                  </a:cubicBezTo>
                  <a:cubicBezTo>
                    <a:pt x="85880" y="20014"/>
                    <a:pt x="85618" y="20288"/>
                    <a:pt x="85308" y="20288"/>
                  </a:cubicBezTo>
                  <a:cubicBezTo>
                    <a:pt x="84999" y="20288"/>
                    <a:pt x="84749" y="20026"/>
                    <a:pt x="84749" y="19717"/>
                  </a:cubicBezTo>
                  <a:cubicBezTo>
                    <a:pt x="84749" y="19407"/>
                    <a:pt x="84999" y="19157"/>
                    <a:pt x="85308" y="19157"/>
                  </a:cubicBezTo>
                  <a:close/>
                  <a:moveTo>
                    <a:pt x="89035" y="19157"/>
                  </a:moveTo>
                  <a:cubicBezTo>
                    <a:pt x="89333" y="19157"/>
                    <a:pt x="89595" y="19407"/>
                    <a:pt x="89595" y="19717"/>
                  </a:cubicBezTo>
                  <a:cubicBezTo>
                    <a:pt x="89595" y="20014"/>
                    <a:pt x="89345" y="20288"/>
                    <a:pt x="89035" y="20288"/>
                  </a:cubicBezTo>
                  <a:cubicBezTo>
                    <a:pt x="88714" y="20288"/>
                    <a:pt x="88464" y="20026"/>
                    <a:pt x="88464" y="19717"/>
                  </a:cubicBezTo>
                  <a:cubicBezTo>
                    <a:pt x="88464" y="19407"/>
                    <a:pt x="88714" y="19157"/>
                    <a:pt x="89035" y="19157"/>
                  </a:cubicBezTo>
                  <a:close/>
                  <a:moveTo>
                    <a:pt x="92762" y="19157"/>
                  </a:moveTo>
                  <a:cubicBezTo>
                    <a:pt x="93059" y="19157"/>
                    <a:pt x="93333" y="19407"/>
                    <a:pt x="93333" y="19717"/>
                  </a:cubicBezTo>
                  <a:cubicBezTo>
                    <a:pt x="93333" y="20014"/>
                    <a:pt x="93071" y="20288"/>
                    <a:pt x="92762" y="20288"/>
                  </a:cubicBezTo>
                  <a:cubicBezTo>
                    <a:pt x="92452" y="20288"/>
                    <a:pt x="92202" y="20026"/>
                    <a:pt x="92202" y="19717"/>
                  </a:cubicBezTo>
                  <a:cubicBezTo>
                    <a:pt x="92202" y="19407"/>
                    <a:pt x="92452" y="19157"/>
                    <a:pt x="92762" y="19157"/>
                  </a:cubicBezTo>
                  <a:close/>
                  <a:moveTo>
                    <a:pt x="96488" y="19157"/>
                  </a:moveTo>
                  <a:cubicBezTo>
                    <a:pt x="96786" y="19157"/>
                    <a:pt x="97048" y="19407"/>
                    <a:pt x="97048" y="19717"/>
                  </a:cubicBezTo>
                  <a:cubicBezTo>
                    <a:pt x="97048" y="20014"/>
                    <a:pt x="96798" y="20288"/>
                    <a:pt x="96488" y="20288"/>
                  </a:cubicBezTo>
                  <a:cubicBezTo>
                    <a:pt x="96191" y="20288"/>
                    <a:pt x="95917" y="20026"/>
                    <a:pt x="95917" y="19717"/>
                  </a:cubicBezTo>
                  <a:cubicBezTo>
                    <a:pt x="95917" y="19407"/>
                    <a:pt x="96179" y="19157"/>
                    <a:pt x="96488" y="19157"/>
                  </a:cubicBezTo>
                  <a:close/>
                  <a:moveTo>
                    <a:pt x="100203" y="19157"/>
                  </a:moveTo>
                  <a:cubicBezTo>
                    <a:pt x="100501" y="19157"/>
                    <a:pt x="100775" y="19407"/>
                    <a:pt x="100775" y="19717"/>
                  </a:cubicBezTo>
                  <a:cubicBezTo>
                    <a:pt x="100775" y="20014"/>
                    <a:pt x="100513" y="20288"/>
                    <a:pt x="100203" y="20288"/>
                  </a:cubicBezTo>
                  <a:cubicBezTo>
                    <a:pt x="99905" y="20288"/>
                    <a:pt x="99644" y="20026"/>
                    <a:pt x="99644" y="19717"/>
                  </a:cubicBezTo>
                  <a:cubicBezTo>
                    <a:pt x="99644" y="19407"/>
                    <a:pt x="99894" y="19157"/>
                    <a:pt x="100203" y="19157"/>
                  </a:cubicBezTo>
                  <a:close/>
                  <a:moveTo>
                    <a:pt x="103942" y="19157"/>
                  </a:moveTo>
                  <a:cubicBezTo>
                    <a:pt x="104239" y="19157"/>
                    <a:pt x="104513" y="19407"/>
                    <a:pt x="104513" y="19717"/>
                  </a:cubicBezTo>
                  <a:cubicBezTo>
                    <a:pt x="104513" y="20014"/>
                    <a:pt x="104251" y="20288"/>
                    <a:pt x="103942" y="20288"/>
                  </a:cubicBezTo>
                  <a:cubicBezTo>
                    <a:pt x="103644" y="20288"/>
                    <a:pt x="103382" y="20026"/>
                    <a:pt x="103382" y="19717"/>
                  </a:cubicBezTo>
                  <a:cubicBezTo>
                    <a:pt x="103382" y="19407"/>
                    <a:pt x="103632" y="19157"/>
                    <a:pt x="103942" y="19157"/>
                  </a:cubicBezTo>
                  <a:close/>
                  <a:moveTo>
                    <a:pt x="107668" y="19157"/>
                  </a:moveTo>
                  <a:cubicBezTo>
                    <a:pt x="107966" y="19157"/>
                    <a:pt x="108228" y="19407"/>
                    <a:pt x="108228" y="19717"/>
                  </a:cubicBezTo>
                  <a:cubicBezTo>
                    <a:pt x="108228" y="20014"/>
                    <a:pt x="107978" y="20288"/>
                    <a:pt x="107668" y="20288"/>
                  </a:cubicBezTo>
                  <a:cubicBezTo>
                    <a:pt x="107371" y="20288"/>
                    <a:pt x="107097" y="20026"/>
                    <a:pt x="107097" y="19717"/>
                  </a:cubicBezTo>
                  <a:cubicBezTo>
                    <a:pt x="107097" y="19407"/>
                    <a:pt x="107347" y="19157"/>
                    <a:pt x="107668" y="19157"/>
                  </a:cubicBezTo>
                  <a:close/>
                  <a:moveTo>
                    <a:pt x="111395" y="19157"/>
                  </a:moveTo>
                  <a:cubicBezTo>
                    <a:pt x="111693" y="19157"/>
                    <a:pt x="111967" y="19407"/>
                    <a:pt x="111967" y="19717"/>
                  </a:cubicBezTo>
                  <a:cubicBezTo>
                    <a:pt x="111967" y="20014"/>
                    <a:pt x="111705" y="20288"/>
                    <a:pt x="111395" y="20288"/>
                  </a:cubicBezTo>
                  <a:cubicBezTo>
                    <a:pt x="111085" y="20288"/>
                    <a:pt x="110835" y="20026"/>
                    <a:pt x="110835" y="19717"/>
                  </a:cubicBezTo>
                  <a:cubicBezTo>
                    <a:pt x="110835" y="19407"/>
                    <a:pt x="111085" y="19157"/>
                    <a:pt x="111395" y="19157"/>
                  </a:cubicBezTo>
                  <a:close/>
                  <a:moveTo>
                    <a:pt x="115122" y="19157"/>
                  </a:moveTo>
                  <a:cubicBezTo>
                    <a:pt x="115419" y="19157"/>
                    <a:pt x="115681" y="19407"/>
                    <a:pt x="115681" y="19717"/>
                  </a:cubicBezTo>
                  <a:cubicBezTo>
                    <a:pt x="115681" y="20014"/>
                    <a:pt x="115431" y="20288"/>
                    <a:pt x="115122" y="20288"/>
                  </a:cubicBezTo>
                  <a:cubicBezTo>
                    <a:pt x="114812" y="20288"/>
                    <a:pt x="114550" y="20026"/>
                    <a:pt x="114550" y="19717"/>
                  </a:cubicBezTo>
                  <a:cubicBezTo>
                    <a:pt x="114550" y="19407"/>
                    <a:pt x="114812" y="19157"/>
                    <a:pt x="115122" y="19157"/>
                  </a:cubicBezTo>
                  <a:close/>
                  <a:moveTo>
                    <a:pt x="118860" y="19157"/>
                  </a:moveTo>
                  <a:cubicBezTo>
                    <a:pt x="119158" y="19157"/>
                    <a:pt x="119420" y="19407"/>
                    <a:pt x="119420" y="19717"/>
                  </a:cubicBezTo>
                  <a:cubicBezTo>
                    <a:pt x="119420" y="20014"/>
                    <a:pt x="119170" y="20288"/>
                    <a:pt x="118860" y="20288"/>
                  </a:cubicBezTo>
                  <a:cubicBezTo>
                    <a:pt x="118539" y="20288"/>
                    <a:pt x="118289" y="20026"/>
                    <a:pt x="118289" y="19717"/>
                  </a:cubicBezTo>
                  <a:cubicBezTo>
                    <a:pt x="118289" y="19407"/>
                    <a:pt x="118539" y="19157"/>
                    <a:pt x="118860" y="19157"/>
                  </a:cubicBezTo>
                  <a:close/>
                  <a:moveTo>
                    <a:pt x="122575" y="19157"/>
                  </a:moveTo>
                  <a:cubicBezTo>
                    <a:pt x="122873" y="19157"/>
                    <a:pt x="123146" y="19407"/>
                    <a:pt x="123146" y="19717"/>
                  </a:cubicBezTo>
                  <a:cubicBezTo>
                    <a:pt x="123146" y="20014"/>
                    <a:pt x="122885" y="20288"/>
                    <a:pt x="122575" y="20288"/>
                  </a:cubicBezTo>
                  <a:cubicBezTo>
                    <a:pt x="122265" y="20288"/>
                    <a:pt x="122015" y="20026"/>
                    <a:pt x="122015" y="19717"/>
                  </a:cubicBezTo>
                  <a:cubicBezTo>
                    <a:pt x="122027" y="19407"/>
                    <a:pt x="122277" y="19157"/>
                    <a:pt x="122575" y="19157"/>
                  </a:cubicBezTo>
                  <a:close/>
                  <a:moveTo>
                    <a:pt x="126314" y="19157"/>
                  </a:moveTo>
                  <a:cubicBezTo>
                    <a:pt x="126611" y="19157"/>
                    <a:pt x="126873" y="19407"/>
                    <a:pt x="126873" y="19717"/>
                  </a:cubicBezTo>
                  <a:cubicBezTo>
                    <a:pt x="126873" y="20014"/>
                    <a:pt x="126623" y="20288"/>
                    <a:pt x="126314" y="20288"/>
                  </a:cubicBezTo>
                  <a:cubicBezTo>
                    <a:pt x="126004" y="20288"/>
                    <a:pt x="125742" y="20026"/>
                    <a:pt x="125742" y="19717"/>
                  </a:cubicBezTo>
                  <a:cubicBezTo>
                    <a:pt x="125742" y="19407"/>
                    <a:pt x="126004" y="19157"/>
                    <a:pt x="126314" y="19157"/>
                  </a:cubicBezTo>
                  <a:close/>
                  <a:moveTo>
                    <a:pt x="130028" y="19157"/>
                  </a:moveTo>
                  <a:cubicBezTo>
                    <a:pt x="130326" y="19157"/>
                    <a:pt x="130600" y="19407"/>
                    <a:pt x="130600" y="19717"/>
                  </a:cubicBezTo>
                  <a:cubicBezTo>
                    <a:pt x="130600" y="20014"/>
                    <a:pt x="130350" y="20288"/>
                    <a:pt x="130028" y="20288"/>
                  </a:cubicBezTo>
                  <a:cubicBezTo>
                    <a:pt x="129731" y="20288"/>
                    <a:pt x="129469" y="20026"/>
                    <a:pt x="129469" y="19717"/>
                  </a:cubicBezTo>
                  <a:cubicBezTo>
                    <a:pt x="129469" y="19407"/>
                    <a:pt x="129719" y="19157"/>
                    <a:pt x="130028" y="19157"/>
                  </a:cubicBezTo>
                  <a:close/>
                  <a:moveTo>
                    <a:pt x="133767" y="19157"/>
                  </a:moveTo>
                  <a:cubicBezTo>
                    <a:pt x="134065" y="19157"/>
                    <a:pt x="134326" y="19407"/>
                    <a:pt x="134326" y="19717"/>
                  </a:cubicBezTo>
                  <a:cubicBezTo>
                    <a:pt x="134326" y="20014"/>
                    <a:pt x="134076" y="20288"/>
                    <a:pt x="133767" y="20288"/>
                  </a:cubicBezTo>
                  <a:cubicBezTo>
                    <a:pt x="133469" y="20288"/>
                    <a:pt x="133207" y="20026"/>
                    <a:pt x="133207" y="19717"/>
                  </a:cubicBezTo>
                  <a:cubicBezTo>
                    <a:pt x="133207" y="19407"/>
                    <a:pt x="133457" y="19157"/>
                    <a:pt x="133767" y="19157"/>
                  </a:cubicBezTo>
                  <a:close/>
                  <a:moveTo>
                    <a:pt x="137494" y="19157"/>
                  </a:moveTo>
                  <a:cubicBezTo>
                    <a:pt x="137791" y="19157"/>
                    <a:pt x="138053" y="19407"/>
                    <a:pt x="138053" y="19717"/>
                  </a:cubicBezTo>
                  <a:cubicBezTo>
                    <a:pt x="138053" y="20014"/>
                    <a:pt x="137803" y="20288"/>
                    <a:pt x="137494" y="20288"/>
                  </a:cubicBezTo>
                  <a:cubicBezTo>
                    <a:pt x="137196" y="20288"/>
                    <a:pt x="136922" y="20026"/>
                    <a:pt x="136922" y="19717"/>
                  </a:cubicBezTo>
                  <a:cubicBezTo>
                    <a:pt x="136934" y="19407"/>
                    <a:pt x="137172" y="19157"/>
                    <a:pt x="137494" y="19157"/>
                  </a:cubicBezTo>
                  <a:close/>
                  <a:moveTo>
                    <a:pt x="1548" y="21026"/>
                  </a:moveTo>
                  <a:cubicBezTo>
                    <a:pt x="1846" y="21026"/>
                    <a:pt x="2119" y="21288"/>
                    <a:pt x="2119" y="21598"/>
                  </a:cubicBezTo>
                  <a:cubicBezTo>
                    <a:pt x="2119" y="21896"/>
                    <a:pt x="1858" y="22158"/>
                    <a:pt x="1548" y="22158"/>
                  </a:cubicBezTo>
                  <a:cubicBezTo>
                    <a:pt x="1238" y="22158"/>
                    <a:pt x="988" y="21908"/>
                    <a:pt x="988" y="21598"/>
                  </a:cubicBezTo>
                  <a:cubicBezTo>
                    <a:pt x="988" y="21288"/>
                    <a:pt x="1238" y="21026"/>
                    <a:pt x="1548" y="21026"/>
                  </a:cubicBezTo>
                  <a:close/>
                  <a:moveTo>
                    <a:pt x="5287" y="21026"/>
                  </a:moveTo>
                  <a:cubicBezTo>
                    <a:pt x="5596" y="21026"/>
                    <a:pt x="5846" y="21288"/>
                    <a:pt x="5846" y="21598"/>
                  </a:cubicBezTo>
                  <a:cubicBezTo>
                    <a:pt x="5846" y="21908"/>
                    <a:pt x="5596" y="22158"/>
                    <a:pt x="5287" y="22158"/>
                  </a:cubicBezTo>
                  <a:cubicBezTo>
                    <a:pt x="4977" y="22158"/>
                    <a:pt x="4715" y="21908"/>
                    <a:pt x="4715" y="21598"/>
                  </a:cubicBezTo>
                  <a:cubicBezTo>
                    <a:pt x="4715" y="21288"/>
                    <a:pt x="4977" y="21026"/>
                    <a:pt x="5287" y="21026"/>
                  </a:cubicBezTo>
                  <a:close/>
                  <a:moveTo>
                    <a:pt x="9001" y="21026"/>
                  </a:moveTo>
                  <a:cubicBezTo>
                    <a:pt x="9299" y="21026"/>
                    <a:pt x="9573" y="21288"/>
                    <a:pt x="9573" y="21598"/>
                  </a:cubicBezTo>
                  <a:cubicBezTo>
                    <a:pt x="9573" y="21896"/>
                    <a:pt x="9323" y="22158"/>
                    <a:pt x="9001" y="22158"/>
                  </a:cubicBezTo>
                  <a:cubicBezTo>
                    <a:pt x="8704" y="22158"/>
                    <a:pt x="8442" y="21908"/>
                    <a:pt x="8442" y="21598"/>
                  </a:cubicBezTo>
                  <a:cubicBezTo>
                    <a:pt x="8442" y="21288"/>
                    <a:pt x="8692" y="21026"/>
                    <a:pt x="9001" y="21026"/>
                  </a:cubicBezTo>
                  <a:close/>
                  <a:moveTo>
                    <a:pt x="12728" y="21026"/>
                  </a:moveTo>
                  <a:cubicBezTo>
                    <a:pt x="13037" y="21026"/>
                    <a:pt x="13288" y="21288"/>
                    <a:pt x="13288" y="21598"/>
                  </a:cubicBezTo>
                  <a:cubicBezTo>
                    <a:pt x="13288" y="21908"/>
                    <a:pt x="13037" y="22158"/>
                    <a:pt x="12728" y="22158"/>
                  </a:cubicBezTo>
                  <a:cubicBezTo>
                    <a:pt x="12418" y="22158"/>
                    <a:pt x="12156" y="21908"/>
                    <a:pt x="12156" y="21598"/>
                  </a:cubicBezTo>
                  <a:cubicBezTo>
                    <a:pt x="12156" y="21288"/>
                    <a:pt x="12418" y="21026"/>
                    <a:pt x="12728" y="21026"/>
                  </a:cubicBezTo>
                  <a:close/>
                  <a:moveTo>
                    <a:pt x="16466" y="21026"/>
                  </a:moveTo>
                  <a:cubicBezTo>
                    <a:pt x="16764" y="21026"/>
                    <a:pt x="17026" y="21288"/>
                    <a:pt x="17026" y="21598"/>
                  </a:cubicBezTo>
                  <a:cubicBezTo>
                    <a:pt x="17026" y="21896"/>
                    <a:pt x="16776" y="22158"/>
                    <a:pt x="16466" y="22158"/>
                  </a:cubicBezTo>
                  <a:cubicBezTo>
                    <a:pt x="16169" y="22158"/>
                    <a:pt x="15895" y="21908"/>
                    <a:pt x="15895" y="21598"/>
                  </a:cubicBezTo>
                  <a:cubicBezTo>
                    <a:pt x="15895" y="21288"/>
                    <a:pt x="16145" y="21026"/>
                    <a:pt x="16466" y="21026"/>
                  </a:cubicBezTo>
                  <a:close/>
                  <a:moveTo>
                    <a:pt x="20181" y="21026"/>
                  </a:moveTo>
                  <a:cubicBezTo>
                    <a:pt x="20491" y="21026"/>
                    <a:pt x="20753" y="21288"/>
                    <a:pt x="20753" y="21598"/>
                  </a:cubicBezTo>
                  <a:cubicBezTo>
                    <a:pt x="20753" y="21908"/>
                    <a:pt x="20491" y="22158"/>
                    <a:pt x="20181" y="22158"/>
                  </a:cubicBezTo>
                  <a:cubicBezTo>
                    <a:pt x="19872" y="22158"/>
                    <a:pt x="19622" y="21908"/>
                    <a:pt x="19622" y="21598"/>
                  </a:cubicBezTo>
                  <a:cubicBezTo>
                    <a:pt x="19622" y="21288"/>
                    <a:pt x="19872" y="21026"/>
                    <a:pt x="20181" y="21026"/>
                  </a:cubicBezTo>
                  <a:close/>
                  <a:moveTo>
                    <a:pt x="23920" y="21026"/>
                  </a:moveTo>
                  <a:cubicBezTo>
                    <a:pt x="24217" y="21026"/>
                    <a:pt x="24479" y="21288"/>
                    <a:pt x="24479" y="21598"/>
                  </a:cubicBezTo>
                  <a:cubicBezTo>
                    <a:pt x="24479" y="21896"/>
                    <a:pt x="24229" y="22158"/>
                    <a:pt x="23920" y="22158"/>
                  </a:cubicBezTo>
                  <a:cubicBezTo>
                    <a:pt x="23610" y="22158"/>
                    <a:pt x="23348" y="21908"/>
                    <a:pt x="23348" y="21598"/>
                  </a:cubicBezTo>
                  <a:cubicBezTo>
                    <a:pt x="23348" y="21288"/>
                    <a:pt x="23610" y="21026"/>
                    <a:pt x="23920" y="21026"/>
                  </a:cubicBezTo>
                  <a:close/>
                  <a:moveTo>
                    <a:pt x="27635" y="21026"/>
                  </a:moveTo>
                  <a:cubicBezTo>
                    <a:pt x="27956" y="21026"/>
                    <a:pt x="28206" y="21288"/>
                    <a:pt x="28206" y="21598"/>
                  </a:cubicBezTo>
                  <a:cubicBezTo>
                    <a:pt x="28206" y="21908"/>
                    <a:pt x="27956" y="22158"/>
                    <a:pt x="27635" y="22158"/>
                  </a:cubicBezTo>
                  <a:cubicBezTo>
                    <a:pt x="27325" y="22158"/>
                    <a:pt x="27075" y="21908"/>
                    <a:pt x="27075" y="21598"/>
                  </a:cubicBezTo>
                  <a:cubicBezTo>
                    <a:pt x="27075" y="21288"/>
                    <a:pt x="27325" y="21026"/>
                    <a:pt x="27635" y="21026"/>
                  </a:cubicBezTo>
                  <a:close/>
                  <a:moveTo>
                    <a:pt x="31373" y="21026"/>
                  </a:moveTo>
                  <a:cubicBezTo>
                    <a:pt x="31671" y="21026"/>
                    <a:pt x="31945" y="21288"/>
                    <a:pt x="31945" y="21598"/>
                  </a:cubicBezTo>
                  <a:cubicBezTo>
                    <a:pt x="31945" y="21896"/>
                    <a:pt x="31683" y="22158"/>
                    <a:pt x="31373" y="22158"/>
                  </a:cubicBezTo>
                  <a:cubicBezTo>
                    <a:pt x="31064" y="22158"/>
                    <a:pt x="30814" y="21908"/>
                    <a:pt x="30814" y="21598"/>
                  </a:cubicBezTo>
                  <a:cubicBezTo>
                    <a:pt x="30814" y="21288"/>
                    <a:pt x="31064" y="21026"/>
                    <a:pt x="31373" y="21026"/>
                  </a:cubicBezTo>
                  <a:close/>
                  <a:moveTo>
                    <a:pt x="35100" y="21026"/>
                  </a:moveTo>
                  <a:cubicBezTo>
                    <a:pt x="35409" y="21026"/>
                    <a:pt x="35659" y="21288"/>
                    <a:pt x="35659" y="21598"/>
                  </a:cubicBezTo>
                  <a:cubicBezTo>
                    <a:pt x="35659" y="21908"/>
                    <a:pt x="35409" y="22158"/>
                    <a:pt x="35100" y="22158"/>
                  </a:cubicBezTo>
                  <a:cubicBezTo>
                    <a:pt x="34778" y="22158"/>
                    <a:pt x="34528" y="21908"/>
                    <a:pt x="34528" y="21598"/>
                  </a:cubicBezTo>
                  <a:cubicBezTo>
                    <a:pt x="34528" y="21288"/>
                    <a:pt x="34778" y="21026"/>
                    <a:pt x="35100" y="21026"/>
                  </a:cubicBezTo>
                  <a:close/>
                  <a:moveTo>
                    <a:pt x="38815" y="21026"/>
                  </a:moveTo>
                  <a:cubicBezTo>
                    <a:pt x="39112" y="21026"/>
                    <a:pt x="39386" y="21288"/>
                    <a:pt x="39386" y="21598"/>
                  </a:cubicBezTo>
                  <a:cubicBezTo>
                    <a:pt x="39386" y="21896"/>
                    <a:pt x="39124" y="22158"/>
                    <a:pt x="38815" y="22158"/>
                  </a:cubicBezTo>
                  <a:cubicBezTo>
                    <a:pt x="38517" y="22158"/>
                    <a:pt x="38255" y="21908"/>
                    <a:pt x="38255" y="21598"/>
                  </a:cubicBezTo>
                  <a:cubicBezTo>
                    <a:pt x="38267" y="21288"/>
                    <a:pt x="38505" y="21026"/>
                    <a:pt x="38815" y="21026"/>
                  </a:cubicBezTo>
                  <a:close/>
                  <a:moveTo>
                    <a:pt x="42553" y="21026"/>
                  </a:moveTo>
                  <a:cubicBezTo>
                    <a:pt x="42863" y="21026"/>
                    <a:pt x="43113" y="21288"/>
                    <a:pt x="43113" y="21598"/>
                  </a:cubicBezTo>
                  <a:cubicBezTo>
                    <a:pt x="43113" y="21908"/>
                    <a:pt x="42863" y="22158"/>
                    <a:pt x="42553" y="22158"/>
                  </a:cubicBezTo>
                  <a:cubicBezTo>
                    <a:pt x="42232" y="22158"/>
                    <a:pt x="41982" y="21908"/>
                    <a:pt x="41982" y="21598"/>
                  </a:cubicBezTo>
                  <a:cubicBezTo>
                    <a:pt x="41982" y="21288"/>
                    <a:pt x="42244" y="21026"/>
                    <a:pt x="42553" y="21026"/>
                  </a:cubicBezTo>
                  <a:close/>
                  <a:moveTo>
                    <a:pt x="46268" y="21026"/>
                  </a:moveTo>
                  <a:cubicBezTo>
                    <a:pt x="46565" y="21026"/>
                    <a:pt x="46839" y="21288"/>
                    <a:pt x="46839" y="21598"/>
                  </a:cubicBezTo>
                  <a:cubicBezTo>
                    <a:pt x="46839" y="21896"/>
                    <a:pt x="46589" y="22158"/>
                    <a:pt x="46268" y="22158"/>
                  </a:cubicBezTo>
                  <a:cubicBezTo>
                    <a:pt x="45970" y="22158"/>
                    <a:pt x="45708" y="21908"/>
                    <a:pt x="45708" y="21598"/>
                  </a:cubicBezTo>
                  <a:cubicBezTo>
                    <a:pt x="45720" y="21288"/>
                    <a:pt x="45958" y="21026"/>
                    <a:pt x="46268" y="21026"/>
                  </a:cubicBezTo>
                  <a:close/>
                  <a:moveTo>
                    <a:pt x="50006" y="21026"/>
                  </a:moveTo>
                  <a:cubicBezTo>
                    <a:pt x="50316" y="21026"/>
                    <a:pt x="50578" y="21288"/>
                    <a:pt x="50578" y="21598"/>
                  </a:cubicBezTo>
                  <a:cubicBezTo>
                    <a:pt x="50578" y="21908"/>
                    <a:pt x="50316" y="22158"/>
                    <a:pt x="50006" y="22158"/>
                  </a:cubicBezTo>
                  <a:cubicBezTo>
                    <a:pt x="49697" y="22158"/>
                    <a:pt x="49447" y="21908"/>
                    <a:pt x="49447" y="21598"/>
                  </a:cubicBezTo>
                  <a:cubicBezTo>
                    <a:pt x="49447" y="21288"/>
                    <a:pt x="49697" y="21026"/>
                    <a:pt x="50006" y="21026"/>
                  </a:cubicBezTo>
                  <a:close/>
                  <a:moveTo>
                    <a:pt x="53733" y="21026"/>
                  </a:moveTo>
                  <a:cubicBezTo>
                    <a:pt x="54031" y="21026"/>
                    <a:pt x="54293" y="21288"/>
                    <a:pt x="54293" y="21598"/>
                  </a:cubicBezTo>
                  <a:cubicBezTo>
                    <a:pt x="54293" y="21896"/>
                    <a:pt x="54043" y="22158"/>
                    <a:pt x="53733" y="22158"/>
                  </a:cubicBezTo>
                  <a:cubicBezTo>
                    <a:pt x="53412" y="22158"/>
                    <a:pt x="53162" y="21908"/>
                    <a:pt x="53162" y="21598"/>
                  </a:cubicBezTo>
                  <a:cubicBezTo>
                    <a:pt x="53173" y="21288"/>
                    <a:pt x="53412" y="21026"/>
                    <a:pt x="53733" y="21026"/>
                  </a:cubicBezTo>
                  <a:close/>
                  <a:moveTo>
                    <a:pt x="57460" y="21026"/>
                  </a:moveTo>
                  <a:cubicBezTo>
                    <a:pt x="57781" y="21026"/>
                    <a:pt x="58031" y="21288"/>
                    <a:pt x="58031" y="21598"/>
                  </a:cubicBezTo>
                  <a:cubicBezTo>
                    <a:pt x="58031" y="21908"/>
                    <a:pt x="57781" y="22158"/>
                    <a:pt x="57460" y="22158"/>
                  </a:cubicBezTo>
                  <a:cubicBezTo>
                    <a:pt x="57150" y="22158"/>
                    <a:pt x="56900" y="21908"/>
                    <a:pt x="56900" y="21598"/>
                  </a:cubicBezTo>
                  <a:cubicBezTo>
                    <a:pt x="56900" y="21288"/>
                    <a:pt x="57150" y="21026"/>
                    <a:pt x="57460" y="21026"/>
                  </a:cubicBezTo>
                  <a:close/>
                  <a:moveTo>
                    <a:pt x="61186" y="21026"/>
                  </a:moveTo>
                  <a:cubicBezTo>
                    <a:pt x="61484" y="21026"/>
                    <a:pt x="61746" y="21288"/>
                    <a:pt x="61746" y="21598"/>
                  </a:cubicBezTo>
                  <a:cubicBezTo>
                    <a:pt x="61746" y="21896"/>
                    <a:pt x="61496" y="22158"/>
                    <a:pt x="61186" y="22158"/>
                  </a:cubicBezTo>
                  <a:cubicBezTo>
                    <a:pt x="60877" y="22158"/>
                    <a:pt x="60615" y="21908"/>
                    <a:pt x="60615" y="21598"/>
                  </a:cubicBezTo>
                  <a:cubicBezTo>
                    <a:pt x="60639" y="21288"/>
                    <a:pt x="60877" y="21026"/>
                    <a:pt x="61186" y="21026"/>
                  </a:cubicBezTo>
                  <a:close/>
                  <a:moveTo>
                    <a:pt x="64925" y="21026"/>
                  </a:moveTo>
                  <a:cubicBezTo>
                    <a:pt x="65234" y="21026"/>
                    <a:pt x="65485" y="21288"/>
                    <a:pt x="65485" y="21598"/>
                  </a:cubicBezTo>
                  <a:cubicBezTo>
                    <a:pt x="65485" y="21908"/>
                    <a:pt x="65234" y="22158"/>
                    <a:pt x="64925" y="22158"/>
                  </a:cubicBezTo>
                  <a:cubicBezTo>
                    <a:pt x="64603" y="22158"/>
                    <a:pt x="64353" y="21908"/>
                    <a:pt x="64353" y="21598"/>
                  </a:cubicBezTo>
                  <a:cubicBezTo>
                    <a:pt x="64353" y="21288"/>
                    <a:pt x="64603" y="21026"/>
                    <a:pt x="64925" y="21026"/>
                  </a:cubicBezTo>
                  <a:close/>
                  <a:moveTo>
                    <a:pt x="68640" y="21026"/>
                  </a:moveTo>
                  <a:cubicBezTo>
                    <a:pt x="68937" y="21026"/>
                    <a:pt x="69211" y="21288"/>
                    <a:pt x="69211" y="21598"/>
                  </a:cubicBezTo>
                  <a:cubicBezTo>
                    <a:pt x="69211" y="21896"/>
                    <a:pt x="68949" y="22158"/>
                    <a:pt x="68640" y="22158"/>
                  </a:cubicBezTo>
                  <a:cubicBezTo>
                    <a:pt x="68330" y="22158"/>
                    <a:pt x="68080" y="21908"/>
                    <a:pt x="68080" y="21598"/>
                  </a:cubicBezTo>
                  <a:cubicBezTo>
                    <a:pt x="68092" y="21288"/>
                    <a:pt x="68330" y="21026"/>
                    <a:pt x="68640" y="21026"/>
                  </a:cubicBezTo>
                  <a:close/>
                  <a:moveTo>
                    <a:pt x="72366" y="21026"/>
                  </a:moveTo>
                  <a:cubicBezTo>
                    <a:pt x="72676" y="21026"/>
                    <a:pt x="72926" y="21288"/>
                    <a:pt x="72926" y="21598"/>
                  </a:cubicBezTo>
                  <a:cubicBezTo>
                    <a:pt x="72926" y="21908"/>
                    <a:pt x="72676" y="22158"/>
                    <a:pt x="72366" y="22158"/>
                  </a:cubicBezTo>
                  <a:cubicBezTo>
                    <a:pt x="72045" y="22158"/>
                    <a:pt x="71795" y="21908"/>
                    <a:pt x="71795" y="21598"/>
                  </a:cubicBezTo>
                  <a:cubicBezTo>
                    <a:pt x="71795" y="21288"/>
                    <a:pt x="72069" y="21026"/>
                    <a:pt x="72366" y="21026"/>
                  </a:cubicBezTo>
                  <a:close/>
                  <a:moveTo>
                    <a:pt x="76093" y="21026"/>
                  </a:moveTo>
                  <a:cubicBezTo>
                    <a:pt x="76391" y="21026"/>
                    <a:pt x="76664" y="21288"/>
                    <a:pt x="76664" y="21598"/>
                  </a:cubicBezTo>
                  <a:cubicBezTo>
                    <a:pt x="76664" y="21896"/>
                    <a:pt x="76403" y="22158"/>
                    <a:pt x="76093" y="22158"/>
                  </a:cubicBezTo>
                  <a:cubicBezTo>
                    <a:pt x="75795" y="22158"/>
                    <a:pt x="75533" y="21908"/>
                    <a:pt x="75533" y="21598"/>
                  </a:cubicBezTo>
                  <a:cubicBezTo>
                    <a:pt x="75533" y="21288"/>
                    <a:pt x="75783" y="21026"/>
                    <a:pt x="76093" y="21026"/>
                  </a:cubicBezTo>
                  <a:close/>
                  <a:moveTo>
                    <a:pt x="79712" y="21026"/>
                  </a:moveTo>
                  <a:cubicBezTo>
                    <a:pt x="80010" y="21026"/>
                    <a:pt x="80284" y="21288"/>
                    <a:pt x="80284" y="21598"/>
                  </a:cubicBezTo>
                  <a:cubicBezTo>
                    <a:pt x="80284" y="21896"/>
                    <a:pt x="80022" y="22158"/>
                    <a:pt x="79712" y="22158"/>
                  </a:cubicBezTo>
                  <a:cubicBezTo>
                    <a:pt x="79403" y="22158"/>
                    <a:pt x="79153" y="21908"/>
                    <a:pt x="79153" y="21598"/>
                  </a:cubicBezTo>
                  <a:cubicBezTo>
                    <a:pt x="79165" y="21288"/>
                    <a:pt x="79403" y="21026"/>
                    <a:pt x="79712" y="21026"/>
                  </a:cubicBezTo>
                  <a:close/>
                  <a:moveTo>
                    <a:pt x="83451" y="21026"/>
                  </a:moveTo>
                  <a:cubicBezTo>
                    <a:pt x="83761" y="21026"/>
                    <a:pt x="84011" y="21288"/>
                    <a:pt x="84011" y="21598"/>
                  </a:cubicBezTo>
                  <a:cubicBezTo>
                    <a:pt x="84011" y="21908"/>
                    <a:pt x="83761" y="22158"/>
                    <a:pt x="83451" y="22158"/>
                  </a:cubicBezTo>
                  <a:cubicBezTo>
                    <a:pt x="83141" y="22158"/>
                    <a:pt x="82880" y="21908"/>
                    <a:pt x="82880" y="21598"/>
                  </a:cubicBezTo>
                  <a:cubicBezTo>
                    <a:pt x="82880" y="21288"/>
                    <a:pt x="83141" y="21026"/>
                    <a:pt x="83451" y="21026"/>
                  </a:cubicBezTo>
                  <a:close/>
                  <a:moveTo>
                    <a:pt x="87166" y="21026"/>
                  </a:moveTo>
                  <a:cubicBezTo>
                    <a:pt x="87463" y="21026"/>
                    <a:pt x="87737" y="21288"/>
                    <a:pt x="87737" y="21598"/>
                  </a:cubicBezTo>
                  <a:cubicBezTo>
                    <a:pt x="87737" y="21896"/>
                    <a:pt x="87475" y="22158"/>
                    <a:pt x="87166" y="22158"/>
                  </a:cubicBezTo>
                  <a:cubicBezTo>
                    <a:pt x="86856" y="22158"/>
                    <a:pt x="86606" y="21908"/>
                    <a:pt x="86606" y="21598"/>
                  </a:cubicBezTo>
                  <a:cubicBezTo>
                    <a:pt x="86618" y="21288"/>
                    <a:pt x="86856" y="21026"/>
                    <a:pt x="87166" y="21026"/>
                  </a:cubicBezTo>
                  <a:close/>
                  <a:moveTo>
                    <a:pt x="90904" y="21026"/>
                  </a:moveTo>
                  <a:cubicBezTo>
                    <a:pt x="91214" y="21026"/>
                    <a:pt x="91464" y="21288"/>
                    <a:pt x="91464" y="21598"/>
                  </a:cubicBezTo>
                  <a:cubicBezTo>
                    <a:pt x="91464" y="21908"/>
                    <a:pt x="91214" y="22158"/>
                    <a:pt x="90904" y="22158"/>
                  </a:cubicBezTo>
                  <a:cubicBezTo>
                    <a:pt x="90595" y="22158"/>
                    <a:pt x="90345" y="21908"/>
                    <a:pt x="90345" y="21598"/>
                  </a:cubicBezTo>
                  <a:cubicBezTo>
                    <a:pt x="90345" y="21288"/>
                    <a:pt x="90595" y="21026"/>
                    <a:pt x="90904" y="21026"/>
                  </a:cubicBezTo>
                  <a:close/>
                  <a:moveTo>
                    <a:pt x="94631" y="21026"/>
                  </a:moveTo>
                  <a:cubicBezTo>
                    <a:pt x="94929" y="21026"/>
                    <a:pt x="95191" y="21288"/>
                    <a:pt x="95191" y="21598"/>
                  </a:cubicBezTo>
                  <a:cubicBezTo>
                    <a:pt x="95191" y="21896"/>
                    <a:pt x="94941" y="22158"/>
                    <a:pt x="94631" y="22158"/>
                  </a:cubicBezTo>
                  <a:cubicBezTo>
                    <a:pt x="94310" y="22158"/>
                    <a:pt x="94060" y="21908"/>
                    <a:pt x="94060" y="21598"/>
                  </a:cubicBezTo>
                  <a:cubicBezTo>
                    <a:pt x="94071" y="21288"/>
                    <a:pt x="94310" y="21026"/>
                    <a:pt x="94631" y="21026"/>
                  </a:cubicBezTo>
                  <a:close/>
                  <a:moveTo>
                    <a:pt x="98346" y="21026"/>
                  </a:moveTo>
                  <a:cubicBezTo>
                    <a:pt x="98655" y="21026"/>
                    <a:pt x="98905" y="21288"/>
                    <a:pt x="98905" y="21598"/>
                  </a:cubicBezTo>
                  <a:cubicBezTo>
                    <a:pt x="98905" y="21908"/>
                    <a:pt x="98655" y="22158"/>
                    <a:pt x="98346" y="22158"/>
                  </a:cubicBezTo>
                  <a:cubicBezTo>
                    <a:pt x="98036" y="22158"/>
                    <a:pt x="97786" y="21908"/>
                    <a:pt x="97786" y="21598"/>
                  </a:cubicBezTo>
                  <a:cubicBezTo>
                    <a:pt x="97786" y="21288"/>
                    <a:pt x="98036" y="21026"/>
                    <a:pt x="98346" y="21026"/>
                  </a:cubicBezTo>
                  <a:close/>
                  <a:moveTo>
                    <a:pt x="102084" y="21026"/>
                  </a:moveTo>
                  <a:cubicBezTo>
                    <a:pt x="102382" y="21026"/>
                    <a:pt x="102644" y="21288"/>
                    <a:pt x="102644" y="21598"/>
                  </a:cubicBezTo>
                  <a:cubicBezTo>
                    <a:pt x="102644" y="21896"/>
                    <a:pt x="102394" y="22158"/>
                    <a:pt x="102084" y="22158"/>
                  </a:cubicBezTo>
                  <a:cubicBezTo>
                    <a:pt x="101787" y="22158"/>
                    <a:pt x="101513" y="21908"/>
                    <a:pt x="101513" y="21598"/>
                  </a:cubicBezTo>
                  <a:cubicBezTo>
                    <a:pt x="101513" y="21288"/>
                    <a:pt x="101775" y="21026"/>
                    <a:pt x="102084" y="21026"/>
                  </a:cubicBezTo>
                  <a:close/>
                  <a:moveTo>
                    <a:pt x="105799" y="21026"/>
                  </a:moveTo>
                  <a:cubicBezTo>
                    <a:pt x="106121" y="21026"/>
                    <a:pt x="106371" y="21288"/>
                    <a:pt x="106371" y="21598"/>
                  </a:cubicBezTo>
                  <a:cubicBezTo>
                    <a:pt x="106371" y="21908"/>
                    <a:pt x="106109" y="22158"/>
                    <a:pt x="105799" y="22158"/>
                  </a:cubicBezTo>
                  <a:cubicBezTo>
                    <a:pt x="105490" y="22158"/>
                    <a:pt x="105239" y="21908"/>
                    <a:pt x="105239" y="21598"/>
                  </a:cubicBezTo>
                  <a:cubicBezTo>
                    <a:pt x="105239" y="21288"/>
                    <a:pt x="105490" y="21026"/>
                    <a:pt x="105799" y="21026"/>
                  </a:cubicBezTo>
                  <a:close/>
                  <a:moveTo>
                    <a:pt x="109538" y="21026"/>
                  </a:moveTo>
                  <a:cubicBezTo>
                    <a:pt x="109835" y="21026"/>
                    <a:pt x="110109" y="21288"/>
                    <a:pt x="110109" y="21598"/>
                  </a:cubicBezTo>
                  <a:cubicBezTo>
                    <a:pt x="110109" y="21896"/>
                    <a:pt x="109847" y="22158"/>
                    <a:pt x="109538" y="22158"/>
                  </a:cubicBezTo>
                  <a:cubicBezTo>
                    <a:pt x="109228" y="22158"/>
                    <a:pt x="108978" y="21908"/>
                    <a:pt x="108978" y="21598"/>
                  </a:cubicBezTo>
                  <a:cubicBezTo>
                    <a:pt x="108978" y="21288"/>
                    <a:pt x="109228" y="21026"/>
                    <a:pt x="109538" y="21026"/>
                  </a:cubicBezTo>
                  <a:close/>
                  <a:moveTo>
                    <a:pt x="113264" y="21026"/>
                  </a:moveTo>
                  <a:cubicBezTo>
                    <a:pt x="113574" y="21026"/>
                    <a:pt x="113824" y="21288"/>
                    <a:pt x="113824" y="21598"/>
                  </a:cubicBezTo>
                  <a:cubicBezTo>
                    <a:pt x="113824" y="21908"/>
                    <a:pt x="113574" y="22158"/>
                    <a:pt x="113264" y="22158"/>
                  </a:cubicBezTo>
                  <a:cubicBezTo>
                    <a:pt x="112943" y="22158"/>
                    <a:pt x="112693" y="21908"/>
                    <a:pt x="112693" y="21598"/>
                  </a:cubicBezTo>
                  <a:cubicBezTo>
                    <a:pt x="112693" y="21288"/>
                    <a:pt x="112943" y="21026"/>
                    <a:pt x="113264" y="21026"/>
                  </a:cubicBezTo>
                  <a:close/>
                  <a:moveTo>
                    <a:pt x="116991" y="21026"/>
                  </a:moveTo>
                  <a:cubicBezTo>
                    <a:pt x="117289" y="21026"/>
                    <a:pt x="117562" y="21288"/>
                    <a:pt x="117562" y="21598"/>
                  </a:cubicBezTo>
                  <a:cubicBezTo>
                    <a:pt x="117562" y="21896"/>
                    <a:pt x="117312" y="22158"/>
                    <a:pt x="116991" y="22158"/>
                  </a:cubicBezTo>
                  <a:cubicBezTo>
                    <a:pt x="116681" y="22158"/>
                    <a:pt x="116431" y="21908"/>
                    <a:pt x="116431" y="21598"/>
                  </a:cubicBezTo>
                  <a:cubicBezTo>
                    <a:pt x="116431" y="21288"/>
                    <a:pt x="116681" y="21026"/>
                    <a:pt x="116991" y="21026"/>
                  </a:cubicBezTo>
                  <a:close/>
                  <a:moveTo>
                    <a:pt x="120718" y="21026"/>
                  </a:moveTo>
                  <a:cubicBezTo>
                    <a:pt x="121027" y="21026"/>
                    <a:pt x="121277" y="21288"/>
                    <a:pt x="121277" y="21598"/>
                  </a:cubicBezTo>
                  <a:cubicBezTo>
                    <a:pt x="121277" y="21908"/>
                    <a:pt x="121027" y="22158"/>
                    <a:pt x="120718" y="22158"/>
                  </a:cubicBezTo>
                  <a:cubicBezTo>
                    <a:pt x="120408" y="22158"/>
                    <a:pt x="120146" y="21908"/>
                    <a:pt x="120146" y="21598"/>
                  </a:cubicBezTo>
                  <a:cubicBezTo>
                    <a:pt x="120146" y="21288"/>
                    <a:pt x="120420" y="21026"/>
                    <a:pt x="120718" y="21026"/>
                  </a:cubicBezTo>
                  <a:close/>
                  <a:moveTo>
                    <a:pt x="124456" y="21026"/>
                  </a:moveTo>
                  <a:cubicBezTo>
                    <a:pt x="124754" y="21026"/>
                    <a:pt x="125016" y="21288"/>
                    <a:pt x="125016" y="21598"/>
                  </a:cubicBezTo>
                  <a:cubicBezTo>
                    <a:pt x="125016" y="21896"/>
                    <a:pt x="124766" y="22158"/>
                    <a:pt x="124456" y="22158"/>
                  </a:cubicBezTo>
                  <a:cubicBezTo>
                    <a:pt x="124135" y="22158"/>
                    <a:pt x="123885" y="21908"/>
                    <a:pt x="123885" y="21598"/>
                  </a:cubicBezTo>
                  <a:cubicBezTo>
                    <a:pt x="123885" y="21288"/>
                    <a:pt x="124135" y="21026"/>
                    <a:pt x="124456" y="21026"/>
                  </a:cubicBezTo>
                  <a:close/>
                  <a:moveTo>
                    <a:pt x="128171" y="21026"/>
                  </a:moveTo>
                  <a:cubicBezTo>
                    <a:pt x="128480" y="21026"/>
                    <a:pt x="128742" y="21288"/>
                    <a:pt x="128742" y="21598"/>
                  </a:cubicBezTo>
                  <a:cubicBezTo>
                    <a:pt x="128742" y="21908"/>
                    <a:pt x="128480" y="22158"/>
                    <a:pt x="128171" y="22158"/>
                  </a:cubicBezTo>
                  <a:cubicBezTo>
                    <a:pt x="127861" y="22158"/>
                    <a:pt x="127611" y="21908"/>
                    <a:pt x="127611" y="21598"/>
                  </a:cubicBezTo>
                  <a:cubicBezTo>
                    <a:pt x="127611" y="21288"/>
                    <a:pt x="127861" y="21026"/>
                    <a:pt x="128171" y="21026"/>
                  </a:cubicBezTo>
                  <a:close/>
                  <a:moveTo>
                    <a:pt x="131898" y="21026"/>
                  </a:moveTo>
                  <a:cubicBezTo>
                    <a:pt x="132195" y="21026"/>
                    <a:pt x="132457" y="21288"/>
                    <a:pt x="132457" y="21598"/>
                  </a:cubicBezTo>
                  <a:cubicBezTo>
                    <a:pt x="132457" y="21896"/>
                    <a:pt x="132207" y="22158"/>
                    <a:pt x="131898" y="22158"/>
                  </a:cubicBezTo>
                  <a:cubicBezTo>
                    <a:pt x="131600" y="22158"/>
                    <a:pt x="131326" y="21908"/>
                    <a:pt x="131326" y="21598"/>
                  </a:cubicBezTo>
                  <a:cubicBezTo>
                    <a:pt x="131338" y="21288"/>
                    <a:pt x="131576" y="21026"/>
                    <a:pt x="131898" y="21026"/>
                  </a:cubicBezTo>
                  <a:close/>
                  <a:moveTo>
                    <a:pt x="135624" y="21026"/>
                  </a:moveTo>
                  <a:cubicBezTo>
                    <a:pt x="135946" y="21026"/>
                    <a:pt x="136196" y="21288"/>
                    <a:pt x="136196" y="21598"/>
                  </a:cubicBezTo>
                  <a:cubicBezTo>
                    <a:pt x="136196" y="21908"/>
                    <a:pt x="135934" y="22158"/>
                    <a:pt x="135624" y="22158"/>
                  </a:cubicBezTo>
                  <a:cubicBezTo>
                    <a:pt x="135315" y="22158"/>
                    <a:pt x="135065" y="21908"/>
                    <a:pt x="135065" y="21598"/>
                  </a:cubicBezTo>
                  <a:cubicBezTo>
                    <a:pt x="135065" y="21288"/>
                    <a:pt x="135315" y="21026"/>
                    <a:pt x="135624" y="21026"/>
                  </a:cubicBezTo>
                  <a:close/>
                  <a:moveTo>
                    <a:pt x="3405" y="22896"/>
                  </a:moveTo>
                  <a:cubicBezTo>
                    <a:pt x="3703" y="22896"/>
                    <a:pt x="3977" y="23146"/>
                    <a:pt x="3977" y="23455"/>
                  </a:cubicBezTo>
                  <a:cubicBezTo>
                    <a:pt x="3977" y="23765"/>
                    <a:pt x="3727" y="24015"/>
                    <a:pt x="3405" y="24015"/>
                  </a:cubicBezTo>
                  <a:cubicBezTo>
                    <a:pt x="3096" y="24015"/>
                    <a:pt x="2846" y="23765"/>
                    <a:pt x="2846" y="23455"/>
                  </a:cubicBezTo>
                  <a:cubicBezTo>
                    <a:pt x="2858" y="23146"/>
                    <a:pt x="3096" y="22896"/>
                    <a:pt x="3405" y="22896"/>
                  </a:cubicBezTo>
                  <a:close/>
                  <a:moveTo>
                    <a:pt x="7132" y="22896"/>
                  </a:moveTo>
                  <a:cubicBezTo>
                    <a:pt x="7430" y="22896"/>
                    <a:pt x="7692" y="23146"/>
                    <a:pt x="7692" y="23455"/>
                  </a:cubicBezTo>
                  <a:cubicBezTo>
                    <a:pt x="7692" y="23765"/>
                    <a:pt x="7442" y="24015"/>
                    <a:pt x="7132" y="24015"/>
                  </a:cubicBezTo>
                  <a:cubicBezTo>
                    <a:pt x="6834" y="24015"/>
                    <a:pt x="6560" y="23765"/>
                    <a:pt x="6560" y="23455"/>
                  </a:cubicBezTo>
                  <a:cubicBezTo>
                    <a:pt x="6584" y="23146"/>
                    <a:pt x="6822" y="22896"/>
                    <a:pt x="7132" y="22896"/>
                  </a:cubicBezTo>
                  <a:close/>
                  <a:moveTo>
                    <a:pt x="10871" y="22896"/>
                  </a:moveTo>
                  <a:cubicBezTo>
                    <a:pt x="11168" y="22896"/>
                    <a:pt x="11430" y="23146"/>
                    <a:pt x="11430" y="23455"/>
                  </a:cubicBezTo>
                  <a:cubicBezTo>
                    <a:pt x="11430" y="23765"/>
                    <a:pt x="11180" y="24015"/>
                    <a:pt x="10871" y="24015"/>
                  </a:cubicBezTo>
                  <a:cubicBezTo>
                    <a:pt x="10573" y="24015"/>
                    <a:pt x="10299" y="23765"/>
                    <a:pt x="10299" y="23455"/>
                  </a:cubicBezTo>
                  <a:cubicBezTo>
                    <a:pt x="10299" y="23146"/>
                    <a:pt x="10549" y="22896"/>
                    <a:pt x="10871" y="22896"/>
                  </a:cubicBezTo>
                  <a:close/>
                  <a:moveTo>
                    <a:pt x="14585" y="22896"/>
                  </a:moveTo>
                  <a:cubicBezTo>
                    <a:pt x="14883" y="22896"/>
                    <a:pt x="15157" y="23146"/>
                    <a:pt x="15157" y="23455"/>
                  </a:cubicBezTo>
                  <a:cubicBezTo>
                    <a:pt x="15157" y="23765"/>
                    <a:pt x="14895" y="24015"/>
                    <a:pt x="14585" y="24015"/>
                  </a:cubicBezTo>
                  <a:cubicBezTo>
                    <a:pt x="14288" y="24015"/>
                    <a:pt x="14014" y="23765"/>
                    <a:pt x="14014" y="23455"/>
                  </a:cubicBezTo>
                  <a:cubicBezTo>
                    <a:pt x="14038" y="23146"/>
                    <a:pt x="14276" y="22896"/>
                    <a:pt x="14585" y="22896"/>
                  </a:cubicBezTo>
                  <a:close/>
                  <a:moveTo>
                    <a:pt x="18324" y="22896"/>
                  </a:moveTo>
                  <a:cubicBezTo>
                    <a:pt x="18622" y="22896"/>
                    <a:pt x="18883" y="23146"/>
                    <a:pt x="18883" y="23455"/>
                  </a:cubicBezTo>
                  <a:cubicBezTo>
                    <a:pt x="18883" y="23765"/>
                    <a:pt x="18633" y="24015"/>
                    <a:pt x="18324" y="24015"/>
                  </a:cubicBezTo>
                  <a:cubicBezTo>
                    <a:pt x="18026" y="24015"/>
                    <a:pt x="17752" y="23765"/>
                    <a:pt x="17752" y="23455"/>
                  </a:cubicBezTo>
                  <a:cubicBezTo>
                    <a:pt x="17752" y="23146"/>
                    <a:pt x="18014" y="22896"/>
                    <a:pt x="18324" y="22896"/>
                  </a:cubicBezTo>
                  <a:close/>
                  <a:moveTo>
                    <a:pt x="22039" y="22896"/>
                  </a:moveTo>
                  <a:cubicBezTo>
                    <a:pt x="22336" y="22896"/>
                    <a:pt x="22610" y="23146"/>
                    <a:pt x="22610" y="23455"/>
                  </a:cubicBezTo>
                  <a:cubicBezTo>
                    <a:pt x="22610" y="23765"/>
                    <a:pt x="22360" y="24015"/>
                    <a:pt x="22039" y="24015"/>
                  </a:cubicBezTo>
                  <a:cubicBezTo>
                    <a:pt x="21729" y="24015"/>
                    <a:pt x="21479" y="23765"/>
                    <a:pt x="21479" y="23455"/>
                  </a:cubicBezTo>
                  <a:cubicBezTo>
                    <a:pt x="21491" y="23146"/>
                    <a:pt x="21729" y="22896"/>
                    <a:pt x="22039" y="22896"/>
                  </a:cubicBezTo>
                  <a:close/>
                  <a:moveTo>
                    <a:pt x="25777" y="22896"/>
                  </a:moveTo>
                  <a:cubicBezTo>
                    <a:pt x="26075" y="22896"/>
                    <a:pt x="26349" y="23146"/>
                    <a:pt x="26349" y="23455"/>
                  </a:cubicBezTo>
                  <a:cubicBezTo>
                    <a:pt x="26349" y="23765"/>
                    <a:pt x="26087" y="24015"/>
                    <a:pt x="25777" y="24015"/>
                  </a:cubicBezTo>
                  <a:cubicBezTo>
                    <a:pt x="25468" y="24015"/>
                    <a:pt x="25206" y="23765"/>
                    <a:pt x="25206" y="23455"/>
                  </a:cubicBezTo>
                  <a:cubicBezTo>
                    <a:pt x="25218" y="23146"/>
                    <a:pt x="25468" y="22896"/>
                    <a:pt x="25777" y="22896"/>
                  </a:cubicBezTo>
                  <a:close/>
                  <a:moveTo>
                    <a:pt x="29504" y="22896"/>
                  </a:moveTo>
                  <a:cubicBezTo>
                    <a:pt x="29801" y="22896"/>
                    <a:pt x="30063" y="23146"/>
                    <a:pt x="30063" y="23455"/>
                  </a:cubicBezTo>
                  <a:cubicBezTo>
                    <a:pt x="30063" y="23765"/>
                    <a:pt x="29813" y="24015"/>
                    <a:pt x="29504" y="24015"/>
                  </a:cubicBezTo>
                  <a:cubicBezTo>
                    <a:pt x="29182" y="24015"/>
                    <a:pt x="28932" y="23765"/>
                    <a:pt x="28932" y="23455"/>
                  </a:cubicBezTo>
                  <a:cubicBezTo>
                    <a:pt x="28944" y="23146"/>
                    <a:pt x="29182" y="22896"/>
                    <a:pt x="29504" y="22896"/>
                  </a:cubicBezTo>
                  <a:close/>
                  <a:moveTo>
                    <a:pt x="33230" y="22896"/>
                  </a:moveTo>
                  <a:cubicBezTo>
                    <a:pt x="33528" y="22896"/>
                    <a:pt x="33802" y="23146"/>
                    <a:pt x="33802" y="23455"/>
                  </a:cubicBezTo>
                  <a:cubicBezTo>
                    <a:pt x="33802" y="23765"/>
                    <a:pt x="33552" y="24015"/>
                    <a:pt x="33230" y="24015"/>
                  </a:cubicBezTo>
                  <a:cubicBezTo>
                    <a:pt x="32921" y="24015"/>
                    <a:pt x="32671" y="23765"/>
                    <a:pt x="32671" y="23455"/>
                  </a:cubicBezTo>
                  <a:cubicBezTo>
                    <a:pt x="32671" y="23146"/>
                    <a:pt x="32921" y="22896"/>
                    <a:pt x="33230" y="22896"/>
                  </a:cubicBezTo>
                  <a:close/>
                  <a:moveTo>
                    <a:pt x="36957" y="22896"/>
                  </a:moveTo>
                  <a:cubicBezTo>
                    <a:pt x="37255" y="22896"/>
                    <a:pt x="37517" y="23146"/>
                    <a:pt x="37517" y="23455"/>
                  </a:cubicBezTo>
                  <a:cubicBezTo>
                    <a:pt x="37517" y="23765"/>
                    <a:pt x="37267" y="24015"/>
                    <a:pt x="36957" y="24015"/>
                  </a:cubicBezTo>
                  <a:cubicBezTo>
                    <a:pt x="36648" y="24015"/>
                    <a:pt x="36386" y="23765"/>
                    <a:pt x="36386" y="23455"/>
                  </a:cubicBezTo>
                  <a:cubicBezTo>
                    <a:pt x="36409" y="23146"/>
                    <a:pt x="36648" y="22896"/>
                    <a:pt x="36957" y="22896"/>
                  </a:cubicBezTo>
                  <a:close/>
                  <a:moveTo>
                    <a:pt x="40672" y="22896"/>
                  </a:moveTo>
                  <a:cubicBezTo>
                    <a:pt x="40970" y="22896"/>
                    <a:pt x="41243" y="23146"/>
                    <a:pt x="41243" y="23455"/>
                  </a:cubicBezTo>
                  <a:cubicBezTo>
                    <a:pt x="41243" y="23765"/>
                    <a:pt x="40993" y="24015"/>
                    <a:pt x="40672" y="24015"/>
                  </a:cubicBezTo>
                  <a:cubicBezTo>
                    <a:pt x="40374" y="24015"/>
                    <a:pt x="40112" y="23765"/>
                    <a:pt x="40112" y="23455"/>
                  </a:cubicBezTo>
                  <a:cubicBezTo>
                    <a:pt x="40124" y="23146"/>
                    <a:pt x="40362" y="22896"/>
                    <a:pt x="40672" y="22896"/>
                  </a:cubicBezTo>
                  <a:close/>
                  <a:moveTo>
                    <a:pt x="44410" y="22896"/>
                  </a:moveTo>
                  <a:cubicBezTo>
                    <a:pt x="44708" y="22896"/>
                    <a:pt x="44982" y="23146"/>
                    <a:pt x="44982" y="23455"/>
                  </a:cubicBezTo>
                  <a:cubicBezTo>
                    <a:pt x="44982" y="23765"/>
                    <a:pt x="44720" y="24015"/>
                    <a:pt x="44410" y="24015"/>
                  </a:cubicBezTo>
                  <a:cubicBezTo>
                    <a:pt x="44113" y="24015"/>
                    <a:pt x="43851" y="23765"/>
                    <a:pt x="43851" y="23455"/>
                  </a:cubicBezTo>
                  <a:cubicBezTo>
                    <a:pt x="43851" y="23146"/>
                    <a:pt x="44101" y="22896"/>
                    <a:pt x="44410" y="22896"/>
                  </a:cubicBezTo>
                  <a:close/>
                  <a:moveTo>
                    <a:pt x="48137" y="22896"/>
                  </a:moveTo>
                  <a:cubicBezTo>
                    <a:pt x="48435" y="22896"/>
                    <a:pt x="48697" y="23146"/>
                    <a:pt x="48697" y="23455"/>
                  </a:cubicBezTo>
                  <a:cubicBezTo>
                    <a:pt x="48697" y="23765"/>
                    <a:pt x="48447" y="24015"/>
                    <a:pt x="48137" y="24015"/>
                  </a:cubicBezTo>
                  <a:cubicBezTo>
                    <a:pt x="47839" y="24015"/>
                    <a:pt x="47566" y="23765"/>
                    <a:pt x="47566" y="23455"/>
                  </a:cubicBezTo>
                  <a:cubicBezTo>
                    <a:pt x="47578" y="23146"/>
                    <a:pt x="47839" y="22896"/>
                    <a:pt x="48137" y="22896"/>
                  </a:cubicBezTo>
                  <a:close/>
                  <a:moveTo>
                    <a:pt x="51864" y="22896"/>
                  </a:moveTo>
                  <a:cubicBezTo>
                    <a:pt x="52161" y="22896"/>
                    <a:pt x="52435" y="23146"/>
                    <a:pt x="52435" y="23455"/>
                  </a:cubicBezTo>
                  <a:cubicBezTo>
                    <a:pt x="52435" y="23765"/>
                    <a:pt x="52185" y="24015"/>
                    <a:pt x="51864" y="24015"/>
                  </a:cubicBezTo>
                  <a:cubicBezTo>
                    <a:pt x="51566" y="24015"/>
                    <a:pt x="51304" y="23765"/>
                    <a:pt x="51304" y="23455"/>
                  </a:cubicBezTo>
                  <a:cubicBezTo>
                    <a:pt x="51304" y="23146"/>
                    <a:pt x="51554" y="22896"/>
                    <a:pt x="51864" y="22896"/>
                  </a:cubicBezTo>
                  <a:close/>
                  <a:moveTo>
                    <a:pt x="55602" y="22896"/>
                  </a:moveTo>
                  <a:cubicBezTo>
                    <a:pt x="55900" y="22896"/>
                    <a:pt x="56174" y="23146"/>
                    <a:pt x="56174" y="23455"/>
                  </a:cubicBezTo>
                  <a:cubicBezTo>
                    <a:pt x="56174" y="23765"/>
                    <a:pt x="55912" y="24015"/>
                    <a:pt x="55602" y="24015"/>
                  </a:cubicBezTo>
                  <a:cubicBezTo>
                    <a:pt x="55293" y="24015"/>
                    <a:pt x="55043" y="23765"/>
                    <a:pt x="55043" y="23455"/>
                  </a:cubicBezTo>
                  <a:cubicBezTo>
                    <a:pt x="55043" y="23146"/>
                    <a:pt x="55293" y="22896"/>
                    <a:pt x="55602" y="22896"/>
                  </a:cubicBezTo>
                  <a:close/>
                  <a:moveTo>
                    <a:pt x="59329" y="22896"/>
                  </a:moveTo>
                  <a:cubicBezTo>
                    <a:pt x="59627" y="22896"/>
                    <a:pt x="59889" y="23146"/>
                    <a:pt x="59889" y="23455"/>
                  </a:cubicBezTo>
                  <a:cubicBezTo>
                    <a:pt x="59889" y="23765"/>
                    <a:pt x="59639" y="24015"/>
                    <a:pt x="59329" y="24015"/>
                  </a:cubicBezTo>
                  <a:cubicBezTo>
                    <a:pt x="59008" y="24015"/>
                    <a:pt x="58757" y="23765"/>
                    <a:pt x="58757" y="23455"/>
                  </a:cubicBezTo>
                  <a:cubicBezTo>
                    <a:pt x="58757" y="23146"/>
                    <a:pt x="59008" y="22896"/>
                    <a:pt x="59329" y="22896"/>
                  </a:cubicBezTo>
                  <a:close/>
                  <a:moveTo>
                    <a:pt x="63056" y="22896"/>
                  </a:moveTo>
                  <a:cubicBezTo>
                    <a:pt x="63353" y="22896"/>
                    <a:pt x="63627" y="23146"/>
                    <a:pt x="63627" y="23455"/>
                  </a:cubicBezTo>
                  <a:cubicBezTo>
                    <a:pt x="63627" y="23765"/>
                    <a:pt x="63377" y="24015"/>
                    <a:pt x="63056" y="24015"/>
                  </a:cubicBezTo>
                  <a:cubicBezTo>
                    <a:pt x="62746" y="24015"/>
                    <a:pt x="62496" y="23765"/>
                    <a:pt x="62496" y="23455"/>
                  </a:cubicBezTo>
                  <a:cubicBezTo>
                    <a:pt x="62496" y="23146"/>
                    <a:pt x="62746" y="22896"/>
                    <a:pt x="63056" y="22896"/>
                  </a:cubicBezTo>
                  <a:close/>
                  <a:moveTo>
                    <a:pt x="66782" y="22896"/>
                  </a:moveTo>
                  <a:cubicBezTo>
                    <a:pt x="67080" y="22896"/>
                    <a:pt x="67342" y="23146"/>
                    <a:pt x="67342" y="23455"/>
                  </a:cubicBezTo>
                  <a:cubicBezTo>
                    <a:pt x="67342" y="23765"/>
                    <a:pt x="67092" y="24015"/>
                    <a:pt x="66782" y="24015"/>
                  </a:cubicBezTo>
                  <a:cubicBezTo>
                    <a:pt x="66473" y="24015"/>
                    <a:pt x="66211" y="23765"/>
                    <a:pt x="66211" y="23455"/>
                  </a:cubicBezTo>
                  <a:cubicBezTo>
                    <a:pt x="66235" y="23146"/>
                    <a:pt x="66473" y="22896"/>
                    <a:pt x="66782" y="22896"/>
                  </a:cubicBezTo>
                  <a:close/>
                  <a:moveTo>
                    <a:pt x="70509" y="22896"/>
                  </a:moveTo>
                  <a:cubicBezTo>
                    <a:pt x="70807" y="22896"/>
                    <a:pt x="71080" y="23146"/>
                    <a:pt x="71080" y="23455"/>
                  </a:cubicBezTo>
                  <a:cubicBezTo>
                    <a:pt x="71080" y="23765"/>
                    <a:pt x="70830" y="24015"/>
                    <a:pt x="70509" y="24015"/>
                  </a:cubicBezTo>
                  <a:cubicBezTo>
                    <a:pt x="70199" y="24015"/>
                    <a:pt x="69949" y="23765"/>
                    <a:pt x="69949" y="23455"/>
                  </a:cubicBezTo>
                  <a:cubicBezTo>
                    <a:pt x="69949" y="23146"/>
                    <a:pt x="70199" y="22896"/>
                    <a:pt x="70509" y="22896"/>
                  </a:cubicBezTo>
                  <a:close/>
                  <a:moveTo>
                    <a:pt x="74236" y="22896"/>
                  </a:moveTo>
                  <a:cubicBezTo>
                    <a:pt x="74533" y="22896"/>
                    <a:pt x="74795" y="23146"/>
                    <a:pt x="74795" y="23455"/>
                  </a:cubicBezTo>
                  <a:cubicBezTo>
                    <a:pt x="74795" y="23765"/>
                    <a:pt x="74545" y="24015"/>
                    <a:pt x="74236" y="24015"/>
                  </a:cubicBezTo>
                  <a:cubicBezTo>
                    <a:pt x="73938" y="24015"/>
                    <a:pt x="73676" y="23765"/>
                    <a:pt x="73676" y="23455"/>
                  </a:cubicBezTo>
                  <a:cubicBezTo>
                    <a:pt x="73676" y="23146"/>
                    <a:pt x="73926" y="22896"/>
                    <a:pt x="74236" y="22896"/>
                  </a:cubicBezTo>
                  <a:close/>
                  <a:moveTo>
                    <a:pt x="77855" y="22896"/>
                  </a:moveTo>
                  <a:cubicBezTo>
                    <a:pt x="78153" y="22896"/>
                    <a:pt x="78415" y="23146"/>
                    <a:pt x="78415" y="23455"/>
                  </a:cubicBezTo>
                  <a:cubicBezTo>
                    <a:pt x="78415" y="23765"/>
                    <a:pt x="78165" y="24015"/>
                    <a:pt x="77855" y="24015"/>
                  </a:cubicBezTo>
                  <a:cubicBezTo>
                    <a:pt x="77546" y="24015"/>
                    <a:pt x="77284" y="23765"/>
                    <a:pt x="77284" y="23455"/>
                  </a:cubicBezTo>
                  <a:cubicBezTo>
                    <a:pt x="77284" y="23146"/>
                    <a:pt x="77546" y="22896"/>
                    <a:pt x="77855" y="22896"/>
                  </a:cubicBezTo>
                  <a:close/>
                  <a:moveTo>
                    <a:pt x="81570" y="22896"/>
                  </a:moveTo>
                  <a:cubicBezTo>
                    <a:pt x="81868" y="22896"/>
                    <a:pt x="82141" y="23146"/>
                    <a:pt x="82141" y="23455"/>
                  </a:cubicBezTo>
                  <a:cubicBezTo>
                    <a:pt x="82141" y="23765"/>
                    <a:pt x="81879" y="24015"/>
                    <a:pt x="81570" y="24015"/>
                  </a:cubicBezTo>
                  <a:cubicBezTo>
                    <a:pt x="81260" y="24015"/>
                    <a:pt x="81010" y="23765"/>
                    <a:pt x="81010" y="23455"/>
                  </a:cubicBezTo>
                  <a:cubicBezTo>
                    <a:pt x="81022" y="23146"/>
                    <a:pt x="81260" y="22896"/>
                    <a:pt x="81570" y="22896"/>
                  </a:cubicBezTo>
                  <a:close/>
                  <a:moveTo>
                    <a:pt x="85308" y="22896"/>
                  </a:moveTo>
                  <a:cubicBezTo>
                    <a:pt x="85606" y="22896"/>
                    <a:pt x="85880" y="23146"/>
                    <a:pt x="85880" y="23455"/>
                  </a:cubicBezTo>
                  <a:cubicBezTo>
                    <a:pt x="85880" y="23765"/>
                    <a:pt x="85618" y="24015"/>
                    <a:pt x="85308" y="24015"/>
                  </a:cubicBezTo>
                  <a:cubicBezTo>
                    <a:pt x="84999" y="24015"/>
                    <a:pt x="84749" y="23765"/>
                    <a:pt x="84749" y="23455"/>
                  </a:cubicBezTo>
                  <a:cubicBezTo>
                    <a:pt x="84749" y="23146"/>
                    <a:pt x="84999" y="22896"/>
                    <a:pt x="85308" y="22896"/>
                  </a:cubicBezTo>
                  <a:close/>
                  <a:moveTo>
                    <a:pt x="89035" y="22896"/>
                  </a:moveTo>
                  <a:cubicBezTo>
                    <a:pt x="89333" y="22896"/>
                    <a:pt x="89595" y="23146"/>
                    <a:pt x="89595" y="23455"/>
                  </a:cubicBezTo>
                  <a:cubicBezTo>
                    <a:pt x="89595" y="23765"/>
                    <a:pt x="89345" y="24015"/>
                    <a:pt x="89035" y="24015"/>
                  </a:cubicBezTo>
                  <a:cubicBezTo>
                    <a:pt x="88714" y="24015"/>
                    <a:pt x="88464" y="23765"/>
                    <a:pt x="88464" y="23455"/>
                  </a:cubicBezTo>
                  <a:cubicBezTo>
                    <a:pt x="88475" y="23146"/>
                    <a:pt x="88714" y="22896"/>
                    <a:pt x="89035" y="22896"/>
                  </a:cubicBezTo>
                  <a:close/>
                  <a:moveTo>
                    <a:pt x="92762" y="22896"/>
                  </a:moveTo>
                  <a:cubicBezTo>
                    <a:pt x="93059" y="22896"/>
                    <a:pt x="93333" y="23146"/>
                    <a:pt x="93333" y="23455"/>
                  </a:cubicBezTo>
                  <a:cubicBezTo>
                    <a:pt x="93333" y="23765"/>
                    <a:pt x="93071" y="24015"/>
                    <a:pt x="92762" y="24015"/>
                  </a:cubicBezTo>
                  <a:cubicBezTo>
                    <a:pt x="92452" y="24015"/>
                    <a:pt x="92202" y="23765"/>
                    <a:pt x="92202" y="23455"/>
                  </a:cubicBezTo>
                  <a:cubicBezTo>
                    <a:pt x="92202" y="23146"/>
                    <a:pt x="92452" y="22896"/>
                    <a:pt x="92762" y="22896"/>
                  </a:cubicBezTo>
                  <a:close/>
                  <a:moveTo>
                    <a:pt x="96488" y="22896"/>
                  </a:moveTo>
                  <a:cubicBezTo>
                    <a:pt x="96786" y="22896"/>
                    <a:pt x="97048" y="23146"/>
                    <a:pt x="97048" y="23455"/>
                  </a:cubicBezTo>
                  <a:cubicBezTo>
                    <a:pt x="97048" y="23765"/>
                    <a:pt x="96798" y="24015"/>
                    <a:pt x="96488" y="24015"/>
                  </a:cubicBezTo>
                  <a:cubicBezTo>
                    <a:pt x="96191" y="24015"/>
                    <a:pt x="95917" y="23765"/>
                    <a:pt x="95917" y="23455"/>
                  </a:cubicBezTo>
                  <a:cubicBezTo>
                    <a:pt x="95917" y="23146"/>
                    <a:pt x="96179" y="22896"/>
                    <a:pt x="96488" y="22896"/>
                  </a:cubicBezTo>
                  <a:close/>
                  <a:moveTo>
                    <a:pt x="100203" y="22896"/>
                  </a:moveTo>
                  <a:cubicBezTo>
                    <a:pt x="100501" y="22896"/>
                    <a:pt x="100775" y="23146"/>
                    <a:pt x="100775" y="23455"/>
                  </a:cubicBezTo>
                  <a:cubicBezTo>
                    <a:pt x="100775" y="23765"/>
                    <a:pt x="100513" y="24015"/>
                    <a:pt x="100203" y="24015"/>
                  </a:cubicBezTo>
                  <a:cubicBezTo>
                    <a:pt x="99905" y="24015"/>
                    <a:pt x="99644" y="23765"/>
                    <a:pt x="99644" y="23455"/>
                  </a:cubicBezTo>
                  <a:cubicBezTo>
                    <a:pt x="99655" y="23146"/>
                    <a:pt x="99894" y="22896"/>
                    <a:pt x="100203" y="22896"/>
                  </a:cubicBezTo>
                  <a:close/>
                  <a:moveTo>
                    <a:pt x="103942" y="22896"/>
                  </a:moveTo>
                  <a:cubicBezTo>
                    <a:pt x="104239" y="22896"/>
                    <a:pt x="104513" y="23146"/>
                    <a:pt x="104513" y="23455"/>
                  </a:cubicBezTo>
                  <a:cubicBezTo>
                    <a:pt x="104513" y="23765"/>
                    <a:pt x="104251" y="24015"/>
                    <a:pt x="103942" y="24015"/>
                  </a:cubicBezTo>
                  <a:cubicBezTo>
                    <a:pt x="103644" y="24015"/>
                    <a:pt x="103382" y="23765"/>
                    <a:pt x="103382" y="23455"/>
                  </a:cubicBezTo>
                  <a:cubicBezTo>
                    <a:pt x="103382" y="23146"/>
                    <a:pt x="103632" y="22896"/>
                    <a:pt x="103942" y="22896"/>
                  </a:cubicBezTo>
                  <a:close/>
                  <a:moveTo>
                    <a:pt x="107668" y="22896"/>
                  </a:moveTo>
                  <a:cubicBezTo>
                    <a:pt x="107966" y="22896"/>
                    <a:pt x="108228" y="23146"/>
                    <a:pt x="108228" y="23455"/>
                  </a:cubicBezTo>
                  <a:cubicBezTo>
                    <a:pt x="108228" y="23765"/>
                    <a:pt x="107978" y="24015"/>
                    <a:pt x="107668" y="24015"/>
                  </a:cubicBezTo>
                  <a:cubicBezTo>
                    <a:pt x="107371" y="24015"/>
                    <a:pt x="107097" y="23765"/>
                    <a:pt x="107097" y="23455"/>
                  </a:cubicBezTo>
                  <a:cubicBezTo>
                    <a:pt x="107109" y="23146"/>
                    <a:pt x="107347" y="22896"/>
                    <a:pt x="107668" y="22896"/>
                  </a:cubicBezTo>
                  <a:close/>
                  <a:moveTo>
                    <a:pt x="111395" y="22896"/>
                  </a:moveTo>
                  <a:cubicBezTo>
                    <a:pt x="111693" y="22896"/>
                    <a:pt x="111967" y="23146"/>
                    <a:pt x="111967" y="23455"/>
                  </a:cubicBezTo>
                  <a:cubicBezTo>
                    <a:pt x="111967" y="23765"/>
                    <a:pt x="111705" y="24015"/>
                    <a:pt x="111395" y="24015"/>
                  </a:cubicBezTo>
                  <a:cubicBezTo>
                    <a:pt x="111085" y="24015"/>
                    <a:pt x="110835" y="23765"/>
                    <a:pt x="110835" y="23455"/>
                  </a:cubicBezTo>
                  <a:cubicBezTo>
                    <a:pt x="110835" y="23146"/>
                    <a:pt x="111085" y="22896"/>
                    <a:pt x="111395" y="22896"/>
                  </a:cubicBezTo>
                  <a:close/>
                  <a:moveTo>
                    <a:pt x="115122" y="22896"/>
                  </a:moveTo>
                  <a:cubicBezTo>
                    <a:pt x="115419" y="22896"/>
                    <a:pt x="115681" y="23146"/>
                    <a:pt x="115681" y="23455"/>
                  </a:cubicBezTo>
                  <a:cubicBezTo>
                    <a:pt x="115681" y="23765"/>
                    <a:pt x="115431" y="24015"/>
                    <a:pt x="115122" y="24015"/>
                  </a:cubicBezTo>
                  <a:cubicBezTo>
                    <a:pt x="114812" y="24015"/>
                    <a:pt x="114550" y="23765"/>
                    <a:pt x="114550" y="23455"/>
                  </a:cubicBezTo>
                  <a:cubicBezTo>
                    <a:pt x="114574" y="23146"/>
                    <a:pt x="114812" y="22896"/>
                    <a:pt x="115122" y="22896"/>
                  </a:cubicBezTo>
                  <a:close/>
                  <a:moveTo>
                    <a:pt x="118860" y="22896"/>
                  </a:moveTo>
                  <a:cubicBezTo>
                    <a:pt x="119158" y="22896"/>
                    <a:pt x="119420" y="23146"/>
                    <a:pt x="119420" y="23455"/>
                  </a:cubicBezTo>
                  <a:cubicBezTo>
                    <a:pt x="119420" y="23765"/>
                    <a:pt x="119170" y="24015"/>
                    <a:pt x="118860" y="24015"/>
                  </a:cubicBezTo>
                  <a:cubicBezTo>
                    <a:pt x="118539" y="24015"/>
                    <a:pt x="118289" y="23765"/>
                    <a:pt x="118289" y="23455"/>
                  </a:cubicBezTo>
                  <a:cubicBezTo>
                    <a:pt x="118289" y="23146"/>
                    <a:pt x="118539" y="22896"/>
                    <a:pt x="118860" y="22896"/>
                  </a:cubicBezTo>
                  <a:close/>
                  <a:moveTo>
                    <a:pt x="122575" y="22896"/>
                  </a:moveTo>
                  <a:cubicBezTo>
                    <a:pt x="122873" y="22896"/>
                    <a:pt x="123146" y="23146"/>
                    <a:pt x="123146" y="23455"/>
                  </a:cubicBezTo>
                  <a:cubicBezTo>
                    <a:pt x="123146" y="23765"/>
                    <a:pt x="122885" y="24015"/>
                    <a:pt x="122575" y="24015"/>
                  </a:cubicBezTo>
                  <a:cubicBezTo>
                    <a:pt x="122265" y="24015"/>
                    <a:pt x="122015" y="23765"/>
                    <a:pt x="122015" y="23455"/>
                  </a:cubicBezTo>
                  <a:cubicBezTo>
                    <a:pt x="122027" y="23146"/>
                    <a:pt x="122277" y="22896"/>
                    <a:pt x="122575" y="22896"/>
                  </a:cubicBezTo>
                  <a:close/>
                  <a:moveTo>
                    <a:pt x="126314" y="22896"/>
                  </a:moveTo>
                  <a:cubicBezTo>
                    <a:pt x="126611" y="22896"/>
                    <a:pt x="126873" y="23146"/>
                    <a:pt x="126873" y="23455"/>
                  </a:cubicBezTo>
                  <a:cubicBezTo>
                    <a:pt x="126873" y="23765"/>
                    <a:pt x="126623" y="24015"/>
                    <a:pt x="126314" y="24015"/>
                  </a:cubicBezTo>
                  <a:cubicBezTo>
                    <a:pt x="126004" y="24015"/>
                    <a:pt x="125742" y="23765"/>
                    <a:pt x="125742" y="23455"/>
                  </a:cubicBezTo>
                  <a:cubicBezTo>
                    <a:pt x="125742" y="23146"/>
                    <a:pt x="126004" y="22896"/>
                    <a:pt x="126314" y="22896"/>
                  </a:cubicBezTo>
                  <a:close/>
                  <a:moveTo>
                    <a:pt x="130028" y="22896"/>
                  </a:moveTo>
                  <a:cubicBezTo>
                    <a:pt x="130326" y="22896"/>
                    <a:pt x="130600" y="23146"/>
                    <a:pt x="130600" y="23455"/>
                  </a:cubicBezTo>
                  <a:cubicBezTo>
                    <a:pt x="130600" y="23765"/>
                    <a:pt x="130350" y="24015"/>
                    <a:pt x="130028" y="24015"/>
                  </a:cubicBezTo>
                  <a:cubicBezTo>
                    <a:pt x="129731" y="24015"/>
                    <a:pt x="129469" y="23765"/>
                    <a:pt x="129469" y="23455"/>
                  </a:cubicBezTo>
                  <a:cubicBezTo>
                    <a:pt x="129469" y="23146"/>
                    <a:pt x="129719" y="22896"/>
                    <a:pt x="130028" y="22896"/>
                  </a:cubicBezTo>
                  <a:close/>
                  <a:moveTo>
                    <a:pt x="133767" y="22896"/>
                  </a:moveTo>
                  <a:cubicBezTo>
                    <a:pt x="134065" y="22896"/>
                    <a:pt x="134326" y="23146"/>
                    <a:pt x="134326" y="23455"/>
                  </a:cubicBezTo>
                  <a:cubicBezTo>
                    <a:pt x="134326" y="23765"/>
                    <a:pt x="134076" y="24015"/>
                    <a:pt x="133767" y="24015"/>
                  </a:cubicBezTo>
                  <a:cubicBezTo>
                    <a:pt x="133469" y="24015"/>
                    <a:pt x="133207" y="23765"/>
                    <a:pt x="133207" y="23455"/>
                  </a:cubicBezTo>
                  <a:cubicBezTo>
                    <a:pt x="133207" y="23146"/>
                    <a:pt x="133457" y="22896"/>
                    <a:pt x="133767" y="22896"/>
                  </a:cubicBezTo>
                  <a:close/>
                  <a:moveTo>
                    <a:pt x="137494" y="22896"/>
                  </a:moveTo>
                  <a:cubicBezTo>
                    <a:pt x="137791" y="22896"/>
                    <a:pt x="138053" y="23146"/>
                    <a:pt x="138053" y="23455"/>
                  </a:cubicBezTo>
                  <a:cubicBezTo>
                    <a:pt x="138053" y="23765"/>
                    <a:pt x="137803" y="24015"/>
                    <a:pt x="137494" y="24015"/>
                  </a:cubicBezTo>
                  <a:cubicBezTo>
                    <a:pt x="137196" y="24015"/>
                    <a:pt x="136922" y="23765"/>
                    <a:pt x="136922" y="23455"/>
                  </a:cubicBezTo>
                  <a:cubicBezTo>
                    <a:pt x="136934" y="23146"/>
                    <a:pt x="137172" y="22896"/>
                    <a:pt x="137494" y="22896"/>
                  </a:cubicBezTo>
                  <a:close/>
                  <a:moveTo>
                    <a:pt x="1548" y="24753"/>
                  </a:moveTo>
                  <a:cubicBezTo>
                    <a:pt x="1846" y="24753"/>
                    <a:pt x="2119" y="25003"/>
                    <a:pt x="2119" y="25313"/>
                  </a:cubicBezTo>
                  <a:cubicBezTo>
                    <a:pt x="2119" y="25610"/>
                    <a:pt x="1858" y="25884"/>
                    <a:pt x="1548" y="25884"/>
                  </a:cubicBezTo>
                  <a:cubicBezTo>
                    <a:pt x="1238" y="25884"/>
                    <a:pt x="988" y="25622"/>
                    <a:pt x="988" y="25313"/>
                  </a:cubicBezTo>
                  <a:cubicBezTo>
                    <a:pt x="988" y="25003"/>
                    <a:pt x="1238" y="24753"/>
                    <a:pt x="1548" y="24753"/>
                  </a:cubicBezTo>
                  <a:close/>
                  <a:moveTo>
                    <a:pt x="5287" y="24753"/>
                  </a:moveTo>
                  <a:cubicBezTo>
                    <a:pt x="5596" y="24753"/>
                    <a:pt x="5846" y="25003"/>
                    <a:pt x="5846" y="25313"/>
                  </a:cubicBezTo>
                  <a:cubicBezTo>
                    <a:pt x="5846" y="25622"/>
                    <a:pt x="5596" y="25884"/>
                    <a:pt x="5287" y="25884"/>
                  </a:cubicBezTo>
                  <a:cubicBezTo>
                    <a:pt x="4977" y="25884"/>
                    <a:pt x="4715" y="25622"/>
                    <a:pt x="4715" y="25313"/>
                  </a:cubicBezTo>
                  <a:cubicBezTo>
                    <a:pt x="4715" y="25003"/>
                    <a:pt x="4977" y="24753"/>
                    <a:pt x="5287" y="24753"/>
                  </a:cubicBezTo>
                  <a:close/>
                  <a:moveTo>
                    <a:pt x="9001" y="24753"/>
                  </a:moveTo>
                  <a:cubicBezTo>
                    <a:pt x="9299" y="24753"/>
                    <a:pt x="9573" y="25003"/>
                    <a:pt x="9573" y="25313"/>
                  </a:cubicBezTo>
                  <a:cubicBezTo>
                    <a:pt x="9573" y="25610"/>
                    <a:pt x="9323" y="25884"/>
                    <a:pt x="9001" y="25884"/>
                  </a:cubicBezTo>
                  <a:cubicBezTo>
                    <a:pt x="8704" y="25884"/>
                    <a:pt x="8442" y="25622"/>
                    <a:pt x="8442" y="25313"/>
                  </a:cubicBezTo>
                  <a:cubicBezTo>
                    <a:pt x="8442" y="25003"/>
                    <a:pt x="8692" y="24753"/>
                    <a:pt x="9001" y="24753"/>
                  </a:cubicBezTo>
                  <a:close/>
                  <a:moveTo>
                    <a:pt x="12728" y="24753"/>
                  </a:moveTo>
                  <a:cubicBezTo>
                    <a:pt x="13037" y="24753"/>
                    <a:pt x="13288" y="25003"/>
                    <a:pt x="13288" y="25313"/>
                  </a:cubicBezTo>
                  <a:cubicBezTo>
                    <a:pt x="13288" y="25622"/>
                    <a:pt x="13037" y="25884"/>
                    <a:pt x="12728" y="25884"/>
                  </a:cubicBezTo>
                  <a:cubicBezTo>
                    <a:pt x="12418" y="25884"/>
                    <a:pt x="12156" y="25622"/>
                    <a:pt x="12156" y="25313"/>
                  </a:cubicBezTo>
                  <a:cubicBezTo>
                    <a:pt x="12180" y="25003"/>
                    <a:pt x="12418" y="24753"/>
                    <a:pt x="12728" y="24753"/>
                  </a:cubicBezTo>
                  <a:close/>
                  <a:moveTo>
                    <a:pt x="16466" y="24753"/>
                  </a:moveTo>
                  <a:cubicBezTo>
                    <a:pt x="16764" y="24753"/>
                    <a:pt x="17026" y="25003"/>
                    <a:pt x="17026" y="25313"/>
                  </a:cubicBezTo>
                  <a:cubicBezTo>
                    <a:pt x="17026" y="25610"/>
                    <a:pt x="16776" y="25884"/>
                    <a:pt x="16466" y="25884"/>
                  </a:cubicBezTo>
                  <a:cubicBezTo>
                    <a:pt x="16169" y="25884"/>
                    <a:pt x="15895" y="25622"/>
                    <a:pt x="15895" y="25313"/>
                  </a:cubicBezTo>
                  <a:cubicBezTo>
                    <a:pt x="15895" y="25003"/>
                    <a:pt x="16145" y="24753"/>
                    <a:pt x="16466" y="24753"/>
                  </a:cubicBezTo>
                  <a:close/>
                  <a:moveTo>
                    <a:pt x="20181" y="24753"/>
                  </a:moveTo>
                  <a:cubicBezTo>
                    <a:pt x="20491" y="24753"/>
                    <a:pt x="20753" y="25003"/>
                    <a:pt x="20753" y="25313"/>
                  </a:cubicBezTo>
                  <a:cubicBezTo>
                    <a:pt x="20753" y="25622"/>
                    <a:pt x="20491" y="25884"/>
                    <a:pt x="20181" y="25884"/>
                  </a:cubicBezTo>
                  <a:cubicBezTo>
                    <a:pt x="19872" y="25884"/>
                    <a:pt x="19622" y="25622"/>
                    <a:pt x="19622" y="25313"/>
                  </a:cubicBezTo>
                  <a:cubicBezTo>
                    <a:pt x="19634" y="25003"/>
                    <a:pt x="19872" y="24753"/>
                    <a:pt x="20181" y="24753"/>
                  </a:cubicBezTo>
                  <a:close/>
                  <a:moveTo>
                    <a:pt x="23920" y="24753"/>
                  </a:moveTo>
                  <a:cubicBezTo>
                    <a:pt x="24217" y="24753"/>
                    <a:pt x="24479" y="25003"/>
                    <a:pt x="24479" y="25313"/>
                  </a:cubicBezTo>
                  <a:cubicBezTo>
                    <a:pt x="24479" y="25610"/>
                    <a:pt x="24229" y="25884"/>
                    <a:pt x="23920" y="25884"/>
                  </a:cubicBezTo>
                  <a:cubicBezTo>
                    <a:pt x="23610" y="25884"/>
                    <a:pt x="23348" y="25622"/>
                    <a:pt x="23348" y="25313"/>
                  </a:cubicBezTo>
                  <a:cubicBezTo>
                    <a:pt x="23348" y="25003"/>
                    <a:pt x="23610" y="24753"/>
                    <a:pt x="23920" y="24753"/>
                  </a:cubicBezTo>
                  <a:close/>
                  <a:moveTo>
                    <a:pt x="27635" y="24753"/>
                  </a:moveTo>
                  <a:cubicBezTo>
                    <a:pt x="27956" y="24753"/>
                    <a:pt x="28206" y="25003"/>
                    <a:pt x="28206" y="25313"/>
                  </a:cubicBezTo>
                  <a:cubicBezTo>
                    <a:pt x="28206" y="25622"/>
                    <a:pt x="27956" y="25884"/>
                    <a:pt x="27635" y="25884"/>
                  </a:cubicBezTo>
                  <a:cubicBezTo>
                    <a:pt x="27325" y="25884"/>
                    <a:pt x="27075" y="25622"/>
                    <a:pt x="27075" y="25313"/>
                  </a:cubicBezTo>
                  <a:cubicBezTo>
                    <a:pt x="27087" y="25003"/>
                    <a:pt x="27325" y="24753"/>
                    <a:pt x="27635" y="24753"/>
                  </a:cubicBezTo>
                  <a:close/>
                  <a:moveTo>
                    <a:pt x="31373" y="24753"/>
                  </a:moveTo>
                  <a:cubicBezTo>
                    <a:pt x="31671" y="24753"/>
                    <a:pt x="31945" y="25003"/>
                    <a:pt x="31945" y="25313"/>
                  </a:cubicBezTo>
                  <a:cubicBezTo>
                    <a:pt x="31945" y="25610"/>
                    <a:pt x="31683" y="25884"/>
                    <a:pt x="31373" y="25884"/>
                  </a:cubicBezTo>
                  <a:cubicBezTo>
                    <a:pt x="31064" y="25884"/>
                    <a:pt x="30814" y="25622"/>
                    <a:pt x="30814" y="25313"/>
                  </a:cubicBezTo>
                  <a:cubicBezTo>
                    <a:pt x="30814" y="25003"/>
                    <a:pt x="31064" y="24753"/>
                    <a:pt x="31373" y="24753"/>
                  </a:cubicBezTo>
                  <a:close/>
                  <a:moveTo>
                    <a:pt x="35100" y="24753"/>
                  </a:moveTo>
                  <a:cubicBezTo>
                    <a:pt x="35409" y="24753"/>
                    <a:pt x="35659" y="25003"/>
                    <a:pt x="35659" y="25313"/>
                  </a:cubicBezTo>
                  <a:cubicBezTo>
                    <a:pt x="35659" y="25622"/>
                    <a:pt x="35409" y="25884"/>
                    <a:pt x="35100" y="25884"/>
                  </a:cubicBezTo>
                  <a:cubicBezTo>
                    <a:pt x="34778" y="25884"/>
                    <a:pt x="34528" y="25622"/>
                    <a:pt x="34528" y="25313"/>
                  </a:cubicBezTo>
                  <a:cubicBezTo>
                    <a:pt x="34540" y="25003"/>
                    <a:pt x="34778" y="24753"/>
                    <a:pt x="35100" y="24753"/>
                  </a:cubicBezTo>
                  <a:close/>
                  <a:moveTo>
                    <a:pt x="38815" y="24753"/>
                  </a:moveTo>
                  <a:cubicBezTo>
                    <a:pt x="39112" y="24753"/>
                    <a:pt x="39386" y="25003"/>
                    <a:pt x="39386" y="25313"/>
                  </a:cubicBezTo>
                  <a:cubicBezTo>
                    <a:pt x="39386" y="25610"/>
                    <a:pt x="39124" y="25884"/>
                    <a:pt x="38815" y="25884"/>
                  </a:cubicBezTo>
                  <a:cubicBezTo>
                    <a:pt x="38517" y="25884"/>
                    <a:pt x="38255" y="25622"/>
                    <a:pt x="38255" y="25313"/>
                  </a:cubicBezTo>
                  <a:cubicBezTo>
                    <a:pt x="38255" y="25003"/>
                    <a:pt x="38505" y="24753"/>
                    <a:pt x="38815" y="24753"/>
                  </a:cubicBezTo>
                  <a:close/>
                  <a:moveTo>
                    <a:pt x="42553" y="24753"/>
                  </a:moveTo>
                  <a:cubicBezTo>
                    <a:pt x="42863" y="24753"/>
                    <a:pt x="43113" y="25003"/>
                    <a:pt x="43113" y="25313"/>
                  </a:cubicBezTo>
                  <a:cubicBezTo>
                    <a:pt x="43113" y="25622"/>
                    <a:pt x="42863" y="25884"/>
                    <a:pt x="42553" y="25884"/>
                  </a:cubicBezTo>
                  <a:cubicBezTo>
                    <a:pt x="42232" y="25884"/>
                    <a:pt x="41982" y="25622"/>
                    <a:pt x="41982" y="25313"/>
                  </a:cubicBezTo>
                  <a:cubicBezTo>
                    <a:pt x="41982" y="25003"/>
                    <a:pt x="42244" y="24753"/>
                    <a:pt x="42553" y="24753"/>
                  </a:cubicBezTo>
                  <a:close/>
                  <a:moveTo>
                    <a:pt x="46268" y="24753"/>
                  </a:moveTo>
                  <a:cubicBezTo>
                    <a:pt x="46565" y="24753"/>
                    <a:pt x="46839" y="25003"/>
                    <a:pt x="46839" y="25313"/>
                  </a:cubicBezTo>
                  <a:cubicBezTo>
                    <a:pt x="46839" y="25610"/>
                    <a:pt x="46589" y="25884"/>
                    <a:pt x="46268" y="25884"/>
                  </a:cubicBezTo>
                  <a:cubicBezTo>
                    <a:pt x="45970" y="25884"/>
                    <a:pt x="45708" y="25622"/>
                    <a:pt x="45708" y="25313"/>
                  </a:cubicBezTo>
                  <a:cubicBezTo>
                    <a:pt x="45708" y="25003"/>
                    <a:pt x="45958" y="24753"/>
                    <a:pt x="46268" y="24753"/>
                  </a:cubicBezTo>
                  <a:close/>
                  <a:moveTo>
                    <a:pt x="50006" y="24753"/>
                  </a:moveTo>
                  <a:cubicBezTo>
                    <a:pt x="50316" y="24753"/>
                    <a:pt x="50578" y="25003"/>
                    <a:pt x="50578" y="25313"/>
                  </a:cubicBezTo>
                  <a:cubicBezTo>
                    <a:pt x="50578" y="25622"/>
                    <a:pt x="50316" y="25884"/>
                    <a:pt x="50006" y="25884"/>
                  </a:cubicBezTo>
                  <a:cubicBezTo>
                    <a:pt x="49697" y="25884"/>
                    <a:pt x="49447" y="25622"/>
                    <a:pt x="49447" y="25313"/>
                  </a:cubicBezTo>
                  <a:cubicBezTo>
                    <a:pt x="49447" y="25003"/>
                    <a:pt x="49697" y="24753"/>
                    <a:pt x="50006" y="24753"/>
                  </a:cubicBezTo>
                  <a:close/>
                  <a:moveTo>
                    <a:pt x="53733" y="24753"/>
                  </a:moveTo>
                  <a:cubicBezTo>
                    <a:pt x="54031" y="24753"/>
                    <a:pt x="54293" y="25003"/>
                    <a:pt x="54293" y="25313"/>
                  </a:cubicBezTo>
                  <a:cubicBezTo>
                    <a:pt x="54293" y="25610"/>
                    <a:pt x="54043" y="25884"/>
                    <a:pt x="53733" y="25884"/>
                  </a:cubicBezTo>
                  <a:cubicBezTo>
                    <a:pt x="53412" y="25884"/>
                    <a:pt x="53162" y="25622"/>
                    <a:pt x="53162" y="25313"/>
                  </a:cubicBezTo>
                  <a:cubicBezTo>
                    <a:pt x="53162" y="25003"/>
                    <a:pt x="53412" y="24753"/>
                    <a:pt x="53733" y="24753"/>
                  </a:cubicBezTo>
                  <a:close/>
                  <a:moveTo>
                    <a:pt x="57460" y="24753"/>
                  </a:moveTo>
                  <a:cubicBezTo>
                    <a:pt x="57781" y="24753"/>
                    <a:pt x="58031" y="25003"/>
                    <a:pt x="58031" y="25313"/>
                  </a:cubicBezTo>
                  <a:cubicBezTo>
                    <a:pt x="58031" y="25622"/>
                    <a:pt x="57781" y="25884"/>
                    <a:pt x="57460" y="25884"/>
                  </a:cubicBezTo>
                  <a:cubicBezTo>
                    <a:pt x="57150" y="25884"/>
                    <a:pt x="56900" y="25622"/>
                    <a:pt x="56900" y="25313"/>
                  </a:cubicBezTo>
                  <a:cubicBezTo>
                    <a:pt x="56900" y="25003"/>
                    <a:pt x="57150" y="24753"/>
                    <a:pt x="57460" y="24753"/>
                  </a:cubicBezTo>
                  <a:close/>
                  <a:moveTo>
                    <a:pt x="61186" y="24753"/>
                  </a:moveTo>
                  <a:cubicBezTo>
                    <a:pt x="61484" y="24753"/>
                    <a:pt x="61746" y="25003"/>
                    <a:pt x="61746" y="25313"/>
                  </a:cubicBezTo>
                  <a:cubicBezTo>
                    <a:pt x="61746" y="25610"/>
                    <a:pt x="61496" y="25884"/>
                    <a:pt x="61186" y="25884"/>
                  </a:cubicBezTo>
                  <a:cubicBezTo>
                    <a:pt x="60877" y="25884"/>
                    <a:pt x="60615" y="25622"/>
                    <a:pt x="60615" y="25313"/>
                  </a:cubicBezTo>
                  <a:cubicBezTo>
                    <a:pt x="60615" y="25003"/>
                    <a:pt x="60877" y="24753"/>
                    <a:pt x="61186" y="24753"/>
                  </a:cubicBezTo>
                  <a:close/>
                  <a:moveTo>
                    <a:pt x="64925" y="24753"/>
                  </a:moveTo>
                  <a:cubicBezTo>
                    <a:pt x="65234" y="24753"/>
                    <a:pt x="65485" y="25003"/>
                    <a:pt x="65485" y="25313"/>
                  </a:cubicBezTo>
                  <a:cubicBezTo>
                    <a:pt x="65485" y="25622"/>
                    <a:pt x="65234" y="25884"/>
                    <a:pt x="64925" y="25884"/>
                  </a:cubicBezTo>
                  <a:cubicBezTo>
                    <a:pt x="64603" y="25884"/>
                    <a:pt x="64353" y="25622"/>
                    <a:pt x="64353" y="25313"/>
                  </a:cubicBezTo>
                  <a:cubicBezTo>
                    <a:pt x="64353" y="25003"/>
                    <a:pt x="64603" y="24753"/>
                    <a:pt x="64925" y="24753"/>
                  </a:cubicBezTo>
                  <a:close/>
                  <a:moveTo>
                    <a:pt x="68640" y="24753"/>
                  </a:moveTo>
                  <a:cubicBezTo>
                    <a:pt x="68937" y="24753"/>
                    <a:pt x="69211" y="25003"/>
                    <a:pt x="69211" y="25313"/>
                  </a:cubicBezTo>
                  <a:cubicBezTo>
                    <a:pt x="69211" y="25610"/>
                    <a:pt x="68949" y="25884"/>
                    <a:pt x="68640" y="25884"/>
                  </a:cubicBezTo>
                  <a:cubicBezTo>
                    <a:pt x="68330" y="25884"/>
                    <a:pt x="68080" y="25622"/>
                    <a:pt x="68080" y="25313"/>
                  </a:cubicBezTo>
                  <a:cubicBezTo>
                    <a:pt x="68092" y="25003"/>
                    <a:pt x="68330" y="24753"/>
                    <a:pt x="68640" y="24753"/>
                  </a:cubicBezTo>
                  <a:close/>
                  <a:moveTo>
                    <a:pt x="72366" y="24753"/>
                  </a:moveTo>
                  <a:cubicBezTo>
                    <a:pt x="72676" y="24753"/>
                    <a:pt x="72926" y="25003"/>
                    <a:pt x="72926" y="25313"/>
                  </a:cubicBezTo>
                  <a:cubicBezTo>
                    <a:pt x="72926" y="25622"/>
                    <a:pt x="72676" y="25884"/>
                    <a:pt x="72366" y="25884"/>
                  </a:cubicBezTo>
                  <a:cubicBezTo>
                    <a:pt x="72045" y="25884"/>
                    <a:pt x="71795" y="25622"/>
                    <a:pt x="71795" y="25313"/>
                  </a:cubicBezTo>
                  <a:cubicBezTo>
                    <a:pt x="71807" y="25003"/>
                    <a:pt x="72069" y="24753"/>
                    <a:pt x="72366" y="24753"/>
                  </a:cubicBezTo>
                  <a:close/>
                  <a:moveTo>
                    <a:pt x="76093" y="24753"/>
                  </a:moveTo>
                  <a:cubicBezTo>
                    <a:pt x="76391" y="24753"/>
                    <a:pt x="76664" y="25003"/>
                    <a:pt x="76664" y="25313"/>
                  </a:cubicBezTo>
                  <a:cubicBezTo>
                    <a:pt x="76664" y="25610"/>
                    <a:pt x="76403" y="25884"/>
                    <a:pt x="76093" y="25884"/>
                  </a:cubicBezTo>
                  <a:cubicBezTo>
                    <a:pt x="75795" y="25884"/>
                    <a:pt x="75533" y="25622"/>
                    <a:pt x="75533" y="25313"/>
                  </a:cubicBezTo>
                  <a:cubicBezTo>
                    <a:pt x="75533" y="25003"/>
                    <a:pt x="75783" y="24753"/>
                    <a:pt x="76093" y="24753"/>
                  </a:cubicBezTo>
                  <a:close/>
                  <a:moveTo>
                    <a:pt x="79712" y="24753"/>
                  </a:moveTo>
                  <a:cubicBezTo>
                    <a:pt x="80010" y="24753"/>
                    <a:pt x="80284" y="25003"/>
                    <a:pt x="80284" y="25313"/>
                  </a:cubicBezTo>
                  <a:cubicBezTo>
                    <a:pt x="80284" y="25610"/>
                    <a:pt x="80022" y="25884"/>
                    <a:pt x="79712" y="25884"/>
                  </a:cubicBezTo>
                  <a:cubicBezTo>
                    <a:pt x="79403" y="25884"/>
                    <a:pt x="79153" y="25622"/>
                    <a:pt x="79153" y="25313"/>
                  </a:cubicBezTo>
                  <a:cubicBezTo>
                    <a:pt x="79153" y="25003"/>
                    <a:pt x="79403" y="24753"/>
                    <a:pt x="79712" y="24753"/>
                  </a:cubicBezTo>
                  <a:close/>
                  <a:moveTo>
                    <a:pt x="83451" y="24753"/>
                  </a:moveTo>
                  <a:cubicBezTo>
                    <a:pt x="83761" y="24753"/>
                    <a:pt x="84011" y="25003"/>
                    <a:pt x="84011" y="25313"/>
                  </a:cubicBezTo>
                  <a:cubicBezTo>
                    <a:pt x="84011" y="25622"/>
                    <a:pt x="83761" y="25884"/>
                    <a:pt x="83451" y="25884"/>
                  </a:cubicBezTo>
                  <a:cubicBezTo>
                    <a:pt x="83141" y="25884"/>
                    <a:pt x="82880" y="25622"/>
                    <a:pt x="82880" y="25313"/>
                  </a:cubicBezTo>
                  <a:cubicBezTo>
                    <a:pt x="82880" y="25003"/>
                    <a:pt x="83141" y="24753"/>
                    <a:pt x="83451" y="24753"/>
                  </a:cubicBezTo>
                  <a:close/>
                  <a:moveTo>
                    <a:pt x="87166" y="24753"/>
                  </a:moveTo>
                  <a:cubicBezTo>
                    <a:pt x="87463" y="24753"/>
                    <a:pt x="87737" y="25003"/>
                    <a:pt x="87737" y="25313"/>
                  </a:cubicBezTo>
                  <a:cubicBezTo>
                    <a:pt x="87737" y="25610"/>
                    <a:pt x="87475" y="25884"/>
                    <a:pt x="87166" y="25884"/>
                  </a:cubicBezTo>
                  <a:cubicBezTo>
                    <a:pt x="86856" y="25884"/>
                    <a:pt x="86606" y="25622"/>
                    <a:pt x="86606" y="25313"/>
                  </a:cubicBezTo>
                  <a:cubicBezTo>
                    <a:pt x="86606" y="25003"/>
                    <a:pt x="86856" y="24753"/>
                    <a:pt x="87166" y="24753"/>
                  </a:cubicBezTo>
                  <a:close/>
                  <a:moveTo>
                    <a:pt x="90904" y="24753"/>
                  </a:moveTo>
                  <a:cubicBezTo>
                    <a:pt x="91214" y="24753"/>
                    <a:pt x="91464" y="25003"/>
                    <a:pt x="91464" y="25313"/>
                  </a:cubicBezTo>
                  <a:cubicBezTo>
                    <a:pt x="91464" y="25622"/>
                    <a:pt x="91214" y="25884"/>
                    <a:pt x="90904" y="25884"/>
                  </a:cubicBezTo>
                  <a:cubicBezTo>
                    <a:pt x="90595" y="25884"/>
                    <a:pt x="90345" y="25622"/>
                    <a:pt x="90345" y="25313"/>
                  </a:cubicBezTo>
                  <a:cubicBezTo>
                    <a:pt x="90345" y="25003"/>
                    <a:pt x="90595" y="24753"/>
                    <a:pt x="90904" y="24753"/>
                  </a:cubicBezTo>
                  <a:close/>
                  <a:moveTo>
                    <a:pt x="94631" y="24753"/>
                  </a:moveTo>
                  <a:cubicBezTo>
                    <a:pt x="94929" y="24753"/>
                    <a:pt x="95191" y="25003"/>
                    <a:pt x="95191" y="25313"/>
                  </a:cubicBezTo>
                  <a:cubicBezTo>
                    <a:pt x="95191" y="25610"/>
                    <a:pt x="94941" y="25884"/>
                    <a:pt x="94631" y="25884"/>
                  </a:cubicBezTo>
                  <a:cubicBezTo>
                    <a:pt x="94310" y="25884"/>
                    <a:pt x="94060" y="25622"/>
                    <a:pt x="94060" y="25313"/>
                  </a:cubicBezTo>
                  <a:cubicBezTo>
                    <a:pt x="94071" y="25003"/>
                    <a:pt x="94310" y="24753"/>
                    <a:pt x="94631" y="24753"/>
                  </a:cubicBezTo>
                  <a:close/>
                  <a:moveTo>
                    <a:pt x="98346" y="24753"/>
                  </a:moveTo>
                  <a:cubicBezTo>
                    <a:pt x="98655" y="24753"/>
                    <a:pt x="98905" y="25003"/>
                    <a:pt x="98905" y="25313"/>
                  </a:cubicBezTo>
                  <a:cubicBezTo>
                    <a:pt x="98905" y="25622"/>
                    <a:pt x="98655" y="25884"/>
                    <a:pt x="98346" y="25884"/>
                  </a:cubicBezTo>
                  <a:cubicBezTo>
                    <a:pt x="98036" y="25884"/>
                    <a:pt x="97786" y="25622"/>
                    <a:pt x="97786" y="25313"/>
                  </a:cubicBezTo>
                  <a:cubicBezTo>
                    <a:pt x="97798" y="25003"/>
                    <a:pt x="98036" y="24753"/>
                    <a:pt x="98346" y="24753"/>
                  </a:cubicBezTo>
                  <a:close/>
                  <a:moveTo>
                    <a:pt x="102084" y="24753"/>
                  </a:moveTo>
                  <a:cubicBezTo>
                    <a:pt x="102382" y="24753"/>
                    <a:pt x="102644" y="25003"/>
                    <a:pt x="102644" y="25313"/>
                  </a:cubicBezTo>
                  <a:cubicBezTo>
                    <a:pt x="102644" y="25610"/>
                    <a:pt x="102394" y="25884"/>
                    <a:pt x="102084" y="25884"/>
                  </a:cubicBezTo>
                  <a:cubicBezTo>
                    <a:pt x="101787" y="25884"/>
                    <a:pt x="101513" y="25622"/>
                    <a:pt x="101513" y="25313"/>
                  </a:cubicBezTo>
                  <a:cubicBezTo>
                    <a:pt x="101513" y="25003"/>
                    <a:pt x="101775" y="24753"/>
                    <a:pt x="102084" y="24753"/>
                  </a:cubicBezTo>
                  <a:close/>
                  <a:moveTo>
                    <a:pt x="105799" y="24753"/>
                  </a:moveTo>
                  <a:cubicBezTo>
                    <a:pt x="106121" y="24753"/>
                    <a:pt x="106371" y="25003"/>
                    <a:pt x="106371" y="25313"/>
                  </a:cubicBezTo>
                  <a:cubicBezTo>
                    <a:pt x="106371" y="25622"/>
                    <a:pt x="106109" y="25884"/>
                    <a:pt x="105799" y="25884"/>
                  </a:cubicBezTo>
                  <a:cubicBezTo>
                    <a:pt x="105490" y="25884"/>
                    <a:pt x="105239" y="25622"/>
                    <a:pt x="105239" y="25313"/>
                  </a:cubicBezTo>
                  <a:cubicBezTo>
                    <a:pt x="105251" y="25003"/>
                    <a:pt x="105490" y="24753"/>
                    <a:pt x="105799" y="24753"/>
                  </a:cubicBezTo>
                  <a:close/>
                  <a:moveTo>
                    <a:pt x="109538" y="24753"/>
                  </a:moveTo>
                  <a:cubicBezTo>
                    <a:pt x="109835" y="24753"/>
                    <a:pt x="110109" y="25003"/>
                    <a:pt x="110109" y="25313"/>
                  </a:cubicBezTo>
                  <a:cubicBezTo>
                    <a:pt x="110109" y="25610"/>
                    <a:pt x="109847" y="25884"/>
                    <a:pt x="109538" y="25884"/>
                  </a:cubicBezTo>
                  <a:cubicBezTo>
                    <a:pt x="109228" y="25884"/>
                    <a:pt x="108978" y="25622"/>
                    <a:pt x="108978" y="25313"/>
                  </a:cubicBezTo>
                  <a:cubicBezTo>
                    <a:pt x="108978" y="25003"/>
                    <a:pt x="109228" y="24753"/>
                    <a:pt x="109538" y="24753"/>
                  </a:cubicBezTo>
                  <a:close/>
                  <a:moveTo>
                    <a:pt x="113264" y="24753"/>
                  </a:moveTo>
                  <a:cubicBezTo>
                    <a:pt x="113574" y="24753"/>
                    <a:pt x="113824" y="25003"/>
                    <a:pt x="113824" y="25313"/>
                  </a:cubicBezTo>
                  <a:cubicBezTo>
                    <a:pt x="113824" y="25622"/>
                    <a:pt x="113574" y="25884"/>
                    <a:pt x="113264" y="25884"/>
                  </a:cubicBezTo>
                  <a:cubicBezTo>
                    <a:pt x="112943" y="25884"/>
                    <a:pt x="112693" y="25622"/>
                    <a:pt x="112693" y="25313"/>
                  </a:cubicBezTo>
                  <a:cubicBezTo>
                    <a:pt x="112705" y="25003"/>
                    <a:pt x="112943" y="24753"/>
                    <a:pt x="113264" y="24753"/>
                  </a:cubicBezTo>
                  <a:close/>
                  <a:moveTo>
                    <a:pt x="116991" y="24753"/>
                  </a:moveTo>
                  <a:cubicBezTo>
                    <a:pt x="117289" y="24753"/>
                    <a:pt x="117562" y="25003"/>
                    <a:pt x="117562" y="25313"/>
                  </a:cubicBezTo>
                  <a:cubicBezTo>
                    <a:pt x="117562" y="25610"/>
                    <a:pt x="117312" y="25884"/>
                    <a:pt x="116991" y="25884"/>
                  </a:cubicBezTo>
                  <a:cubicBezTo>
                    <a:pt x="116681" y="25884"/>
                    <a:pt x="116431" y="25622"/>
                    <a:pt x="116431" y="25313"/>
                  </a:cubicBezTo>
                  <a:cubicBezTo>
                    <a:pt x="116431" y="25003"/>
                    <a:pt x="116681" y="24753"/>
                    <a:pt x="116991" y="24753"/>
                  </a:cubicBezTo>
                  <a:close/>
                  <a:moveTo>
                    <a:pt x="120718" y="24753"/>
                  </a:moveTo>
                  <a:cubicBezTo>
                    <a:pt x="121027" y="24753"/>
                    <a:pt x="121277" y="25003"/>
                    <a:pt x="121277" y="25313"/>
                  </a:cubicBezTo>
                  <a:cubicBezTo>
                    <a:pt x="121277" y="25622"/>
                    <a:pt x="121027" y="25884"/>
                    <a:pt x="120718" y="25884"/>
                  </a:cubicBezTo>
                  <a:cubicBezTo>
                    <a:pt x="120408" y="25884"/>
                    <a:pt x="120146" y="25622"/>
                    <a:pt x="120146" y="25313"/>
                  </a:cubicBezTo>
                  <a:cubicBezTo>
                    <a:pt x="120170" y="25003"/>
                    <a:pt x="120420" y="24753"/>
                    <a:pt x="120718" y="24753"/>
                  </a:cubicBezTo>
                  <a:close/>
                  <a:moveTo>
                    <a:pt x="124456" y="24753"/>
                  </a:moveTo>
                  <a:cubicBezTo>
                    <a:pt x="124754" y="24753"/>
                    <a:pt x="125016" y="25003"/>
                    <a:pt x="125016" y="25313"/>
                  </a:cubicBezTo>
                  <a:cubicBezTo>
                    <a:pt x="125016" y="25610"/>
                    <a:pt x="124766" y="25884"/>
                    <a:pt x="124456" y="25884"/>
                  </a:cubicBezTo>
                  <a:cubicBezTo>
                    <a:pt x="124135" y="25884"/>
                    <a:pt x="123885" y="25622"/>
                    <a:pt x="123885" y="25313"/>
                  </a:cubicBezTo>
                  <a:cubicBezTo>
                    <a:pt x="123885" y="25003"/>
                    <a:pt x="124135" y="24753"/>
                    <a:pt x="124456" y="24753"/>
                  </a:cubicBezTo>
                  <a:close/>
                  <a:moveTo>
                    <a:pt x="128171" y="24753"/>
                  </a:moveTo>
                  <a:cubicBezTo>
                    <a:pt x="128480" y="24753"/>
                    <a:pt x="128742" y="25003"/>
                    <a:pt x="128742" y="25313"/>
                  </a:cubicBezTo>
                  <a:cubicBezTo>
                    <a:pt x="128742" y="25622"/>
                    <a:pt x="128480" y="25884"/>
                    <a:pt x="128171" y="25884"/>
                  </a:cubicBezTo>
                  <a:cubicBezTo>
                    <a:pt x="127861" y="25884"/>
                    <a:pt x="127611" y="25622"/>
                    <a:pt x="127611" y="25313"/>
                  </a:cubicBezTo>
                  <a:cubicBezTo>
                    <a:pt x="127611" y="25003"/>
                    <a:pt x="127861" y="24753"/>
                    <a:pt x="128171" y="24753"/>
                  </a:cubicBezTo>
                  <a:close/>
                  <a:moveTo>
                    <a:pt x="131898" y="24753"/>
                  </a:moveTo>
                  <a:cubicBezTo>
                    <a:pt x="132195" y="24753"/>
                    <a:pt x="132457" y="25003"/>
                    <a:pt x="132457" y="25313"/>
                  </a:cubicBezTo>
                  <a:cubicBezTo>
                    <a:pt x="132457" y="25610"/>
                    <a:pt x="132207" y="25884"/>
                    <a:pt x="131898" y="25884"/>
                  </a:cubicBezTo>
                  <a:cubicBezTo>
                    <a:pt x="131600" y="25884"/>
                    <a:pt x="131326" y="25622"/>
                    <a:pt x="131326" y="25313"/>
                  </a:cubicBezTo>
                  <a:cubicBezTo>
                    <a:pt x="131338" y="25003"/>
                    <a:pt x="131576" y="24753"/>
                    <a:pt x="131898" y="24753"/>
                  </a:cubicBezTo>
                  <a:close/>
                  <a:moveTo>
                    <a:pt x="135624" y="24753"/>
                  </a:moveTo>
                  <a:cubicBezTo>
                    <a:pt x="135946" y="24753"/>
                    <a:pt x="136196" y="25003"/>
                    <a:pt x="136196" y="25313"/>
                  </a:cubicBezTo>
                  <a:cubicBezTo>
                    <a:pt x="136196" y="25622"/>
                    <a:pt x="135934" y="25884"/>
                    <a:pt x="135624" y="25884"/>
                  </a:cubicBezTo>
                  <a:cubicBezTo>
                    <a:pt x="135315" y="25884"/>
                    <a:pt x="135065" y="25622"/>
                    <a:pt x="135065" y="25313"/>
                  </a:cubicBezTo>
                  <a:cubicBezTo>
                    <a:pt x="135065" y="25003"/>
                    <a:pt x="135315" y="24753"/>
                    <a:pt x="135624" y="24753"/>
                  </a:cubicBezTo>
                  <a:close/>
                  <a:moveTo>
                    <a:pt x="139351" y="24753"/>
                  </a:moveTo>
                  <a:cubicBezTo>
                    <a:pt x="139649" y="24753"/>
                    <a:pt x="139910" y="25003"/>
                    <a:pt x="139910" y="25313"/>
                  </a:cubicBezTo>
                  <a:cubicBezTo>
                    <a:pt x="139910" y="25610"/>
                    <a:pt x="139660" y="25884"/>
                    <a:pt x="139351" y="25884"/>
                  </a:cubicBezTo>
                  <a:cubicBezTo>
                    <a:pt x="139053" y="25884"/>
                    <a:pt x="138779" y="25622"/>
                    <a:pt x="138779" y="25313"/>
                  </a:cubicBezTo>
                  <a:cubicBezTo>
                    <a:pt x="138779" y="25003"/>
                    <a:pt x="139041" y="24753"/>
                    <a:pt x="139351" y="24753"/>
                  </a:cubicBezTo>
                  <a:close/>
                  <a:moveTo>
                    <a:pt x="3405" y="26610"/>
                  </a:moveTo>
                  <a:cubicBezTo>
                    <a:pt x="3703" y="26610"/>
                    <a:pt x="3977" y="26861"/>
                    <a:pt x="3977" y="27182"/>
                  </a:cubicBezTo>
                  <a:cubicBezTo>
                    <a:pt x="3977" y="27480"/>
                    <a:pt x="3727" y="27742"/>
                    <a:pt x="3405" y="27742"/>
                  </a:cubicBezTo>
                  <a:cubicBezTo>
                    <a:pt x="3096" y="27742"/>
                    <a:pt x="2846" y="27492"/>
                    <a:pt x="2846" y="27182"/>
                  </a:cubicBezTo>
                  <a:cubicBezTo>
                    <a:pt x="2858" y="26861"/>
                    <a:pt x="3096" y="26610"/>
                    <a:pt x="3405" y="26610"/>
                  </a:cubicBezTo>
                  <a:close/>
                  <a:moveTo>
                    <a:pt x="7132" y="26610"/>
                  </a:moveTo>
                  <a:cubicBezTo>
                    <a:pt x="7430" y="26610"/>
                    <a:pt x="7692" y="26861"/>
                    <a:pt x="7692" y="27182"/>
                  </a:cubicBezTo>
                  <a:cubicBezTo>
                    <a:pt x="7692" y="27480"/>
                    <a:pt x="7442" y="27742"/>
                    <a:pt x="7132" y="27742"/>
                  </a:cubicBezTo>
                  <a:cubicBezTo>
                    <a:pt x="6834" y="27742"/>
                    <a:pt x="6560" y="27492"/>
                    <a:pt x="6560" y="27182"/>
                  </a:cubicBezTo>
                  <a:cubicBezTo>
                    <a:pt x="6560" y="26861"/>
                    <a:pt x="6822" y="26610"/>
                    <a:pt x="7132" y="26610"/>
                  </a:cubicBezTo>
                  <a:close/>
                  <a:moveTo>
                    <a:pt x="10871" y="26610"/>
                  </a:moveTo>
                  <a:cubicBezTo>
                    <a:pt x="11168" y="26610"/>
                    <a:pt x="11430" y="26861"/>
                    <a:pt x="11430" y="27182"/>
                  </a:cubicBezTo>
                  <a:cubicBezTo>
                    <a:pt x="11430" y="27480"/>
                    <a:pt x="11180" y="27742"/>
                    <a:pt x="10871" y="27742"/>
                  </a:cubicBezTo>
                  <a:cubicBezTo>
                    <a:pt x="10573" y="27742"/>
                    <a:pt x="10299" y="27492"/>
                    <a:pt x="10299" y="27182"/>
                  </a:cubicBezTo>
                  <a:cubicBezTo>
                    <a:pt x="10299" y="26861"/>
                    <a:pt x="10549" y="26610"/>
                    <a:pt x="10871" y="26610"/>
                  </a:cubicBezTo>
                  <a:close/>
                  <a:moveTo>
                    <a:pt x="14585" y="26610"/>
                  </a:moveTo>
                  <a:cubicBezTo>
                    <a:pt x="14883" y="26610"/>
                    <a:pt x="15157" y="26861"/>
                    <a:pt x="15157" y="27182"/>
                  </a:cubicBezTo>
                  <a:cubicBezTo>
                    <a:pt x="15157" y="27480"/>
                    <a:pt x="14895" y="27742"/>
                    <a:pt x="14585" y="27742"/>
                  </a:cubicBezTo>
                  <a:cubicBezTo>
                    <a:pt x="14288" y="27742"/>
                    <a:pt x="14014" y="27492"/>
                    <a:pt x="14014" y="27182"/>
                  </a:cubicBezTo>
                  <a:cubicBezTo>
                    <a:pt x="14014" y="26861"/>
                    <a:pt x="14276" y="26610"/>
                    <a:pt x="14585" y="26610"/>
                  </a:cubicBezTo>
                  <a:close/>
                  <a:moveTo>
                    <a:pt x="18324" y="26610"/>
                  </a:moveTo>
                  <a:cubicBezTo>
                    <a:pt x="18622" y="26610"/>
                    <a:pt x="18883" y="26861"/>
                    <a:pt x="18883" y="27182"/>
                  </a:cubicBezTo>
                  <a:cubicBezTo>
                    <a:pt x="18883" y="27480"/>
                    <a:pt x="18633" y="27742"/>
                    <a:pt x="18324" y="27742"/>
                  </a:cubicBezTo>
                  <a:cubicBezTo>
                    <a:pt x="18026" y="27742"/>
                    <a:pt x="17752" y="27492"/>
                    <a:pt x="17752" y="27182"/>
                  </a:cubicBezTo>
                  <a:cubicBezTo>
                    <a:pt x="17752" y="26861"/>
                    <a:pt x="18014" y="26610"/>
                    <a:pt x="18324" y="26610"/>
                  </a:cubicBezTo>
                  <a:close/>
                  <a:moveTo>
                    <a:pt x="22039" y="26610"/>
                  </a:moveTo>
                  <a:cubicBezTo>
                    <a:pt x="22336" y="26610"/>
                    <a:pt x="22610" y="26861"/>
                    <a:pt x="22610" y="27182"/>
                  </a:cubicBezTo>
                  <a:cubicBezTo>
                    <a:pt x="22610" y="27480"/>
                    <a:pt x="22360" y="27742"/>
                    <a:pt x="22039" y="27742"/>
                  </a:cubicBezTo>
                  <a:cubicBezTo>
                    <a:pt x="21729" y="27742"/>
                    <a:pt x="21479" y="27492"/>
                    <a:pt x="21479" y="27182"/>
                  </a:cubicBezTo>
                  <a:cubicBezTo>
                    <a:pt x="21479" y="26861"/>
                    <a:pt x="21729" y="26610"/>
                    <a:pt x="22039" y="26610"/>
                  </a:cubicBezTo>
                  <a:close/>
                  <a:moveTo>
                    <a:pt x="25777" y="26610"/>
                  </a:moveTo>
                  <a:cubicBezTo>
                    <a:pt x="26075" y="26610"/>
                    <a:pt x="26349" y="26861"/>
                    <a:pt x="26349" y="27182"/>
                  </a:cubicBezTo>
                  <a:cubicBezTo>
                    <a:pt x="26349" y="27480"/>
                    <a:pt x="26087" y="27742"/>
                    <a:pt x="25777" y="27742"/>
                  </a:cubicBezTo>
                  <a:cubicBezTo>
                    <a:pt x="25468" y="27742"/>
                    <a:pt x="25206" y="27492"/>
                    <a:pt x="25206" y="27182"/>
                  </a:cubicBezTo>
                  <a:cubicBezTo>
                    <a:pt x="25206" y="26861"/>
                    <a:pt x="25468" y="26610"/>
                    <a:pt x="25777" y="26610"/>
                  </a:cubicBezTo>
                  <a:close/>
                  <a:moveTo>
                    <a:pt x="29504" y="26610"/>
                  </a:moveTo>
                  <a:cubicBezTo>
                    <a:pt x="29801" y="26610"/>
                    <a:pt x="30063" y="26861"/>
                    <a:pt x="30063" y="27182"/>
                  </a:cubicBezTo>
                  <a:cubicBezTo>
                    <a:pt x="30063" y="27480"/>
                    <a:pt x="29813" y="27742"/>
                    <a:pt x="29504" y="27742"/>
                  </a:cubicBezTo>
                  <a:cubicBezTo>
                    <a:pt x="29182" y="27742"/>
                    <a:pt x="28932" y="27492"/>
                    <a:pt x="28932" y="27182"/>
                  </a:cubicBezTo>
                  <a:cubicBezTo>
                    <a:pt x="28932" y="26861"/>
                    <a:pt x="29182" y="26610"/>
                    <a:pt x="29504" y="26610"/>
                  </a:cubicBezTo>
                  <a:close/>
                  <a:moveTo>
                    <a:pt x="33230" y="26610"/>
                  </a:moveTo>
                  <a:cubicBezTo>
                    <a:pt x="33528" y="26610"/>
                    <a:pt x="33802" y="26861"/>
                    <a:pt x="33802" y="27182"/>
                  </a:cubicBezTo>
                  <a:cubicBezTo>
                    <a:pt x="33802" y="27480"/>
                    <a:pt x="33552" y="27742"/>
                    <a:pt x="33230" y="27742"/>
                  </a:cubicBezTo>
                  <a:cubicBezTo>
                    <a:pt x="32921" y="27742"/>
                    <a:pt x="32671" y="27492"/>
                    <a:pt x="32671" y="27182"/>
                  </a:cubicBezTo>
                  <a:cubicBezTo>
                    <a:pt x="32671" y="26861"/>
                    <a:pt x="32921" y="26610"/>
                    <a:pt x="33230" y="26610"/>
                  </a:cubicBezTo>
                  <a:close/>
                  <a:moveTo>
                    <a:pt x="36957" y="26610"/>
                  </a:moveTo>
                  <a:cubicBezTo>
                    <a:pt x="37255" y="26610"/>
                    <a:pt x="37517" y="26861"/>
                    <a:pt x="37517" y="27182"/>
                  </a:cubicBezTo>
                  <a:cubicBezTo>
                    <a:pt x="37517" y="27480"/>
                    <a:pt x="37267" y="27742"/>
                    <a:pt x="36957" y="27742"/>
                  </a:cubicBezTo>
                  <a:cubicBezTo>
                    <a:pt x="36648" y="27742"/>
                    <a:pt x="36386" y="27492"/>
                    <a:pt x="36386" y="27182"/>
                  </a:cubicBezTo>
                  <a:cubicBezTo>
                    <a:pt x="36409" y="26861"/>
                    <a:pt x="36648" y="26610"/>
                    <a:pt x="36957" y="26610"/>
                  </a:cubicBezTo>
                  <a:close/>
                  <a:moveTo>
                    <a:pt x="40672" y="26610"/>
                  </a:moveTo>
                  <a:cubicBezTo>
                    <a:pt x="40970" y="26610"/>
                    <a:pt x="41243" y="26861"/>
                    <a:pt x="41243" y="27182"/>
                  </a:cubicBezTo>
                  <a:cubicBezTo>
                    <a:pt x="41243" y="27480"/>
                    <a:pt x="40993" y="27742"/>
                    <a:pt x="40672" y="27742"/>
                  </a:cubicBezTo>
                  <a:cubicBezTo>
                    <a:pt x="40374" y="27742"/>
                    <a:pt x="40112" y="27492"/>
                    <a:pt x="40112" y="27182"/>
                  </a:cubicBezTo>
                  <a:cubicBezTo>
                    <a:pt x="40112" y="26861"/>
                    <a:pt x="40362" y="26610"/>
                    <a:pt x="40672" y="26610"/>
                  </a:cubicBezTo>
                  <a:close/>
                  <a:moveTo>
                    <a:pt x="44410" y="26610"/>
                  </a:moveTo>
                  <a:cubicBezTo>
                    <a:pt x="44708" y="26610"/>
                    <a:pt x="44982" y="26861"/>
                    <a:pt x="44982" y="27182"/>
                  </a:cubicBezTo>
                  <a:cubicBezTo>
                    <a:pt x="44982" y="27480"/>
                    <a:pt x="44720" y="27742"/>
                    <a:pt x="44410" y="27742"/>
                  </a:cubicBezTo>
                  <a:cubicBezTo>
                    <a:pt x="44113" y="27742"/>
                    <a:pt x="43851" y="27492"/>
                    <a:pt x="43851" y="27182"/>
                  </a:cubicBezTo>
                  <a:cubicBezTo>
                    <a:pt x="43851" y="26861"/>
                    <a:pt x="44101" y="26610"/>
                    <a:pt x="44410" y="26610"/>
                  </a:cubicBezTo>
                  <a:close/>
                  <a:moveTo>
                    <a:pt x="48137" y="26610"/>
                  </a:moveTo>
                  <a:cubicBezTo>
                    <a:pt x="48435" y="26610"/>
                    <a:pt x="48697" y="26861"/>
                    <a:pt x="48697" y="27182"/>
                  </a:cubicBezTo>
                  <a:cubicBezTo>
                    <a:pt x="48697" y="27480"/>
                    <a:pt x="48447" y="27742"/>
                    <a:pt x="48137" y="27742"/>
                  </a:cubicBezTo>
                  <a:cubicBezTo>
                    <a:pt x="47839" y="27742"/>
                    <a:pt x="47566" y="27492"/>
                    <a:pt x="47566" y="27182"/>
                  </a:cubicBezTo>
                  <a:cubicBezTo>
                    <a:pt x="47566" y="26861"/>
                    <a:pt x="47839" y="26610"/>
                    <a:pt x="48137" y="26610"/>
                  </a:cubicBezTo>
                  <a:close/>
                  <a:moveTo>
                    <a:pt x="51864" y="26610"/>
                  </a:moveTo>
                  <a:cubicBezTo>
                    <a:pt x="52161" y="26610"/>
                    <a:pt x="52435" y="26861"/>
                    <a:pt x="52435" y="27182"/>
                  </a:cubicBezTo>
                  <a:cubicBezTo>
                    <a:pt x="52435" y="27480"/>
                    <a:pt x="52185" y="27742"/>
                    <a:pt x="51864" y="27742"/>
                  </a:cubicBezTo>
                  <a:cubicBezTo>
                    <a:pt x="51566" y="27742"/>
                    <a:pt x="51304" y="27492"/>
                    <a:pt x="51304" y="27182"/>
                  </a:cubicBezTo>
                  <a:cubicBezTo>
                    <a:pt x="51304" y="26861"/>
                    <a:pt x="51554" y="26610"/>
                    <a:pt x="51864" y="26610"/>
                  </a:cubicBezTo>
                  <a:close/>
                  <a:moveTo>
                    <a:pt x="55602" y="26610"/>
                  </a:moveTo>
                  <a:cubicBezTo>
                    <a:pt x="55900" y="26610"/>
                    <a:pt x="56174" y="26861"/>
                    <a:pt x="56174" y="27182"/>
                  </a:cubicBezTo>
                  <a:cubicBezTo>
                    <a:pt x="56174" y="27480"/>
                    <a:pt x="55912" y="27742"/>
                    <a:pt x="55602" y="27742"/>
                  </a:cubicBezTo>
                  <a:cubicBezTo>
                    <a:pt x="55293" y="27742"/>
                    <a:pt x="55043" y="27492"/>
                    <a:pt x="55043" y="27182"/>
                  </a:cubicBezTo>
                  <a:cubicBezTo>
                    <a:pt x="55043" y="26861"/>
                    <a:pt x="55293" y="26610"/>
                    <a:pt x="55602" y="26610"/>
                  </a:cubicBezTo>
                  <a:close/>
                  <a:moveTo>
                    <a:pt x="59329" y="26610"/>
                  </a:moveTo>
                  <a:cubicBezTo>
                    <a:pt x="59627" y="26610"/>
                    <a:pt x="59889" y="26861"/>
                    <a:pt x="59889" y="27182"/>
                  </a:cubicBezTo>
                  <a:cubicBezTo>
                    <a:pt x="59889" y="27480"/>
                    <a:pt x="59639" y="27742"/>
                    <a:pt x="59329" y="27742"/>
                  </a:cubicBezTo>
                  <a:cubicBezTo>
                    <a:pt x="59008" y="27742"/>
                    <a:pt x="58757" y="27492"/>
                    <a:pt x="58757" y="27182"/>
                  </a:cubicBezTo>
                  <a:cubicBezTo>
                    <a:pt x="58757" y="26861"/>
                    <a:pt x="59008" y="26610"/>
                    <a:pt x="59329" y="26610"/>
                  </a:cubicBezTo>
                  <a:close/>
                  <a:moveTo>
                    <a:pt x="63056" y="26610"/>
                  </a:moveTo>
                  <a:cubicBezTo>
                    <a:pt x="63353" y="26610"/>
                    <a:pt x="63627" y="26861"/>
                    <a:pt x="63627" y="27182"/>
                  </a:cubicBezTo>
                  <a:cubicBezTo>
                    <a:pt x="63627" y="27480"/>
                    <a:pt x="63377" y="27742"/>
                    <a:pt x="63056" y="27742"/>
                  </a:cubicBezTo>
                  <a:cubicBezTo>
                    <a:pt x="62746" y="27742"/>
                    <a:pt x="62496" y="27492"/>
                    <a:pt x="62496" y="27182"/>
                  </a:cubicBezTo>
                  <a:cubicBezTo>
                    <a:pt x="62496" y="26861"/>
                    <a:pt x="62746" y="26610"/>
                    <a:pt x="63056" y="26610"/>
                  </a:cubicBezTo>
                  <a:close/>
                  <a:moveTo>
                    <a:pt x="66782" y="26610"/>
                  </a:moveTo>
                  <a:cubicBezTo>
                    <a:pt x="67080" y="26610"/>
                    <a:pt x="67342" y="26861"/>
                    <a:pt x="67342" y="27182"/>
                  </a:cubicBezTo>
                  <a:cubicBezTo>
                    <a:pt x="67342" y="27480"/>
                    <a:pt x="67092" y="27742"/>
                    <a:pt x="66782" y="27742"/>
                  </a:cubicBezTo>
                  <a:cubicBezTo>
                    <a:pt x="66473" y="27742"/>
                    <a:pt x="66211" y="27492"/>
                    <a:pt x="66211" y="27182"/>
                  </a:cubicBezTo>
                  <a:cubicBezTo>
                    <a:pt x="66211" y="26861"/>
                    <a:pt x="66473" y="26610"/>
                    <a:pt x="66782" y="26610"/>
                  </a:cubicBezTo>
                  <a:close/>
                  <a:moveTo>
                    <a:pt x="70509" y="26610"/>
                  </a:moveTo>
                  <a:cubicBezTo>
                    <a:pt x="70807" y="26610"/>
                    <a:pt x="71080" y="26861"/>
                    <a:pt x="71080" y="27182"/>
                  </a:cubicBezTo>
                  <a:cubicBezTo>
                    <a:pt x="71080" y="27480"/>
                    <a:pt x="70830" y="27742"/>
                    <a:pt x="70509" y="27742"/>
                  </a:cubicBezTo>
                  <a:cubicBezTo>
                    <a:pt x="70199" y="27742"/>
                    <a:pt x="69949" y="27492"/>
                    <a:pt x="69949" y="27182"/>
                  </a:cubicBezTo>
                  <a:cubicBezTo>
                    <a:pt x="69949" y="26861"/>
                    <a:pt x="70199" y="26610"/>
                    <a:pt x="70509" y="26610"/>
                  </a:cubicBezTo>
                  <a:close/>
                  <a:moveTo>
                    <a:pt x="74236" y="26610"/>
                  </a:moveTo>
                  <a:cubicBezTo>
                    <a:pt x="74533" y="26610"/>
                    <a:pt x="74795" y="26861"/>
                    <a:pt x="74795" y="27182"/>
                  </a:cubicBezTo>
                  <a:cubicBezTo>
                    <a:pt x="74795" y="27480"/>
                    <a:pt x="74545" y="27742"/>
                    <a:pt x="74236" y="27742"/>
                  </a:cubicBezTo>
                  <a:cubicBezTo>
                    <a:pt x="73938" y="27742"/>
                    <a:pt x="73676" y="27492"/>
                    <a:pt x="73676" y="27182"/>
                  </a:cubicBezTo>
                  <a:cubicBezTo>
                    <a:pt x="73676" y="26861"/>
                    <a:pt x="73926" y="26610"/>
                    <a:pt x="74236" y="26610"/>
                  </a:cubicBezTo>
                  <a:close/>
                  <a:moveTo>
                    <a:pt x="77855" y="26610"/>
                  </a:moveTo>
                  <a:cubicBezTo>
                    <a:pt x="78153" y="26610"/>
                    <a:pt x="78415" y="26861"/>
                    <a:pt x="78415" y="27182"/>
                  </a:cubicBezTo>
                  <a:cubicBezTo>
                    <a:pt x="78415" y="27480"/>
                    <a:pt x="78165" y="27742"/>
                    <a:pt x="77855" y="27742"/>
                  </a:cubicBezTo>
                  <a:cubicBezTo>
                    <a:pt x="77546" y="27742"/>
                    <a:pt x="77284" y="27492"/>
                    <a:pt x="77284" y="27182"/>
                  </a:cubicBezTo>
                  <a:cubicBezTo>
                    <a:pt x="77284" y="26861"/>
                    <a:pt x="77546" y="26610"/>
                    <a:pt x="77855" y="26610"/>
                  </a:cubicBezTo>
                  <a:close/>
                  <a:moveTo>
                    <a:pt x="81570" y="26610"/>
                  </a:moveTo>
                  <a:cubicBezTo>
                    <a:pt x="81868" y="26610"/>
                    <a:pt x="82141" y="26861"/>
                    <a:pt x="82141" y="27182"/>
                  </a:cubicBezTo>
                  <a:cubicBezTo>
                    <a:pt x="82141" y="27480"/>
                    <a:pt x="81879" y="27742"/>
                    <a:pt x="81570" y="27742"/>
                  </a:cubicBezTo>
                  <a:cubicBezTo>
                    <a:pt x="81260" y="27742"/>
                    <a:pt x="81010" y="27492"/>
                    <a:pt x="81010" y="27182"/>
                  </a:cubicBezTo>
                  <a:cubicBezTo>
                    <a:pt x="81010" y="26861"/>
                    <a:pt x="81260" y="26610"/>
                    <a:pt x="81570" y="26610"/>
                  </a:cubicBezTo>
                  <a:close/>
                  <a:moveTo>
                    <a:pt x="85308" y="26610"/>
                  </a:moveTo>
                  <a:cubicBezTo>
                    <a:pt x="85606" y="26610"/>
                    <a:pt x="85880" y="26861"/>
                    <a:pt x="85880" y="27182"/>
                  </a:cubicBezTo>
                  <a:cubicBezTo>
                    <a:pt x="85880" y="27480"/>
                    <a:pt x="85618" y="27742"/>
                    <a:pt x="85308" y="27742"/>
                  </a:cubicBezTo>
                  <a:cubicBezTo>
                    <a:pt x="84999" y="27742"/>
                    <a:pt x="84749" y="27492"/>
                    <a:pt x="84749" y="27182"/>
                  </a:cubicBezTo>
                  <a:cubicBezTo>
                    <a:pt x="84749" y="26861"/>
                    <a:pt x="84999" y="26610"/>
                    <a:pt x="85308" y="26610"/>
                  </a:cubicBezTo>
                  <a:close/>
                  <a:moveTo>
                    <a:pt x="89035" y="26610"/>
                  </a:moveTo>
                  <a:cubicBezTo>
                    <a:pt x="89333" y="26610"/>
                    <a:pt x="89595" y="26861"/>
                    <a:pt x="89595" y="27182"/>
                  </a:cubicBezTo>
                  <a:cubicBezTo>
                    <a:pt x="89595" y="27480"/>
                    <a:pt x="89345" y="27742"/>
                    <a:pt x="89035" y="27742"/>
                  </a:cubicBezTo>
                  <a:cubicBezTo>
                    <a:pt x="88714" y="27742"/>
                    <a:pt x="88464" y="27492"/>
                    <a:pt x="88464" y="27182"/>
                  </a:cubicBezTo>
                  <a:cubicBezTo>
                    <a:pt x="88464" y="26861"/>
                    <a:pt x="88714" y="26610"/>
                    <a:pt x="89035" y="26610"/>
                  </a:cubicBezTo>
                  <a:close/>
                  <a:moveTo>
                    <a:pt x="92762" y="26610"/>
                  </a:moveTo>
                  <a:cubicBezTo>
                    <a:pt x="93059" y="26610"/>
                    <a:pt x="93333" y="26861"/>
                    <a:pt x="93333" y="27182"/>
                  </a:cubicBezTo>
                  <a:cubicBezTo>
                    <a:pt x="93333" y="27480"/>
                    <a:pt x="93071" y="27742"/>
                    <a:pt x="92762" y="27742"/>
                  </a:cubicBezTo>
                  <a:cubicBezTo>
                    <a:pt x="92452" y="27742"/>
                    <a:pt x="92202" y="27492"/>
                    <a:pt x="92202" y="27182"/>
                  </a:cubicBezTo>
                  <a:cubicBezTo>
                    <a:pt x="92202" y="26861"/>
                    <a:pt x="92452" y="26610"/>
                    <a:pt x="92762" y="26610"/>
                  </a:cubicBezTo>
                  <a:close/>
                  <a:moveTo>
                    <a:pt x="96488" y="26610"/>
                  </a:moveTo>
                  <a:cubicBezTo>
                    <a:pt x="96786" y="26610"/>
                    <a:pt x="97048" y="26861"/>
                    <a:pt x="97048" y="27182"/>
                  </a:cubicBezTo>
                  <a:cubicBezTo>
                    <a:pt x="97048" y="27480"/>
                    <a:pt x="96798" y="27742"/>
                    <a:pt x="96488" y="27742"/>
                  </a:cubicBezTo>
                  <a:cubicBezTo>
                    <a:pt x="96191" y="27742"/>
                    <a:pt x="95917" y="27492"/>
                    <a:pt x="95917" y="27182"/>
                  </a:cubicBezTo>
                  <a:cubicBezTo>
                    <a:pt x="95917" y="26861"/>
                    <a:pt x="96179" y="26610"/>
                    <a:pt x="96488" y="26610"/>
                  </a:cubicBezTo>
                  <a:close/>
                  <a:moveTo>
                    <a:pt x="100203" y="26610"/>
                  </a:moveTo>
                  <a:cubicBezTo>
                    <a:pt x="100501" y="26610"/>
                    <a:pt x="100775" y="26861"/>
                    <a:pt x="100775" y="27182"/>
                  </a:cubicBezTo>
                  <a:cubicBezTo>
                    <a:pt x="100775" y="27480"/>
                    <a:pt x="100513" y="27742"/>
                    <a:pt x="100203" y="27742"/>
                  </a:cubicBezTo>
                  <a:cubicBezTo>
                    <a:pt x="99905" y="27742"/>
                    <a:pt x="99644" y="27492"/>
                    <a:pt x="99644" y="27182"/>
                  </a:cubicBezTo>
                  <a:cubicBezTo>
                    <a:pt x="99644" y="26861"/>
                    <a:pt x="99894" y="26610"/>
                    <a:pt x="100203" y="26610"/>
                  </a:cubicBezTo>
                  <a:close/>
                  <a:moveTo>
                    <a:pt x="103942" y="26610"/>
                  </a:moveTo>
                  <a:cubicBezTo>
                    <a:pt x="104239" y="26610"/>
                    <a:pt x="104513" y="26861"/>
                    <a:pt x="104513" y="27182"/>
                  </a:cubicBezTo>
                  <a:cubicBezTo>
                    <a:pt x="104513" y="27480"/>
                    <a:pt x="104251" y="27742"/>
                    <a:pt x="103942" y="27742"/>
                  </a:cubicBezTo>
                  <a:cubicBezTo>
                    <a:pt x="103644" y="27742"/>
                    <a:pt x="103382" y="27492"/>
                    <a:pt x="103382" y="27182"/>
                  </a:cubicBezTo>
                  <a:cubicBezTo>
                    <a:pt x="103382" y="26861"/>
                    <a:pt x="103632" y="26610"/>
                    <a:pt x="103942" y="26610"/>
                  </a:cubicBezTo>
                  <a:close/>
                  <a:moveTo>
                    <a:pt x="107668" y="26610"/>
                  </a:moveTo>
                  <a:cubicBezTo>
                    <a:pt x="107966" y="26610"/>
                    <a:pt x="108228" y="26861"/>
                    <a:pt x="108228" y="27182"/>
                  </a:cubicBezTo>
                  <a:cubicBezTo>
                    <a:pt x="108228" y="27480"/>
                    <a:pt x="107978" y="27742"/>
                    <a:pt x="107668" y="27742"/>
                  </a:cubicBezTo>
                  <a:cubicBezTo>
                    <a:pt x="107371" y="27742"/>
                    <a:pt x="107097" y="27492"/>
                    <a:pt x="107097" y="27182"/>
                  </a:cubicBezTo>
                  <a:cubicBezTo>
                    <a:pt x="107097" y="26861"/>
                    <a:pt x="107347" y="26610"/>
                    <a:pt x="107668" y="26610"/>
                  </a:cubicBezTo>
                  <a:close/>
                  <a:moveTo>
                    <a:pt x="111395" y="26610"/>
                  </a:moveTo>
                  <a:cubicBezTo>
                    <a:pt x="111693" y="26610"/>
                    <a:pt x="111967" y="26861"/>
                    <a:pt x="111967" y="27182"/>
                  </a:cubicBezTo>
                  <a:cubicBezTo>
                    <a:pt x="111967" y="27480"/>
                    <a:pt x="111705" y="27742"/>
                    <a:pt x="111395" y="27742"/>
                  </a:cubicBezTo>
                  <a:cubicBezTo>
                    <a:pt x="111085" y="27742"/>
                    <a:pt x="110835" y="27492"/>
                    <a:pt x="110835" y="27182"/>
                  </a:cubicBezTo>
                  <a:cubicBezTo>
                    <a:pt x="110835" y="26861"/>
                    <a:pt x="111085" y="26610"/>
                    <a:pt x="111395" y="26610"/>
                  </a:cubicBezTo>
                  <a:close/>
                  <a:moveTo>
                    <a:pt x="115122" y="26610"/>
                  </a:moveTo>
                  <a:cubicBezTo>
                    <a:pt x="115419" y="26610"/>
                    <a:pt x="115681" y="26861"/>
                    <a:pt x="115681" y="27182"/>
                  </a:cubicBezTo>
                  <a:cubicBezTo>
                    <a:pt x="115681" y="27480"/>
                    <a:pt x="115431" y="27742"/>
                    <a:pt x="115122" y="27742"/>
                  </a:cubicBezTo>
                  <a:cubicBezTo>
                    <a:pt x="114812" y="27742"/>
                    <a:pt x="114550" y="27492"/>
                    <a:pt x="114550" y="27182"/>
                  </a:cubicBezTo>
                  <a:cubicBezTo>
                    <a:pt x="114550" y="26861"/>
                    <a:pt x="114812" y="26610"/>
                    <a:pt x="115122" y="26610"/>
                  </a:cubicBezTo>
                  <a:close/>
                  <a:moveTo>
                    <a:pt x="118860" y="26610"/>
                  </a:moveTo>
                  <a:cubicBezTo>
                    <a:pt x="119158" y="26610"/>
                    <a:pt x="119420" y="26861"/>
                    <a:pt x="119420" y="27182"/>
                  </a:cubicBezTo>
                  <a:cubicBezTo>
                    <a:pt x="119420" y="27480"/>
                    <a:pt x="119170" y="27742"/>
                    <a:pt x="118860" y="27742"/>
                  </a:cubicBezTo>
                  <a:cubicBezTo>
                    <a:pt x="118539" y="27742"/>
                    <a:pt x="118289" y="27492"/>
                    <a:pt x="118289" y="27182"/>
                  </a:cubicBezTo>
                  <a:cubicBezTo>
                    <a:pt x="118289" y="26861"/>
                    <a:pt x="118539" y="26610"/>
                    <a:pt x="118860" y="26610"/>
                  </a:cubicBezTo>
                  <a:close/>
                  <a:moveTo>
                    <a:pt x="122575" y="26610"/>
                  </a:moveTo>
                  <a:cubicBezTo>
                    <a:pt x="122873" y="26610"/>
                    <a:pt x="123146" y="26861"/>
                    <a:pt x="123146" y="27182"/>
                  </a:cubicBezTo>
                  <a:cubicBezTo>
                    <a:pt x="123146" y="27480"/>
                    <a:pt x="122885" y="27742"/>
                    <a:pt x="122575" y="27742"/>
                  </a:cubicBezTo>
                  <a:cubicBezTo>
                    <a:pt x="122265" y="27742"/>
                    <a:pt x="122015" y="27492"/>
                    <a:pt x="122015" y="27182"/>
                  </a:cubicBezTo>
                  <a:cubicBezTo>
                    <a:pt x="122027" y="26861"/>
                    <a:pt x="122277" y="26610"/>
                    <a:pt x="122575" y="26610"/>
                  </a:cubicBezTo>
                  <a:close/>
                  <a:moveTo>
                    <a:pt x="126314" y="26610"/>
                  </a:moveTo>
                  <a:cubicBezTo>
                    <a:pt x="126611" y="26610"/>
                    <a:pt x="126873" y="26861"/>
                    <a:pt x="126873" y="27182"/>
                  </a:cubicBezTo>
                  <a:cubicBezTo>
                    <a:pt x="126873" y="27480"/>
                    <a:pt x="126623" y="27742"/>
                    <a:pt x="126314" y="27742"/>
                  </a:cubicBezTo>
                  <a:cubicBezTo>
                    <a:pt x="126004" y="27742"/>
                    <a:pt x="125742" y="27492"/>
                    <a:pt x="125742" y="27182"/>
                  </a:cubicBezTo>
                  <a:cubicBezTo>
                    <a:pt x="125742" y="26861"/>
                    <a:pt x="126004" y="26610"/>
                    <a:pt x="126314" y="26610"/>
                  </a:cubicBezTo>
                  <a:close/>
                  <a:moveTo>
                    <a:pt x="130028" y="26610"/>
                  </a:moveTo>
                  <a:cubicBezTo>
                    <a:pt x="130326" y="26610"/>
                    <a:pt x="130600" y="26861"/>
                    <a:pt x="130600" y="27182"/>
                  </a:cubicBezTo>
                  <a:cubicBezTo>
                    <a:pt x="130600" y="27480"/>
                    <a:pt x="130350" y="27742"/>
                    <a:pt x="130028" y="27742"/>
                  </a:cubicBezTo>
                  <a:cubicBezTo>
                    <a:pt x="129731" y="27742"/>
                    <a:pt x="129469" y="27492"/>
                    <a:pt x="129469" y="27182"/>
                  </a:cubicBezTo>
                  <a:cubicBezTo>
                    <a:pt x="129469" y="26861"/>
                    <a:pt x="129719" y="26610"/>
                    <a:pt x="130028" y="26610"/>
                  </a:cubicBezTo>
                  <a:close/>
                  <a:moveTo>
                    <a:pt x="133767" y="26610"/>
                  </a:moveTo>
                  <a:cubicBezTo>
                    <a:pt x="134065" y="26610"/>
                    <a:pt x="134326" y="26861"/>
                    <a:pt x="134326" y="27182"/>
                  </a:cubicBezTo>
                  <a:cubicBezTo>
                    <a:pt x="134326" y="27480"/>
                    <a:pt x="134076" y="27742"/>
                    <a:pt x="133767" y="27742"/>
                  </a:cubicBezTo>
                  <a:cubicBezTo>
                    <a:pt x="133469" y="27742"/>
                    <a:pt x="133207" y="27492"/>
                    <a:pt x="133207" y="27182"/>
                  </a:cubicBezTo>
                  <a:cubicBezTo>
                    <a:pt x="133207" y="26861"/>
                    <a:pt x="133457" y="26610"/>
                    <a:pt x="133767" y="26610"/>
                  </a:cubicBezTo>
                  <a:close/>
                  <a:moveTo>
                    <a:pt x="137494" y="26610"/>
                  </a:moveTo>
                  <a:cubicBezTo>
                    <a:pt x="137791" y="26610"/>
                    <a:pt x="138053" y="26861"/>
                    <a:pt x="138053" y="27182"/>
                  </a:cubicBezTo>
                  <a:cubicBezTo>
                    <a:pt x="138053" y="27480"/>
                    <a:pt x="137803" y="27742"/>
                    <a:pt x="137494" y="27742"/>
                  </a:cubicBezTo>
                  <a:cubicBezTo>
                    <a:pt x="137196" y="27742"/>
                    <a:pt x="136922" y="27492"/>
                    <a:pt x="136922" y="27182"/>
                  </a:cubicBezTo>
                  <a:cubicBezTo>
                    <a:pt x="136934" y="26861"/>
                    <a:pt x="137172" y="26610"/>
                    <a:pt x="137494" y="26610"/>
                  </a:cubicBezTo>
                  <a:close/>
                  <a:moveTo>
                    <a:pt x="141220" y="26610"/>
                  </a:moveTo>
                  <a:cubicBezTo>
                    <a:pt x="141518" y="26610"/>
                    <a:pt x="141792" y="26861"/>
                    <a:pt x="141792" y="27182"/>
                  </a:cubicBezTo>
                  <a:cubicBezTo>
                    <a:pt x="141792" y="27480"/>
                    <a:pt x="141530" y="27742"/>
                    <a:pt x="141220" y="27742"/>
                  </a:cubicBezTo>
                  <a:cubicBezTo>
                    <a:pt x="140911" y="27742"/>
                    <a:pt x="140661" y="27492"/>
                    <a:pt x="140661" y="27182"/>
                  </a:cubicBezTo>
                  <a:cubicBezTo>
                    <a:pt x="140661" y="26861"/>
                    <a:pt x="140911" y="26610"/>
                    <a:pt x="141220" y="26610"/>
                  </a:cubicBezTo>
                  <a:close/>
                  <a:moveTo>
                    <a:pt x="1548" y="28492"/>
                  </a:moveTo>
                  <a:cubicBezTo>
                    <a:pt x="1846" y="28492"/>
                    <a:pt x="2119" y="28742"/>
                    <a:pt x="2119" y="29051"/>
                  </a:cubicBezTo>
                  <a:cubicBezTo>
                    <a:pt x="2119" y="29349"/>
                    <a:pt x="1858" y="29623"/>
                    <a:pt x="1548" y="29623"/>
                  </a:cubicBezTo>
                  <a:cubicBezTo>
                    <a:pt x="1238" y="29623"/>
                    <a:pt x="988" y="29361"/>
                    <a:pt x="988" y="29051"/>
                  </a:cubicBezTo>
                  <a:cubicBezTo>
                    <a:pt x="988" y="28742"/>
                    <a:pt x="1238" y="28492"/>
                    <a:pt x="1548" y="28492"/>
                  </a:cubicBezTo>
                  <a:close/>
                  <a:moveTo>
                    <a:pt x="5287" y="28492"/>
                  </a:moveTo>
                  <a:cubicBezTo>
                    <a:pt x="5596" y="28492"/>
                    <a:pt x="5846" y="28742"/>
                    <a:pt x="5846" y="29051"/>
                  </a:cubicBezTo>
                  <a:cubicBezTo>
                    <a:pt x="5846" y="29361"/>
                    <a:pt x="5596" y="29623"/>
                    <a:pt x="5287" y="29623"/>
                  </a:cubicBezTo>
                  <a:cubicBezTo>
                    <a:pt x="4977" y="29623"/>
                    <a:pt x="4715" y="29361"/>
                    <a:pt x="4715" y="29051"/>
                  </a:cubicBezTo>
                  <a:cubicBezTo>
                    <a:pt x="4715" y="28730"/>
                    <a:pt x="4977" y="28492"/>
                    <a:pt x="5287" y="28492"/>
                  </a:cubicBezTo>
                  <a:close/>
                  <a:moveTo>
                    <a:pt x="9001" y="28492"/>
                  </a:moveTo>
                  <a:cubicBezTo>
                    <a:pt x="9299" y="28492"/>
                    <a:pt x="9573" y="28742"/>
                    <a:pt x="9573" y="29051"/>
                  </a:cubicBezTo>
                  <a:cubicBezTo>
                    <a:pt x="9573" y="29349"/>
                    <a:pt x="9323" y="29623"/>
                    <a:pt x="9001" y="29623"/>
                  </a:cubicBezTo>
                  <a:cubicBezTo>
                    <a:pt x="8704" y="29623"/>
                    <a:pt x="8442" y="29361"/>
                    <a:pt x="8442" y="29051"/>
                  </a:cubicBezTo>
                  <a:cubicBezTo>
                    <a:pt x="8442" y="28742"/>
                    <a:pt x="8692" y="28492"/>
                    <a:pt x="9001" y="28492"/>
                  </a:cubicBezTo>
                  <a:close/>
                  <a:moveTo>
                    <a:pt x="12728" y="28492"/>
                  </a:moveTo>
                  <a:cubicBezTo>
                    <a:pt x="13037" y="28492"/>
                    <a:pt x="13288" y="28742"/>
                    <a:pt x="13288" y="29051"/>
                  </a:cubicBezTo>
                  <a:cubicBezTo>
                    <a:pt x="13288" y="29361"/>
                    <a:pt x="13037" y="29623"/>
                    <a:pt x="12728" y="29623"/>
                  </a:cubicBezTo>
                  <a:cubicBezTo>
                    <a:pt x="12418" y="29623"/>
                    <a:pt x="12156" y="29361"/>
                    <a:pt x="12156" y="29051"/>
                  </a:cubicBezTo>
                  <a:cubicBezTo>
                    <a:pt x="12180" y="28730"/>
                    <a:pt x="12418" y="28492"/>
                    <a:pt x="12728" y="28492"/>
                  </a:cubicBezTo>
                  <a:close/>
                  <a:moveTo>
                    <a:pt x="16466" y="28492"/>
                  </a:moveTo>
                  <a:cubicBezTo>
                    <a:pt x="16764" y="28492"/>
                    <a:pt x="17026" y="28742"/>
                    <a:pt x="17026" y="29051"/>
                  </a:cubicBezTo>
                  <a:cubicBezTo>
                    <a:pt x="17026" y="29349"/>
                    <a:pt x="16776" y="29623"/>
                    <a:pt x="16466" y="29623"/>
                  </a:cubicBezTo>
                  <a:cubicBezTo>
                    <a:pt x="16169" y="29623"/>
                    <a:pt x="15895" y="29361"/>
                    <a:pt x="15895" y="29051"/>
                  </a:cubicBezTo>
                  <a:cubicBezTo>
                    <a:pt x="15895" y="28742"/>
                    <a:pt x="16145" y="28492"/>
                    <a:pt x="16466" y="28492"/>
                  </a:cubicBezTo>
                  <a:close/>
                  <a:moveTo>
                    <a:pt x="20181" y="28492"/>
                  </a:moveTo>
                  <a:cubicBezTo>
                    <a:pt x="20491" y="28492"/>
                    <a:pt x="20753" y="28742"/>
                    <a:pt x="20753" y="29051"/>
                  </a:cubicBezTo>
                  <a:cubicBezTo>
                    <a:pt x="20753" y="29361"/>
                    <a:pt x="20491" y="29623"/>
                    <a:pt x="20181" y="29623"/>
                  </a:cubicBezTo>
                  <a:cubicBezTo>
                    <a:pt x="19872" y="29623"/>
                    <a:pt x="19622" y="29361"/>
                    <a:pt x="19622" y="29051"/>
                  </a:cubicBezTo>
                  <a:cubicBezTo>
                    <a:pt x="19634" y="28730"/>
                    <a:pt x="19872" y="28492"/>
                    <a:pt x="20181" y="28492"/>
                  </a:cubicBezTo>
                  <a:close/>
                  <a:moveTo>
                    <a:pt x="23920" y="28492"/>
                  </a:moveTo>
                  <a:cubicBezTo>
                    <a:pt x="24217" y="28492"/>
                    <a:pt x="24479" y="28742"/>
                    <a:pt x="24479" y="29051"/>
                  </a:cubicBezTo>
                  <a:cubicBezTo>
                    <a:pt x="24479" y="29349"/>
                    <a:pt x="24229" y="29623"/>
                    <a:pt x="23920" y="29623"/>
                  </a:cubicBezTo>
                  <a:cubicBezTo>
                    <a:pt x="23610" y="29623"/>
                    <a:pt x="23348" y="29361"/>
                    <a:pt x="23348" y="29051"/>
                  </a:cubicBezTo>
                  <a:cubicBezTo>
                    <a:pt x="23348" y="28742"/>
                    <a:pt x="23610" y="28492"/>
                    <a:pt x="23920" y="28492"/>
                  </a:cubicBezTo>
                  <a:close/>
                  <a:moveTo>
                    <a:pt x="27635" y="28492"/>
                  </a:moveTo>
                  <a:cubicBezTo>
                    <a:pt x="27956" y="28492"/>
                    <a:pt x="28206" y="28742"/>
                    <a:pt x="28206" y="29051"/>
                  </a:cubicBezTo>
                  <a:cubicBezTo>
                    <a:pt x="28206" y="29361"/>
                    <a:pt x="27956" y="29623"/>
                    <a:pt x="27635" y="29623"/>
                  </a:cubicBezTo>
                  <a:cubicBezTo>
                    <a:pt x="27325" y="29623"/>
                    <a:pt x="27075" y="29361"/>
                    <a:pt x="27075" y="29051"/>
                  </a:cubicBezTo>
                  <a:cubicBezTo>
                    <a:pt x="27087" y="28730"/>
                    <a:pt x="27325" y="28492"/>
                    <a:pt x="27635" y="28492"/>
                  </a:cubicBezTo>
                  <a:close/>
                  <a:moveTo>
                    <a:pt x="31373" y="28492"/>
                  </a:moveTo>
                  <a:cubicBezTo>
                    <a:pt x="31671" y="28492"/>
                    <a:pt x="31945" y="28742"/>
                    <a:pt x="31945" y="29051"/>
                  </a:cubicBezTo>
                  <a:cubicBezTo>
                    <a:pt x="31945" y="29349"/>
                    <a:pt x="31683" y="29623"/>
                    <a:pt x="31373" y="29623"/>
                  </a:cubicBezTo>
                  <a:cubicBezTo>
                    <a:pt x="31064" y="29623"/>
                    <a:pt x="30814" y="29361"/>
                    <a:pt x="30814" y="29051"/>
                  </a:cubicBezTo>
                  <a:cubicBezTo>
                    <a:pt x="30814" y="28742"/>
                    <a:pt x="31064" y="28492"/>
                    <a:pt x="31373" y="28492"/>
                  </a:cubicBezTo>
                  <a:close/>
                  <a:moveTo>
                    <a:pt x="35100" y="28492"/>
                  </a:moveTo>
                  <a:cubicBezTo>
                    <a:pt x="35409" y="28492"/>
                    <a:pt x="35659" y="28742"/>
                    <a:pt x="35659" y="29051"/>
                  </a:cubicBezTo>
                  <a:cubicBezTo>
                    <a:pt x="35659" y="29361"/>
                    <a:pt x="35409" y="29623"/>
                    <a:pt x="35100" y="29623"/>
                  </a:cubicBezTo>
                  <a:cubicBezTo>
                    <a:pt x="34778" y="29623"/>
                    <a:pt x="34528" y="29361"/>
                    <a:pt x="34528" y="29051"/>
                  </a:cubicBezTo>
                  <a:cubicBezTo>
                    <a:pt x="34540" y="28730"/>
                    <a:pt x="34778" y="28492"/>
                    <a:pt x="35100" y="28492"/>
                  </a:cubicBezTo>
                  <a:close/>
                  <a:moveTo>
                    <a:pt x="38815" y="28492"/>
                  </a:moveTo>
                  <a:cubicBezTo>
                    <a:pt x="39112" y="28492"/>
                    <a:pt x="39386" y="28742"/>
                    <a:pt x="39386" y="29051"/>
                  </a:cubicBezTo>
                  <a:cubicBezTo>
                    <a:pt x="39386" y="29349"/>
                    <a:pt x="39124" y="29623"/>
                    <a:pt x="38815" y="29623"/>
                  </a:cubicBezTo>
                  <a:cubicBezTo>
                    <a:pt x="38517" y="29623"/>
                    <a:pt x="38255" y="29361"/>
                    <a:pt x="38255" y="29051"/>
                  </a:cubicBezTo>
                  <a:cubicBezTo>
                    <a:pt x="38267" y="28742"/>
                    <a:pt x="38505" y="28492"/>
                    <a:pt x="38815" y="28492"/>
                  </a:cubicBezTo>
                  <a:close/>
                  <a:moveTo>
                    <a:pt x="42553" y="28492"/>
                  </a:moveTo>
                  <a:cubicBezTo>
                    <a:pt x="42863" y="28492"/>
                    <a:pt x="43113" y="28742"/>
                    <a:pt x="43113" y="29051"/>
                  </a:cubicBezTo>
                  <a:cubicBezTo>
                    <a:pt x="43113" y="29361"/>
                    <a:pt x="42863" y="29623"/>
                    <a:pt x="42553" y="29623"/>
                  </a:cubicBezTo>
                  <a:cubicBezTo>
                    <a:pt x="42232" y="29623"/>
                    <a:pt x="41982" y="29361"/>
                    <a:pt x="41982" y="29051"/>
                  </a:cubicBezTo>
                  <a:cubicBezTo>
                    <a:pt x="41982" y="28730"/>
                    <a:pt x="42244" y="28492"/>
                    <a:pt x="42553" y="28492"/>
                  </a:cubicBezTo>
                  <a:close/>
                  <a:moveTo>
                    <a:pt x="46268" y="28492"/>
                  </a:moveTo>
                  <a:cubicBezTo>
                    <a:pt x="46565" y="28492"/>
                    <a:pt x="46839" y="28742"/>
                    <a:pt x="46839" y="29051"/>
                  </a:cubicBezTo>
                  <a:cubicBezTo>
                    <a:pt x="46839" y="29349"/>
                    <a:pt x="46589" y="29623"/>
                    <a:pt x="46268" y="29623"/>
                  </a:cubicBezTo>
                  <a:cubicBezTo>
                    <a:pt x="45970" y="29623"/>
                    <a:pt x="45708" y="29361"/>
                    <a:pt x="45708" y="29051"/>
                  </a:cubicBezTo>
                  <a:cubicBezTo>
                    <a:pt x="45720" y="28742"/>
                    <a:pt x="45958" y="28492"/>
                    <a:pt x="46268" y="28492"/>
                  </a:cubicBezTo>
                  <a:close/>
                  <a:moveTo>
                    <a:pt x="50006" y="28492"/>
                  </a:moveTo>
                  <a:cubicBezTo>
                    <a:pt x="50316" y="28492"/>
                    <a:pt x="50578" y="28742"/>
                    <a:pt x="50578" y="29051"/>
                  </a:cubicBezTo>
                  <a:cubicBezTo>
                    <a:pt x="50578" y="29361"/>
                    <a:pt x="50316" y="29623"/>
                    <a:pt x="50006" y="29623"/>
                  </a:cubicBezTo>
                  <a:cubicBezTo>
                    <a:pt x="49697" y="29623"/>
                    <a:pt x="49447" y="29361"/>
                    <a:pt x="49447" y="29051"/>
                  </a:cubicBezTo>
                  <a:cubicBezTo>
                    <a:pt x="49447" y="28730"/>
                    <a:pt x="49697" y="28492"/>
                    <a:pt x="50006" y="28492"/>
                  </a:cubicBezTo>
                  <a:close/>
                  <a:moveTo>
                    <a:pt x="53733" y="28492"/>
                  </a:moveTo>
                  <a:cubicBezTo>
                    <a:pt x="54031" y="28492"/>
                    <a:pt x="54293" y="28742"/>
                    <a:pt x="54293" y="29051"/>
                  </a:cubicBezTo>
                  <a:cubicBezTo>
                    <a:pt x="54293" y="29349"/>
                    <a:pt x="54043" y="29623"/>
                    <a:pt x="53733" y="29623"/>
                  </a:cubicBezTo>
                  <a:cubicBezTo>
                    <a:pt x="53412" y="29623"/>
                    <a:pt x="53162" y="29361"/>
                    <a:pt x="53162" y="29051"/>
                  </a:cubicBezTo>
                  <a:cubicBezTo>
                    <a:pt x="53173" y="28742"/>
                    <a:pt x="53412" y="28492"/>
                    <a:pt x="53733" y="28492"/>
                  </a:cubicBezTo>
                  <a:close/>
                  <a:moveTo>
                    <a:pt x="57460" y="28492"/>
                  </a:moveTo>
                  <a:cubicBezTo>
                    <a:pt x="57781" y="28492"/>
                    <a:pt x="58031" y="28742"/>
                    <a:pt x="58031" y="29051"/>
                  </a:cubicBezTo>
                  <a:cubicBezTo>
                    <a:pt x="58031" y="29361"/>
                    <a:pt x="57781" y="29623"/>
                    <a:pt x="57460" y="29623"/>
                  </a:cubicBezTo>
                  <a:cubicBezTo>
                    <a:pt x="57150" y="29623"/>
                    <a:pt x="56900" y="29361"/>
                    <a:pt x="56900" y="29051"/>
                  </a:cubicBezTo>
                  <a:cubicBezTo>
                    <a:pt x="56900" y="28730"/>
                    <a:pt x="57150" y="28492"/>
                    <a:pt x="57460" y="28492"/>
                  </a:cubicBezTo>
                  <a:close/>
                  <a:moveTo>
                    <a:pt x="61186" y="28492"/>
                  </a:moveTo>
                  <a:cubicBezTo>
                    <a:pt x="61484" y="28492"/>
                    <a:pt x="61746" y="28742"/>
                    <a:pt x="61746" y="29051"/>
                  </a:cubicBezTo>
                  <a:cubicBezTo>
                    <a:pt x="61746" y="29349"/>
                    <a:pt x="61496" y="29623"/>
                    <a:pt x="61186" y="29623"/>
                  </a:cubicBezTo>
                  <a:cubicBezTo>
                    <a:pt x="60877" y="29623"/>
                    <a:pt x="60615" y="29361"/>
                    <a:pt x="60615" y="29051"/>
                  </a:cubicBezTo>
                  <a:cubicBezTo>
                    <a:pt x="60639" y="28742"/>
                    <a:pt x="60877" y="28492"/>
                    <a:pt x="61186" y="28492"/>
                  </a:cubicBezTo>
                  <a:close/>
                  <a:moveTo>
                    <a:pt x="64925" y="28492"/>
                  </a:moveTo>
                  <a:cubicBezTo>
                    <a:pt x="65234" y="28492"/>
                    <a:pt x="65485" y="28742"/>
                    <a:pt x="65485" y="29051"/>
                  </a:cubicBezTo>
                  <a:cubicBezTo>
                    <a:pt x="65485" y="29361"/>
                    <a:pt x="65234" y="29623"/>
                    <a:pt x="64925" y="29623"/>
                  </a:cubicBezTo>
                  <a:cubicBezTo>
                    <a:pt x="64603" y="29623"/>
                    <a:pt x="64353" y="29361"/>
                    <a:pt x="64353" y="29051"/>
                  </a:cubicBezTo>
                  <a:cubicBezTo>
                    <a:pt x="64353" y="28730"/>
                    <a:pt x="64603" y="28492"/>
                    <a:pt x="64925" y="28492"/>
                  </a:cubicBezTo>
                  <a:close/>
                  <a:moveTo>
                    <a:pt x="68640" y="28492"/>
                  </a:moveTo>
                  <a:cubicBezTo>
                    <a:pt x="68937" y="28492"/>
                    <a:pt x="69211" y="28742"/>
                    <a:pt x="69211" y="29051"/>
                  </a:cubicBezTo>
                  <a:cubicBezTo>
                    <a:pt x="69211" y="29349"/>
                    <a:pt x="68949" y="29623"/>
                    <a:pt x="68640" y="29623"/>
                  </a:cubicBezTo>
                  <a:cubicBezTo>
                    <a:pt x="68330" y="29623"/>
                    <a:pt x="68080" y="29361"/>
                    <a:pt x="68080" y="29051"/>
                  </a:cubicBezTo>
                  <a:cubicBezTo>
                    <a:pt x="68092" y="28742"/>
                    <a:pt x="68330" y="28492"/>
                    <a:pt x="68640" y="28492"/>
                  </a:cubicBezTo>
                  <a:close/>
                  <a:moveTo>
                    <a:pt x="72366" y="28492"/>
                  </a:moveTo>
                  <a:cubicBezTo>
                    <a:pt x="72676" y="28492"/>
                    <a:pt x="72926" y="28742"/>
                    <a:pt x="72926" y="29051"/>
                  </a:cubicBezTo>
                  <a:cubicBezTo>
                    <a:pt x="72926" y="29361"/>
                    <a:pt x="72676" y="29623"/>
                    <a:pt x="72366" y="29623"/>
                  </a:cubicBezTo>
                  <a:cubicBezTo>
                    <a:pt x="72045" y="29623"/>
                    <a:pt x="71795" y="29361"/>
                    <a:pt x="71795" y="29051"/>
                  </a:cubicBezTo>
                  <a:cubicBezTo>
                    <a:pt x="71807" y="28730"/>
                    <a:pt x="72069" y="28492"/>
                    <a:pt x="72366" y="28492"/>
                  </a:cubicBezTo>
                  <a:close/>
                  <a:moveTo>
                    <a:pt x="76093" y="28492"/>
                  </a:moveTo>
                  <a:cubicBezTo>
                    <a:pt x="76391" y="28492"/>
                    <a:pt x="76664" y="28742"/>
                    <a:pt x="76664" y="29051"/>
                  </a:cubicBezTo>
                  <a:cubicBezTo>
                    <a:pt x="76664" y="29349"/>
                    <a:pt x="76403" y="29623"/>
                    <a:pt x="76093" y="29623"/>
                  </a:cubicBezTo>
                  <a:cubicBezTo>
                    <a:pt x="75795" y="29623"/>
                    <a:pt x="75533" y="29361"/>
                    <a:pt x="75533" y="29051"/>
                  </a:cubicBezTo>
                  <a:cubicBezTo>
                    <a:pt x="75533" y="28742"/>
                    <a:pt x="75783" y="28492"/>
                    <a:pt x="76093" y="28492"/>
                  </a:cubicBezTo>
                  <a:close/>
                  <a:moveTo>
                    <a:pt x="79712" y="28492"/>
                  </a:moveTo>
                  <a:cubicBezTo>
                    <a:pt x="80010" y="28492"/>
                    <a:pt x="80284" y="28742"/>
                    <a:pt x="80284" y="29051"/>
                  </a:cubicBezTo>
                  <a:cubicBezTo>
                    <a:pt x="80284" y="29349"/>
                    <a:pt x="80022" y="29623"/>
                    <a:pt x="79712" y="29623"/>
                  </a:cubicBezTo>
                  <a:cubicBezTo>
                    <a:pt x="79403" y="29623"/>
                    <a:pt x="79153" y="29361"/>
                    <a:pt x="79153" y="29051"/>
                  </a:cubicBezTo>
                  <a:cubicBezTo>
                    <a:pt x="79165" y="28742"/>
                    <a:pt x="79403" y="28492"/>
                    <a:pt x="79712" y="28492"/>
                  </a:cubicBezTo>
                  <a:close/>
                  <a:moveTo>
                    <a:pt x="83451" y="28492"/>
                  </a:moveTo>
                  <a:cubicBezTo>
                    <a:pt x="83761" y="28492"/>
                    <a:pt x="84011" y="28742"/>
                    <a:pt x="84011" y="29051"/>
                  </a:cubicBezTo>
                  <a:cubicBezTo>
                    <a:pt x="84011" y="29361"/>
                    <a:pt x="83761" y="29623"/>
                    <a:pt x="83451" y="29623"/>
                  </a:cubicBezTo>
                  <a:cubicBezTo>
                    <a:pt x="83141" y="29623"/>
                    <a:pt x="82880" y="29361"/>
                    <a:pt x="82880" y="29051"/>
                  </a:cubicBezTo>
                  <a:cubicBezTo>
                    <a:pt x="82880" y="28730"/>
                    <a:pt x="83141" y="28492"/>
                    <a:pt x="83451" y="28492"/>
                  </a:cubicBezTo>
                  <a:close/>
                  <a:moveTo>
                    <a:pt x="87166" y="28492"/>
                  </a:moveTo>
                  <a:cubicBezTo>
                    <a:pt x="87463" y="28492"/>
                    <a:pt x="87737" y="28742"/>
                    <a:pt x="87737" y="29051"/>
                  </a:cubicBezTo>
                  <a:cubicBezTo>
                    <a:pt x="87737" y="29349"/>
                    <a:pt x="87475" y="29623"/>
                    <a:pt x="87166" y="29623"/>
                  </a:cubicBezTo>
                  <a:cubicBezTo>
                    <a:pt x="86856" y="29623"/>
                    <a:pt x="86606" y="29361"/>
                    <a:pt x="86606" y="29051"/>
                  </a:cubicBezTo>
                  <a:cubicBezTo>
                    <a:pt x="86618" y="28742"/>
                    <a:pt x="86856" y="28492"/>
                    <a:pt x="87166" y="28492"/>
                  </a:cubicBezTo>
                  <a:close/>
                  <a:moveTo>
                    <a:pt x="90904" y="28492"/>
                  </a:moveTo>
                  <a:cubicBezTo>
                    <a:pt x="91214" y="28492"/>
                    <a:pt x="91464" y="28742"/>
                    <a:pt x="91464" y="29051"/>
                  </a:cubicBezTo>
                  <a:cubicBezTo>
                    <a:pt x="91464" y="29361"/>
                    <a:pt x="91214" y="29623"/>
                    <a:pt x="90904" y="29623"/>
                  </a:cubicBezTo>
                  <a:cubicBezTo>
                    <a:pt x="90595" y="29623"/>
                    <a:pt x="90345" y="29361"/>
                    <a:pt x="90345" y="29051"/>
                  </a:cubicBezTo>
                  <a:cubicBezTo>
                    <a:pt x="90345" y="28730"/>
                    <a:pt x="90595" y="28492"/>
                    <a:pt x="90904" y="28492"/>
                  </a:cubicBezTo>
                  <a:close/>
                  <a:moveTo>
                    <a:pt x="94631" y="28492"/>
                  </a:moveTo>
                  <a:cubicBezTo>
                    <a:pt x="94929" y="28492"/>
                    <a:pt x="95191" y="28742"/>
                    <a:pt x="95191" y="29051"/>
                  </a:cubicBezTo>
                  <a:cubicBezTo>
                    <a:pt x="95191" y="29349"/>
                    <a:pt x="94941" y="29623"/>
                    <a:pt x="94631" y="29623"/>
                  </a:cubicBezTo>
                  <a:cubicBezTo>
                    <a:pt x="94310" y="29623"/>
                    <a:pt x="94060" y="29361"/>
                    <a:pt x="94060" y="29051"/>
                  </a:cubicBezTo>
                  <a:cubicBezTo>
                    <a:pt x="94071" y="28742"/>
                    <a:pt x="94310" y="28492"/>
                    <a:pt x="94631" y="28492"/>
                  </a:cubicBezTo>
                  <a:close/>
                  <a:moveTo>
                    <a:pt x="98346" y="28492"/>
                  </a:moveTo>
                  <a:cubicBezTo>
                    <a:pt x="98655" y="28492"/>
                    <a:pt x="98905" y="28742"/>
                    <a:pt x="98905" y="29051"/>
                  </a:cubicBezTo>
                  <a:cubicBezTo>
                    <a:pt x="98905" y="29361"/>
                    <a:pt x="98655" y="29623"/>
                    <a:pt x="98346" y="29623"/>
                  </a:cubicBezTo>
                  <a:cubicBezTo>
                    <a:pt x="98036" y="29623"/>
                    <a:pt x="97786" y="29361"/>
                    <a:pt x="97786" y="29051"/>
                  </a:cubicBezTo>
                  <a:cubicBezTo>
                    <a:pt x="97798" y="28730"/>
                    <a:pt x="98036" y="28492"/>
                    <a:pt x="98346" y="28492"/>
                  </a:cubicBezTo>
                  <a:close/>
                  <a:moveTo>
                    <a:pt x="102084" y="28492"/>
                  </a:moveTo>
                  <a:cubicBezTo>
                    <a:pt x="102382" y="28492"/>
                    <a:pt x="102644" y="28742"/>
                    <a:pt x="102644" y="29051"/>
                  </a:cubicBezTo>
                  <a:cubicBezTo>
                    <a:pt x="102644" y="29349"/>
                    <a:pt x="102394" y="29623"/>
                    <a:pt x="102084" y="29623"/>
                  </a:cubicBezTo>
                  <a:cubicBezTo>
                    <a:pt x="101787" y="29623"/>
                    <a:pt x="101513" y="29361"/>
                    <a:pt x="101513" y="29051"/>
                  </a:cubicBezTo>
                  <a:cubicBezTo>
                    <a:pt x="101513" y="28742"/>
                    <a:pt x="101775" y="28492"/>
                    <a:pt x="102084" y="28492"/>
                  </a:cubicBezTo>
                  <a:close/>
                  <a:moveTo>
                    <a:pt x="105799" y="28492"/>
                  </a:moveTo>
                  <a:cubicBezTo>
                    <a:pt x="106121" y="28492"/>
                    <a:pt x="106371" y="28742"/>
                    <a:pt x="106371" y="29051"/>
                  </a:cubicBezTo>
                  <a:cubicBezTo>
                    <a:pt x="106371" y="29361"/>
                    <a:pt x="106109" y="29623"/>
                    <a:pt x="105799" y="29623"/>
                  </a:cubicBezTo>
                  <a:cubicBezTo>
                    <a:pt x="105490" y="29623"/>
                    <a:pt x="105239" y="29361"/>
                    <a:pt x="105239" y="29051"/>
                  </a:cubicBezTo>
                  <a:cubicBezTo>
                    <a:pt x="105251" y="28730"/>
                    <a:pt x="105490" y="28492"/>
                    <a:pt x="105799" y="28492"/>
                  </a:cubicBezTo>
                  <a:close/>
                  <a:moveTo>
                    <a:pt x="109538" y="28492"/>
                  </a:moveTo>
                  <a:cubicBezTo>
                    <a:pt x="109835" y="28492"/>
                    <a:pt x="110109" y="28742"/>
                    <a:pt x="110109" y="29051"/>
                  </a:cubicBezTo>
                  <a:cubicBezTo>
                    <a:pt x="110109" y="29349"/>
                    <a:pt x="109847" y="29623"/>
                    <a:pt x="109538" y="29623"/>
                  </a:cubicBezTo>
                  <a:cubicBezTo>
                    <a:pt x="109228" y="29623"/>
                    <a:pt x="108978" y="29361"/>
                    <a:pt x="108978" y="29051"/>
                  </a:cubicBezTo>
                  <a:cubicBezTo>
                    <a:pt x="108978" y="28742"/>
                    <a:pt x="109228" y="28492"/>
                    <a:pt x="109538" y="28492"/>
                  </a:cubicBezTo>
                  <a:close/>
                  <a:moveTo>
                    <a:pt x="113264" y="28492"/>
                  </a:moveTo>
                  <a:cubicBezTo>
                    <a:pt x="113574" y="28492"/>
                    <a:pt x="113824" y="28742"/>
                    <a:pt x="113824" y="29051"/>
                  </a:cubicBezTo>
                  <a:cubicBezTo>
                    <a:pt x="113824" y="29361"/>
                    <a:pt x="113574" y="29623"/>
                    <a:pt x="113264" y="29623"/>
                  </a:cubicBezTo>
                  <a:cubicBezTo>
                    <a:pt x="112943" y="29623"/>
                    <a:pt x="112693" y="29361"/>
                    <a:pt x="112693" y="29051"/>
                  </a:cubicBezTo>
                  <a:cubicBezTo>
                    <a:pt x="112705" y="28730"/>
                    <a:pt x="112943" y="28492"/>
                    <a:pt x="113264" y="28492"/>
                  </a:cubicBezTo>
                  <a:close/>
                  <a:moveTo>
                    <a:pt x="116991" y="28492"/>
                  </a:moveTo>
                  <a:cubicBezTo>
                    <a:pt x="117289" y="28492"/>
                    <a:pt x="117562" y="28742"/>
                    <a:pt x="117562" y="29051"/>
                  </a:cubicBezTo>
                  <a:cubicBezTo>
                    <a:pt x="117562" y="29349"/>
                    <a:pt x="117312" y="29623"/>
                    <a:pt x="116991" y="29623"/>
                  </a:cubicBezTo>
                  <a:cubicBezTo>
                    <a:pt x="116681" y="29623"/>
                    <a:pt x="116431" y="29361"/>
                    <a:pt x="116431" y="29051"/>
                  </a:cubicBezTo>
                  <a:cubicBezTo>
                    <a:pt x="116431" y="28742"/>
                    <a:pt x="116681" y="28492"/>
                    <a:pt x="116991" y="28492"/>
                  </a:cubicBezTo>
                  <a:close/>
                  <a:moveTo>
                    <a:pt x="120718" y="28492"/>
                  </a:moveTo>
                  <a:cubicBezTo>
                    <a:pt x="121027" y="28492"/>
                    <a:pt x="121277" y="28742"/>
                    <a:pt x="121277" y="29051"/>
                  </a:cubicBezTo>
                  <a:cubicBezTo>
                    <a:pt x="121277" y="29361"/>
                    <a:pt x="121027" y="29623"/>
                    <a:pt x="120718" y="29623"/>
                  </a:cubicBezTo>
                  <a:cubicBezTo>
                    <a:pt x="120408" y="29623"/>
                    <a:pt x="120146" y="29361"/>
                    <a:pt x="120146" y="29051"/>
                  </a:cubicBezTo>
                  <a:cubicBezTo>
                    <a:pt x="120170" y="28730"/>
                    <a:pt x="120420" y="28492"/>
                    <a:pt x="120718" y="28492"/>
                  </a:cubicBezTo>
                  <a:close/>
                  <a:moveTo>
                    <a:pt x="124456" y="28492"/>
                  </a:moveTo>
                  <a:cubicBezTo>
                    <a:pt x="124754" y="28492"/>
                    <a:pt x="125016" y="28742"/>
                    <a:pt x="125016" y="29051"/>
                  </a:cubicBezTo>
                  <a:cubicBezTo>
                    <a:pt x="125016" y="29349"/>
                    <a:pt x="124766" y="29623"/>
                    <a:pt x="124456" y="29623"/>
                  </a:cubicBezTo>
                  <a:cubicBezTo>
                    <a:pt x="124135" y="29623"/>
                    <a:pt x="123885" y="29361"/>
                    <a:pt x="123885" y="29051"/>
                  </a:cubicBezTo>
                  <a:cubicBezTo>
                    <a:pt x="123885" y="28742"/>
                    <a:pt x="124135" y="28492"/>
                    <a:pt x="124456" y="28492"/>
                  </a:cubicBezTo>
                  <a:close/>
                  <a:moveTo>
                    <a:pt x="128171" y="28492"/>
                  </a:moveTo>
                  <a:cubicBezTo>
                    <a:pt x="128480" y="28492"/>
                    <a:pt x="128742" y="28742"/>
                    <a:pt x="128742" y="29051"/>
                  </a:cubicBezTo>
                  <a:cubicBezTo>
                    <a:pt x="128742" y="29361"/>
                    <a:pt x="128480" y="29623"/>
                    <a:pt x="128171" y="29623"/>
                  </a:cubicBezTo>
                  <a:cubicBezTo>
                    <a:pt x="127861" y="29623"/>
                    <a:pt x="127611" y="29361"/>
                    <a:pt x="127611" y="29051"/>
                  </a:cubicBezTo>
                  <a:cubicBezTo>
                    <a:pt x="127611" y="28730"/>
                    <a:pt x="127861" y="28492"/>
                    <a:pt x="128171" y="28492"/>
                  </a:cubicBezTo>
                  <a:close/>
                  <a:moveTo>
                    <a:pt x="131898" y="28492"/>
                  </a:moveTo>
                  <a:cubicBezTo>
                    <a:pt x="132195" y="28492"/>
                    <a:pt x="132457" y="28742"/>
                    <a:pt x="132457" y="29051"/>
                  </a:cubicBezTo>
                  <a:cubicBezTo>
                    <a:pt x="132457" y="29349"/>
                    <a:pt x="132207" y="29623"/>
                    <a:pt x="131898" y="29623"/>
                  </a:cubicBezTo>
                  <a:cubicBezTo>
                    <a:pt x="131600" y="29623"/>
                    <a:pt x="131326" y="29361"/>
                    <a:pt x="131326" y="29051"/>
                  </a:cubicBezTo>
                  <a:cubicBezTo>
                    <a:pt x="131338" y="28742"/>
                    <a:pt x="131576" y="28492"/>
                    <a:pt x="131898" y="28492"/>
                  </a:cubicBezTo>
                  <a:close/>
                  <a:moveTo>
                    <a:pt x="135624" y="28492"/>
                  </a:moveTo>
                  <a:cubicBezTo>
                    <a:pt x="135946" y="28492"/>
                    <a:pt x="136196" y="28742"/>
                    <a:pt x="136196" y="29051"/>
                  </a:cubicBezTo>
                  <a:cubicBezTo>
                    <a:pt x="136196" y="29361"/>
                    <a:pt x="135934" y="29623"/>
                    <a:pt x="135624" y="29623"/>
                  </a:cubicBezTo>
                  <a:cubicBezTo>
                    <a:pt x="135315" y="29623"/>
                    <a:pt x="135065" y="29361"/>
                    <a:pt x="135065" y="29051"/>
                  </a:cubicBezTo>
                  <a:cubicBezTo>
                    <a:pt x="135065" y="28730"/>
                    <a:pt x="135315" y="28492"/>
                    <a:pt x="135624" y="28492"/>
                  </a:cubicBezTo>
                  <a:close/>
                  <a:moveTo>
                    <a:pt x="139351" y="28492"/>
                  </a:moveTo>
                  <a:cubicBezTo>
                    <a:pt x="139649" y="28492"/>
                    <a:pt x="139910" y="28742"/>
                    <a:pt x="139910" y="29051"/>
                  </a:cubicBezTo>
                  <a:cubicBezTo>
                    <a:pt x="139910" y="29349"/>
                    <a:pt x="139660" y="29623"/>
                    <a:pt x="139351" y="29623"/>
                  </a:cubicBezTo>
                  <a:cubicBezTo>
                    <a:pt x="139053" y="29623"/>
                    <a:pt x="138779" y="29361"/>
                    <a:pt x="138779" y="29051"/>
                  </a:cubicBezTo>
                  <a:cubicBezTo>
                    <a:pt x="138803" y="28742"/>
                    <a:pt x="139041" y="28492"/>
                    <a:pt x="139351" y="28492"/>
                  </a:cubicBezTo>
                  <a:close/>
                  <a:moveTo>
                    <a:pt x="3405" y="30349"/>
                  </a:moveTo>
                  <a:cubicBezTo>
                    <a:pt x="3703" y="30349"/>
                    <a:pt x="3977" y="30599"/>
                    <a:pt x="3977" y="30909"/>
                  </a:cubicBezTo>
                  <a:cubicBezTo>
                    <a:pt x="3977" y="31206"/>
                    <a:pt x="3727" y="31480"/>
                    <a:pt x="3405" y="31480"/>
                  </a:cubicBezTo>
                  <a:cubicBezTo>
                    <a:pt x="3096" y="31480"/>
                    <a:pt x="2846" y="31230"/>
                    <a:pt x="2846" y="30909"/>
                  </a:cubicBezTo>
                  <a:cubicBezTo>
                    <a:pt x="2858" y="30599"/>
                    <a:pt x="3096" y="30349"/>
                    <a:pt x="3405" y="30349"/>
                  </a:cubicBezTo>
                  <a:close/>
                  <a:moveTo>
                    <a:pt x="7132" y="30349"/>
                  </a:moveTo>
                  <a:cubicBezTo>
                    <a:pt x="7430" y="30349"/>
                    <a:pt x="7692" y="30599"/>
                    <a:pt x="7692" y="30909"/>
                  </a:cubicBezTo>
                  <a:cubicBezTo>
                    <a:pt x="7692" y="31206"/>
                    <a:pt x="7442" y="31480"/>
                    <a:pt x="7132" y="31480"/>
                  </a:cubicBezTo>
                  <a:cubicBezTo>
                    <a:pt x="6834" y="31480"/>
                    <a:pt x="6560" y="31230"/>
                    <a:pt x="6560" y="30909"/>
                  </a:cubicBezTo>
                  <a:cubicBezTo>
                    <a:pt x="6584" y="30599"/>
                    <a:pt x="6822" y="30349"/>
                    <a:pt x="7132" y="30349"/>
                  </a:cubicBezTo>
                  <a:close/>
                  <a:moveTo>
                    <a:pt x="10871" y="30349"/>
                  </a:moveTo>
                  <a:cubicBezTo>
                    <a:pt x="11168" y="30349"/>
                    <a:pt x="11430" y="30599"/>
                    <a:pt x="11430" y="30909"/>
                  </a:cubicBezTo>
                  <a:cubicBezTo>
                    <a:pt x="11430" y="31206"/>
                    <a:pt x="11180" y="31480"/>
                    <a:pt x="10871" y="31480"/>
                  </a:cubicBezTo>
                  <a:cubicBezTo>
                    <a:pt x="10573" y="31480"/>
                    <a:pt x="10299" y="31230"/>
                    <a:pt x="10299" y="30909"/>
                  </a:cubicBezTo>
                  <a:cubicBezTo>
                    <a:pt x="10299" y="30599"/>
                    <a:pt x="10549" y="30349"/>
                    <a:pt x="10871" y="30349"/>
                  </a:cubicBezTo>
                  <a:close/>
                  <a:moveTo>
                    <a:pt x="14585" y="30349"/>
                  </a:moveTo>
                  <a:cubicBezTo>
                    <a:pt x="14883" y="30349"/>
                    <a:pt x="15157" y="30599"/>
                    <a:pt x="15157" y="30909"/>
                  </a:cubicBezTo>
                  <a:cubicBezTo>
                    <a:pt x="15157" y="31206"/>
                    <a:pt x="14895" y="31480"/>
                    <a:pt x="14585" y="31480"/>
                  </a:cubicBezTo>
                  <a:cubicBezTo>
                    <a:pt x="14288" y="31480"/>
                    <a:pt x="14014" y="31230"/>
                    <a:pt x="14014" y="30909"/>
                  </a:cubicBezTo>
                  <a:cubicBezTo>
                    <a:pt x="14038" y="30599"/>
                    <a:pt x="14276" y="30349"/>
                    <a:pt x="14585" y="30349"/>
                  </a:cubicBezTo>
                  <a:close/>
                  <a:moveTo>
                    <a:pt x="18324" y="30349"/>
                  </a:moveTo>
                  <a:cubicBezTo>
                    <a:pt x="18622" y="30349"/>
                    <a:pt x="18883" y="30599"/>
                    <a:pt x="18883" y="30909"/>
                  </a:cubicBezTo>
                  <a:cubicBezTo>
                    <a:pt x="18883" y="31206"/>
                    <a:pt x="18633" y="31480"/>
                    <a:pt x="18324" y="31480"/>
                  </a:cubicBezTo>
                  <a:cubicBezTo>
                    <a:pt x="18026" y="31480"/>
                    <a:pt x="17752" y="31230"/>
                    <a:pt x="17752" y="30909"/>
                  </a:cubicBezTo>
                  <a:cubicBezTo>
                    <a:pt x="17752" y="30599"/>
                    <a:pt x="18014" y="30349"/>
                    <a:pt x="18324" y="30349"/>
                  </a:cubicBezTo>
                  <a:close/>
                  <a:moveTo>
                    <a:pt x="22039" y="30349"/>
                  </a:moveTo>
                  <a:cubicBezTo>
                    <a:pt x="22336" y="30349"/>
                    <a:pt x="22610" y="30599"/>
                    <a:pt x="22610" y="30909"/>
                  </a:cubicBezTo>
                  <a:cubicBezTo>
                    <a:pt x="22610" y="31206"/>
                    <a:pt x="22360" y="31480"/>
                    <a:pt x="22039" y="31480"/>
                  </a:cubicBezTo>
                  <a:cubicBezTo>
                    <a:pt x="21729" y="31480"/>
                    <a:pt x="21479" y="31230"/>
                    <a:pt x="21479" y="30909"/>
                  </a:cubicBezTo>
                  <a:cubicBezTo>
                    <a:pt x="21491" y="30599"/>
                    <a:pt x="21729" y="30349"/>
                    <a:pt x="22039" y="30349"/>
                  </a:cubicBezTo>
                  <a:close/>
                  <a:moveTo>
                    <a:pt x="25777" y="30349"/>
                  </a:moveTo>
                  <a:cubicBezTo>
                    <a:pt x="26075" y="30349"/>
                    <a:pt x="26349" y="30599"/>
                    <a:pt x="26349" y="30909"/>
                  </a:cubicBezTo>
                  <a:cubicBezTo>
                    <a:pt x="26349" y="31206"/>
                    <a:pt x="26087" y="31480"/>
                    <a:pt x="25777" y="31480"/>
                  </a:cubicBezTo>
                  <a:cubicBezTo>
                    <a:pt x="25468" y="31480"/>
                    <a:pt x="25206" y="31230"/>
                    <a:pt x="25206" y="30909"/>
                  </a:cubicBezTo>
                  <a:cubicBezTo>
                    <a:pt x="25218" y="30599"/>
                    <a:pt x="25468" y="30349"/>
                    <a:pt x="25777" y="30349"/>
                  </a:cubicBezTo>
                  <a:close/>
                  <a:moveTo>
                    <a:pt x="29504" y="30349"/>
                  </a:moveTo>
                  <a:cubicBezTo>
                    <a:pt x="29801" y="30349"/>
                    <a:pt x="30063" y="30599"/>
                    <a:pt x="30063" y="30909"/>
                  </a:cubicBezTo>
                  <a:cubicBezTo>
                    <a:pt x="30063" y="31206"/>
                    <a:pt x="29813" y="31480"/>
                    <a:pt x="29504" y="31480"/>
                  </a:cubicBezTo>
                  <a:cubicBezTo>
                    <a:pt x="29182" y="31480"/>
                    <a:pt x="28932" y="31230"/>
                    <a:pt x="28932" y="30909"/>
                  </a:cubicBezTo>
                  <a:cubicBezTo>
                    <a:pt x="28944" y="30599"/>
                    <a:pt x="29182" y="30349"/>
                    <a:pt x="29504" y="30349"/>
                  </a:cubicBezTo>
                  <a:close/>
                  <a:moveTo>
                    <a:pt x="33230" y="30349"/>
                  </a:moveTo>
                  <a:cubicBezTo>
                    <a:pt x="33528" y="30349"/>
                    <a:pt x="33802" y="30599"/>
                    <a:pt x="33802" y="30909"/>
                  </a:cubicBezTo>
                  <a:cubicBezTo>
                    <a:pt x="33802" y="31206"/>
                    <a:pt x="33552" y="31480"/>
                    <a:pt x="33230" y="31480"/>
                  </a:cubicBezTo>
                  <a:cubicBezTo>
                    <a:pt x="32921" y="31480"/>
                    <a:pt x="32671" y="31230"/>
                    <a:pt x="32671" y="30909"/>
                  </a:cubicBezTo>
                  <a:cubicBezTo>
                    <a:pt x="32671" y="30599"/>
                    <a:pt x="32921" y="30349"/>
                    <a:pt x="33230" y="30349"/>
                  </a:cubicBezTo>
                  <a:close/>
                  <a:moveTo>
                    <a:pt x="36957" y="30349"/>
                  </a:moveTo>
                  <a:cubicBezTo>
                    <a:pt x="37255" y="30349"/>
                    <a:pt x="37517" y="30599"/>
                    <a:pt x="37517" y="30909"/>
                  </a:cubicBezTo>
                  <a:cubicBezTo>
                    <a:pt x="37517" y="31206"/>
                    <a:pt x="37267" y="31480"/>
                    <a:pt x="36957" y="31480"/>
                  </a:cubicBezTo>
                  <a:cubicBezTo>
                    <a:pt x="36648" y="31480"/>
                    <a:pt x="36386" y="31230"/>
                    <a:pt x="36386" y="30909"/>
                  </a:cubicBezTo>
                  <a:cubicBezTo>
                    <a:pt x="36409" y="30599"/>
                    <a:pt x="36648" y="30349"/>
                    <a:pt x="36957" y="30349"/>
                  </a:cubicBezTo>
                  <a:close/>
                  <a:moveTo>
                    <a:pt x="40672" y="30349"/>
                  </a:moveTo>
                  <a:cubicBezTo>
                    <a:pt x="40970" y="30349"/>
                    <a:pt x="41243" y="30599"/>
                    <a:pt x="41243" y="30909"/>
                  </a:cubicBezTo>
                  <a:cubicBezTo>
                    <a:pt x="41243" y="31206"/>
                    <a:pt x="40993" y="31480"/>
                    <a:pt x="40672" y="31480"/>
                  </a:cubicBezTo>
                  <a:cubicBezTo>
                    <a:pt x="40374" y="31480"/>
                    <a:pt x="40112" y="31230"/>
                    <a:pt x="40112" y="30909"/>
                  </a:cubicBezTo>
                  <a:cubicBezTo>
                    <a:pt x="40124" y="30599"/>
                    <a:pt x="40362" y="30349"/>
                    <a:pt x="40672" y="30349"/>
                  </a:cubicBezTo>
                  <a:close/>
                  <a:moveTo>
                    <a:pt x="44410" y="30349"/>
                  </a:moveTo>
                  <a:cubicBezTo>
                    <a:pt x="44708" y="30349"/>
                    <a:pt x="44982" y="30599"/>
                    <a:pt x="44982" y="30909"/>
                  </a:cubicBezTo>
                  <a:cubicBezTo>
                    <a:pt x="44982" y="31206"/>
                    <a:pt x="44720" y="31480"/>
                    <a:pt x="44410" y="31480"/>
                  </a:cubicBezTo>
                  <a:cubicBezTo>
                    <a:pt x="44113" y="31480"/>
                    <a:pt x="43851" y="31230"/>
                    <a:pt x="43851" y="30909"/>
                  </a:cubicBezTo>
                  <a:cubicBezTo>
                    <a:pt x="43851" y="30599"/>
                    <a:pt x="44101" y="30349"/>
                    <a:pt x="44410" y="30349"/>
                  </a:cubicBezTo>
                  <a:close/>
                  <a:moveTo>
                    <a:pt x="48137" y="30349"/>
                  </a:moveTo>
                  <a:cubicBezTo>
                    <a:pt x="48435" y="30349"/>
                    <a:pt x="48697" y="30599"/>
                    <a:pt x="48697" y="30909"/>
                  </a:cubicBezTo>
                  <a:cubicBezTo>
                    <a:pt x="48697" y="31206"/>
                    <a:pt x="48447" y="31480"/>
                    <a:pt x="48137" y="31480"/>
                  </a:cubicBezTo>
                  <a:cubicBezTo>
                    <a:pt x="47839" y="31480"/>
                    <a:pt x="47566" y="31230"/>
                    <a:pt x="47566" y="30909"/>
                  </a:cubicBezTo>
                  <a:cubicBezTo>
                    <a:pt x="47578" y="30599"/>
                    <a:pt x="47839" y="30349"/>
                    <a:pt x="48137" y="30349"/>
                  </a:cubicBezTo>
                  <a:close/>
                  <a:moveTo>
                    <a:pt x="51864" y="30349"/>
                  </a:moveTo>
                  <a:cubicBezTo>
                    <a:pt x="52161" y="30349"/>
                    <a:pt x="52435" y="30599"/>
                    <a:pt x="52435" y="30909"/>
                  </a:cubicBezTo>
                  <a:cubicBezTo>
                    <a:pt x="52435" y="31206"/>
                    <a:pt x="52185" y="31480"/>
                    <a:pt x="51864" y="31480"/>
                  </a:cubicBezTo>
                  <a:cubicBezTo>
                    <a:pt x="51566" y="31480"/>
                    <a:pt x="51304" y="31230"/>
                    <a:pt x="51304" y="30909"/>
                  </a:cubicBezTo>
                  <a:cubicBezTo>
                    <a:pt x="51304" y="30599"/>
                    <a:pt x="51554" y="30349"/>
                    <a:pt x="51864" y="30349"/>
                  </a:cubicBezTo>
                  <a:close/>
                  <a:moveTo>
                    <a:pt x="55602" y="30349"/>
                  </a:moveTo>
                  <a:cubicBezTo>
                    <a:pt x="55900" y="30349"/>
                    <a:pt x="56174" y="30599"/>
                    <a:pt x="56174" y="30909"/>
                  </a:cubicBezTo>
                  <a:cubicBezTo>
                    <a:pt x="56174" y="31206"/>
                    <a:pt x="55912" y="31480"/>
                    <a:pt x="55602" y="31480"/>
                  </a:cubicBezTo>
                  <a:cubicBezTo>
                    <a:pt x="55293" y="31480"/>
                    <a:pt x="55043" y="31230"/>
                    <a:pt x="55043" y="30909"/>
                  </a:cubicBezTo>
                  <a:cubicBezTo>
                    <a:pt x="55043" y="30599"/>
                    <a:pt x="55293" y="30349"/>
                    <a:pt x="55602" y="30349"/>
                  </a:cubicBezTo>
                  <a:close/>
                  <a:moveTo>
                    <a:pt x="59329" y="30349"/>
                  </a:moveTo>
                  <a:cubicBezTo>
                    <a:pt x="59627" y="30349"/>
                    <a:pt x="59889" y="30599"/>
                    <a:pt x="59889" y="30909"/>
                  </a:cubicBezTo>
                  <a:cubicBezTo>
                    <a:pt x="59889" y="31206"/>
                    <a:pt x="59639" y="31480"/>
                    <a:pt x="59329" y="31480"/>
                  </a:cubicBezTo>
                  <a:cubicBezTo>
                    <a:pt x="59008" y="31480"/>
                    <a:pt x="58757" y="31230"/>
                    <a:pt x="58757" y="30909"/>
                  </a:cubicBezTo>
                  <a:cubicBezTo>
                    <a:pt x="58757" y="30599"/>
                    <a:pt x="59008" y="30349"/>
                    <a:pt x="59329" y="30349"/>
                  </a:cubicBezTo>
                  <a:close/>
                  <a:moveTo>
                    <a:pt x="63056" y="30349"/>
                  </a:moveTo>
                  <a:cubicBezTo>
                    <a:pt x="63353" y="30349"/>
                    <a:pt x="63627" y="30599"/>
                    <a:pt x="63627" y="30909"/>
                  </a:cubicBezTo>
                  <a:cubicBezTo>
                    <a:pt x="63627" y="31206"/>
                    <a:pt x="63377" y="31480"/>
                    <a:pt x="63056" y="31480"/>
                  </a:cubicBezTo>
                  <a:cubicBezTo>
                    <a:pt x="62746" y="31480"/>
                    <a:pt x="62496" y="31230"/>
                    <a:pt x="62496" y="30909"/>
                  </a:cubicBezTo>
                  <a:cubicBezTo>
                    <a:pt x="62496" y="30599"/>
                    <a:pt x="62746" y="30349"/>
                    <a:pt x="63056" y="30349"/>
                  </a:cubicBezTo>
                  <a:close/>
                  <a:moveTo>
                    <a:pt x="66782" y="30349"/>
                  </a:moveTo>
                  <a:cubicBezTo>
                    <a:pt x="67080" y="30349"/>
                    <a:pt x="67342" y="30599"/>
                    <a:pt x="67342" y="30909"/>
                  </a:cubicBezTo>
                  <a:cubicBezTo>
                    <a:pt x="67342" y="31206"/>
                    <a:pt x="67092" y="31480"/>
                    <a:pt x="66782" y="31480"/>
                  </a:cubicBezTo>
                  <a:cubicBezTo>
                    <a:pt x="66473" y="31480"/>
                    <a:pt x="66211" y="31230"/>
                    <a:pt x="66211" y="30909"/>
                  </a:cubicBezTo>
                  <a:cubicBezTo>
                    <a:pt x="66235" y="30599"/>
                    <a:pt x="66473" y="30349"/>
                    <a:pt x="66782" y="30349"/>
                  </a:cubicBezTo>
                  <a:close/>
                  <a:moveTo>
                    <a:pt x="70509" y="30349"/>
                  </a:moveTo>
                  <a:cubicBezTo>
                    <a:pt x="70807" y="30349"/>
                    <a:pt x="71080" y="30599"/>
                    <a:pt x="71080" y="30909"/>
                  </a:cubicBezTo>
                  <a:cubicBezTo>
                    <a:pt x="71080" y="31206"/>
                    <a:pt x="70830" y="31480"/>
                    <a:pt x="70509" y="31480"/>
                  </a:cubicBezTo>
                  <a:cubicBezTo>
                    <a:pt x="70199" y="31480"/>
                    <a:pt x="69949" y="31230"/>
                    <a:pt x="69949" y="30909"/>
                  </a:cubicBezTo>
                  <a:cubicBezTo>
                    <a:pt x="69949" y="30599"/>
                    <a:pt x="70199" y="30349"/>
                    <a:pt x="70509" y="30349"/>
                  </a:cubicBezTo>
                  <a:close/>
                  <a:moveTo>
                    <a:pt x="74236" y="30349"/>
                  </a:moveTo>
                  <a:cubicBezTo>
                    <a:pt x="74533" y="30349"/>
                    <a:pt x="74795" y="30599"/>
                    <a:pt x="74795" y="30909"/>
                  </a:cubicBezTo>
                  <a:cubicBezTo>
                    <a:pt x="74795" y="31206"/>
                    <a:pt x="74545" y="31480"/>
                    <a:pt x="74236" y="31480"/>
                  </a:cubicBezTo>
                  <a:cubicBezTo>
                    <a:pt x="73938" y="31480"/>
                    <a:pt x="73676" y="31230"/>
                    <a:pt x="73676" y="30909"/>
                  </a:cubicBezTo>
                  <a:cubicBezTo>
                    <a:pt x="73676" y="30599"/>
                    <a:pt x="73926" y="30349"/>
                    <a:pt x="74236" y="30349"/>
                  </a:cubicBezTo>
                  <a:close/>
                  <a:moveTo>
                    <a:pt x="77855" y="30349"/>
                  </a:moveTo>
                  <a:cubicBezTo>
                    <a:pt x="78153" y="30349"/>
                    <a:pt x="78415" y="30599"/>
                    <a:pt x="78415" y="30909"/>
                  </a:cubicBezTo>
                  <a:cubicBezTo>
                    <a:pt x="78415" y="31206"/>
                    <a:pt x="78165" y="31480"/>
                    <a:pt x="77855" y="31480"/>
                  </a:cubicBezTo>
                  <a:cubicBezTo>
                    <a:pt x="77546" y="31480"/>
                    <a:pt x="77284" y="31230"/>
                    <a:pt x="77284" y="30909"/>
                  </a:cubicBezTo>
                  <a:cubicBezTo>
                    <a:pt x="77284" y="30599"/>
                    <a:pt x="77546" y="30349"/>
                    <a:pt x="77855" y="30349"/>
                  </a:cubicBezTo>
                  <a:close/>
                  <a:moveTo>
                    <a:pt x="81570" y="30349"/>
                  </a:moveTo>
                  <a:cubicBezTo>
                    <a:pt x="81868" y="30349"/>
                    <a:pt x="82141" y="30599"/>
                    <a:pt x="82141" y="30909"/>
                  </a:cubicBezTo>
                  <a:cubicBezTo>
                    <a:pt x="82141" y="31206"/>
                    <a:pt x="81879" y="31480"/>
                    <a:pt x="81570" y="31480"/>
                  </a:cubicBezTo>
                  <a:cubicBezTo>
                    <a:pt x="81260" y="31480"/>
                    <a:pt x="81010" y="31230"/>
                    <a:pt x="81010" y="30909"/>
                  </a:cubicBezTo>
                  <a:cubicBezTo>
                    <a:pt x="81022" y="30599"/>
                    <a:pt x="81260" y="30349"/>
                    <a:pt x="81570" y="30349"/>
                  </a:cubicBezTo>
                  <a:close/>
                  <a:moveTo>
                    <a:pt x="85308" y="30349"/>
                  </a:moveTo>
                  <a:cubicBezTo>
                    <a:pt x="85606" y="30349"/>
                    <a:pt x="85880" y="30599"/>
                    <a:pt x="85880" y="30909"/>
                  </a:cubicBezTo>
                  <a:cubicBezTo>
                    <a:pt x="85880" y="31206"/>
                    <a:pt x="85618" y="31480"/>
                    <a:pt x="85308" y="31480"/>
                  </a:cubicBezTo>
                  <a:cubicBezTo>
                    <a:pt x="84999" y="31480"/>
                    <a:pt x="84749" y="31230"/>
                    <a:pt x="84749" y="30909"/>
                  </a:cubicBezTo>
                  <a:cubicBezTo>
                    <a:pt x="84749" y="30599"/>
                    <a:pt x="84999" y="30349"/>
                    <a:pt x="85308" y="30349"/>
                  </a:cubicBezTo>
                  <a:close/>
                  <a:moveTo>
                    <a:pt x="89035" y="30349"/>
                  </a:moveTo>
                  <a:cubicBezTo>
                    <a:pt x="89333" y="30349"/>
                    <a:pt x="89595" y="30599"/>
                    <a:pt x="89595" y="30909"/>
                  </a:cubicBezTo>
                  <a:cubicBezTo>
                    <a:pt x="89595" y="31206"/>
                    <a:pt x="89345" y="31480"/>
                    <a:pt x="89035" y="31480"/>
                  </a:cubicBezTo>
                  <a:cubicBezTo>
                    <a:pt x="88714" y="31480"/>
                    <a:pt x="88464" y="31230"/>
                    <a:pt x="88464" y="30909"/>
                  </a:cubicBezTo>
                  <a:cubicBezTo>
                    <a:pt x="88475" y="30599"/>
                    <a:pt x="88714" y="30349"/>
                    <a:pt x="89035" y="30349"/>
                  </a:cubicBezTo>
                  <a:close/>
                  <a:moveTo>
                    <a:pt x="92762" y="30349"/>
                  </a:moveTo>
                  <a:cubicBezTo>
                    <a:pt x="93059" y="30349"/>
                    <a:pt x="93333" y="30599"/>
                    <a:pt x="93333" y="30909"/>
                  </a:cubicBezTo>
                  <a:cubicBezTo>
                    <a:pt x="93333" y="31206"/>
                    <a:pt x="93071" y="31480"/>
                    <a:pt x="92762" y="31480"/>
                  </a:cubicBezTo>
                  <a:cubicBezTo>
                    <a:pt x="92452" y="31480"/>
                    <a:pt x="92202" y="31230"/>
                    <a:pt x="92202" y="30909"/>
                  </a:cubicBezTo>
                  <a:cubicBezTo>
                    <a:pt x="92202" y="30599"/>
                    <a:pt x="92452" y="30349"/>
                    <a:pt x="92762" y="30349"/>
                  </a:cubicBezTo>
                  <a:close/>
                  <a:moveTo>
                    <a:pt x="96488" y="30349"/>
                  </a:moveTo>
                  <a:cubicBezTo>
                    <a:pt x="96786" y="30349"/>
                    <a:pt x="97048" y="30599"/>
                    <a:pt x="97048" y="30909"/>
                  </a:cubicBezTo>
                  <a:cubicBezTo>
                    <a:pt x="97048" y="31206"/>
                    <a:pt x="96798" y="31480"/>
                    <a:pt x="96488" y="31480"/>
                  </a:cubicBezTo>
                  <a:cubicBezTo>
                    <a:pt x="96191" y="31480"/>
                    <a:pt x="95917" y="31230"/>
                    <a:pt x="95917" y="30909"/>
                  </a:cubicBezTo>
                  <a:cubicBezTo>
                    <a:pt x="95917" y="30599"/>
                    <a:pt x="96179" y="30349"/>
                    <a:pt x="96488" y="30349"/>
                  </a:cubicBezTo>
                  <a:close/>
                  <a:moveTo>
                    <a:pt x="100203" y="30349"/>
                  </a:moveTo>
                  <a:cubicBezTo>
                    <a:pt x="100501" y="30349"/>
                    <a:pt x="100775" y="30599"/>
                    <a:pt x="100775" y="30909"/>
                  </a:cubicBezTo>
                  <a:cubicBezTo>
                    <a:pt x="100775" y="31206"/>
                    <a:pt x="100513" y="31480"/>
                    <a:pt x="100203" y="31480"/>
                  </a:cubicBezTo>
                  <a:cubicBezTo>
                    <a:pt x="99905" y="31480"/>
                    <a:pt x="99644" y="31230"/>
                    <a:pt x="99644" y="30909"/>
                  </a:cubicBezTo>
                  <a:cubicBezTo>
                    <a:pt x="99655" y="30599"/>
                    <a:pt x="99894" y="30349"/>
                    <a:pt x="100203" y="30349"/>
                  </a:cubicBezTo>
                  <a:close/>
                  <a:moveTo>
                    <a:pt x="103942" y="30349"/>
                  </a:moveTo>
                  <a:cubicBezTo>
                    <a:pt x="104239" y="30349"/>
                    <a:pt x="104513" y="30599"/>
                    <a:pt x="104513" y="30909"/>
                  </a:cubicBezTo>
                  <a:cubicBezTo>
                    <a:pt x="104513" y="31206"/>
                    <a:pt x="104251" y="31480"/>
                    <a:pt x="103942" y="31480"/>
                  </a:cubicBezTo>
                  <a:cubicBezTo>
                    <a:pt x="103644" y="31480"/>
                    <a:pt x="103382" y="31230"/>
                    <a:pt x="103382" y="30909"/>
                  </a:cubicBezTo>
                  <a:cubicBezTo>
                    <a:pt x="103382" y="30599"/>
                    <a:pt x="103632" y="30349"/>
                    <a:pt x="103942" y="30349"/>
                  </a:cubicBezTo>
                  <a:close/>
                  <a:moveTo>
                    <a:pt x="107668" y="30349"/>
                  </a:moveTo>
                  <a:cubicBezTo>
                    <a:pt x="107966" y="30349"/>
                    <a:pt x="108228" y="30599"/>
                    <a:pt x="108228" y="30909"/>
                  </a:cubicBezTo>
                  <a:cubicBezTo>
                    <a:pt x="108228" y="31206"/>
                    <a:pt x="107978" y="31480"/>
                    <a:pt x="107668" y="31480"/>
                  </a:cubicBezTo>
                  <a:cubicBezTo>
                    <a:pt x="107371" y="31480"/>
                    <a:pt x="107097" y="31230"/>
                    <a:pt x="107097" y="30909"/>
                  </a:cubicBezTo>
                  <a:cubicBezTo>
                    <a:pt x="107109" y="30599"/>
                    <a:pt x="107347" y="30349"/>
                    <a:pt x="107668" y="30349"/>
                  </a:cubicBezTo>
                  <a:close/>
                  <a:moveTo>
                    <a:pt x="111395" y="30349"/>
                  </a:moveTo>
                  <a:cubicBezTo>
                    <a:pt x="111693" y="30349"/>
                    <a:pt x="111967" y="30599"/>
                    <a:pt x="111967" y="30909"/>
                  </a:cubicBezTo>
                  <a:cubicBezTo>
                    <a:pt x="111967" y="31206"/>
                    <a:pt x="111705" y="31480"/>
                    <a:pt x="111395" y="31480"/>
                  </a:cubicBezTo>
                  <a:cubicBezTo>
                    <a:pt x="111085" y="31480"/>
                    <a:pt x="110835" y="31230"/>
                    <a:pt x="110835" y="30909"/>
                  </a:cubicBezTo>
                  <a:cubicBezTo>
                    <a:pt x="110835" y="30599"/>
                    <a:pt x="111085" y="30349"/>
                    <a:pt x="111395" y="30349"/>
                  </a:cubicBezTo>
                  <a:close/>
                  <a:moveTo>
                    <a:pt x="115122" y="30349"/>
                  </a:moveTo>
                  <a:cubicBezTo>
                    <a:pt x="115419" y="30349"/>
                    <a:pt x="115681" y="30599"/>
                    <a:pt x="115681" y="30909"/>
                  </a:cubicBezTo>
                  <a:cubicBezTo>
                    <a:pt x="115681" y="31206"/>
                    <a:pt x="115431" y="31480"/>
                    <a:pt x="115122" y="31480"/>
                  </a:cubicBezTo>
                  <a:cubicBezTo>
                    <a:pt x="114812" y="31480"/>
                    <a:pt x="114550" y="31230"/>
                    <a:pt x="114550" y="30909"/>
                  </a:cubicBezTo>
                  <a:cubicBezTo>
                    <a:pt x="114574" y="30599"/>
                    <a:pt x="114812" y="30349"/>
                    <a:pt x="115122" y="30349"/>
                  </a:cubicBezTo>
                  <a:close/>
                  <a:moveTo>
                    <a:pt x="118860" y="30349"/>
                  </a:moveTo>
                  <a:cubicBezTo>
                    <a:pt x="119158" y="30349"/>
                    <a:pt x="119420" y="30599"/>
                    <a:pt x="119420" y="30909"/>
                  </a:cubicBezTo>
                  <a:cubicBezTo>
                    <a:pt x="119420" y="31206"/>
                    <a:pt x="119170" y="31480"/>
                    <a:pt x="118860" y="31480"/>
                  </a:cubicBezTo>
                  <a:cubicBezTo>
                    <a:pt x="118539" y="31480"/>
                    <a:pt x="118289" y="31230"/>
                    <a:pt x="118289" y="30909"/>
                  </a:cubicBezTo>
                  <a:cubicBezTo>
                    <a:pt x="118289" y="30599"/>
                    <a:pt x="118539" y="30349"/>
                    <a:pt x="118860" y="30349"/>
                  </a:cubicBezTo>
                  <a:close/>
                  <a:moveTo>
                    <a:pt x="122575" y="30349"/>
                  </a:moveTo>
                  <a:cubicBezTo>
                    <a:pt x="122873" y="30349"/>
                    <a:pt x="123146" y="30599"/>
                    <a:pt x="123146" y="30909"/>
                  </a:cubicBezTo>
                  <a:cubicBezTo>
                    <a:pt x="123146" y="31206"/>
                    <a:pt x="122885" y="31480"/>
                    <a:pt x="122575" y="31480"/>
                  </a:cubicBezTo>
                  <a:cubicBezTo>
                    <a:pt x="122265" y="31480"/>
                    <a:pt x="122015" y="31230"/>
                    <a:pt x="122015" y="30909"/>
                  </a:cubicBezTo>
                  <a:cubicBezTo>
                    <a:pt x="122027" y="30599"/>
                    <a:pt x="122277" y="30349"/>
                    <a:pt x="122575" y="30349"/>
                  </a:cubicBezTo>
                  <a:close/>
                  <a:moveTo>
                    <a:pt x="126314" y="30349"/>
                  </a:moveTo>
                  <a:cubicBezTo>
                    <a:pt x="126611" y="30349"/>
                    <a:pt x="126873" y="30599"/>
                    <a:pt x="126873" y="30909"/>
                  </a:cubicBezTo>
                  <a:cubicBezTo>
                    <a:pt x="126873" y="31206"/>
                    <a:pt x="126623" y="31480"/>
                    <a:pt x="126314" y="31480"/>
                  </a:cubicBezTo>
                  <a:cubicBezTo>
                    <a:pt x="126004" y="31480"/>
                    <a:pt x="125742" y="31230"/>
                    <a:pt x="125742" y="30909"/>
                  </a:cubicBezTo>
                  <a:cubicBezTo>
                    <a:pt x="125742" y="30599"/>
                    <a:pt x="126004" y="30349"/>
                    <a:pt x="126314" y="30349"/>
                  </a:cubicBezTo>
                  <a:close/>
                  <a:moveTo>
                    <a:pt x="130028" y="30349"/>
                  </a:moveTo>
                  <a:cubicBezTo>
                    <a:pt x="130326" y="30349"/>
                    <a:pt x="130600" y="30599"/>
                    <a:pt x="130600" y="30909"/>
                  </a:cubicBezTo>
                  <a:cubicBezTo>
                    <a:pt x="130600" y="31206"/>
                    <a:pt x="130350" y="31480"/>
                    <a:pt x="130028" y="31480"/>
                  </a:cubicBezTo>
                  <a:cubicBezTo>
                    <a:pt x="129731" y="31480"/>
                    <a:pt x="129469" y="31230"/>
                    <a:pt x="129469" y="30909"/>
                  </a:cubicBezTo>
                  <a:cubicBezTo>
                    <a:pt x="129469" y="30599"/>
                    <a:pt x="129719" y="30349"/>
                    <a:pt x="130028" y="30349"/>
                  </a:cubicBezTo>
                  <a:close/>
                  <a:moveTo>
                    <a:pt x="133767" y="30349"/>
                  </a:moveTo>
                  <a:cubicBezTo>
                    <a:pt x="134065" y="30349"/>
                    <a:pt x="134326" y="30599"/>
                    <a:pt x="134326" y="30909"/>
                  </a:cubicBezTo>
                  <a:cubicBezTo>
                    <a:pt x="134326" y="31206"/>
                    <a:pt x="134076" y="31480"/>
                    <a:pt x="133767" y="31480"/>
                  </a:cubicBezTo>
                  <a:cubicBezTo>
                    <a:pt x="133469" y="31480"/>
                    <a:pt x="133207" y="31230"/>
                    <a:pt x="133207" y="30909"/>
                  </a:cubicBezTo>
                  <a:cubicBezTo>
                    <a:pt x="133207" y="30599"/>
                    <a:pt x="133457" y="30349"/>
                    <a:pt x="133767" y="30349"/>
                  </a:cubicBezTo>
                  <a:close/>
                  <a:moveTo>
                    <a:pt x="137494" y="30349"/>
                  </a:moveTo>
                  <a:cubicBezTo>
                    <a:pt x="137791" y="30349"/>
                    <a:pt x="138053" y="30599"/>
                    <a:pt x="138053" y="30909"/>
                  </a:cubicBezTo>
                  <a:cubicBezTo>
                    <a:pt x="138053" y="31206"/>
                    <a:pt x="137803" y="31480"/>
                    <a:pt x="137494" y="31480"/>
                  </a:cubicBezTo>
                  <a:cubicBezTo>
                    <a:pt x="137196" y="31480"/>
                    <a:pt x="136922" y="31230"/>
                    <a:pt x="136922" y="30909"/>
                  </a:cubicBezTo>
                  <a:cubicBezTo>
                    <a:pt x="136934" y="30599"/>
                    <a:pt x="137172" y="30349"/>
                    <a:pt x="137494" y="30349"/>
                  </a:cubicBezTo>
                  <a:close/>
                  <a:moveTo>
                    <a:pt x="141220" y="30349"/>
                  </a:moveTo>
                  <a:cubicBezTo>
                    <a:pt x="141518" y="30349"/>
                    <a:pt x="141792" y="30599"/>
                    <a:pt x="141792" y="30909"/>
                  </a:cubicBezTo>
                  <a:cubicBezTo>
                    <a:pt x="141792" y="31206"/>
                    <a:pt x="141530" y="31480"/>
                    <a:pt x="141220" y="31480"/>
                  </a:cubicBezTo>
                  <a:cubicBezTo>
                    <a:pt x="140911" y="31480"/>
                    <a:pt x="140661" y="31230"/>
                    <a:pt x="140661" y="30909"/>
                  </a:cubicBezTo>
                  <a:cubicBezTo>
                    <a:pt x="140661" y="30599"/>
                    <a:pt x="140911" y="30349"/>
                    <a:pt x="141220" y="30349"/>
                  </a:cubicBezTo>
                  <a:close/>
                  <a:moveTo>
                    <a:pt x="1548" y="32206"/>
                  </a:moveTo>
                  <a:cubicBezTo>
                    <a:pt x="1846" y="32206"/>
                    <a:pt x="2119" y="32456"/>
                    <a:pt x="2119" y="32778"/>
                  </a:cubicBezTo>
                  <a:cubicBezTo>
                    <a:pt x="2119" y="33087"/>
                    <a:pt x="1858" y="33338"/>
                    <a:pt x="1548" y="33338"/>
                  </a:cubicBezTo>
                  <a:cubicBezTo>
                    <a:pt x="1238" y="33338"/>
                    <a:pt x="988" y="33087"/>
                    <a:pt x="988" y="32778"/>
                  </a:cubicBezTo>
                  <a:cubicBezTo>
                    <a:pt x="988" y="32456"/>
                    <a:pt x="1238" y="32206"/>
                    <a:pt x="1548" y="32206"/>
                  </a:cubicBezTo>
                  <a:close/>
                  <a:moveTo>
                    <a:pt x="5287" y="32206"/>
                  </a:moveTo>
                  <a:cubicBezTo>
                    <a:pt x="5596" y="32206"/>
                    <a:pt x="5846" y="32456"/>
                    <a:pt x="5846" y="32778"/>
                  </a:cubicBezTo>
                  <a:cubicBezTo>
                    <a:pt x="5846" y="33087"/>
                    <a:pt x="5596" y="33338"/>
                    <a:pt x="5287" y="33338"/>
                  </a:cubicBezTo>
                  <a:cubicBezTo>
                    <a:pt x="4977" y="33338"/>
                    <a:pt x="4715" y="33087"/>
                    <a:pt x="4715" y="32778"/>
                  </a:cubicBezTo>
                  <a:cubicBezTo>
                    <a:pt x="4715" y="32456"/>
                    <a:pt x="4977" y="32206"/>
                    <a:pt x="5287" y="32206"/>
                  </a:cubicBezTo>
                  <a:close/>
                  <a:moveTo>
                    <a:pt x="9001" y="32206"/>
                  </a:moveTo>
                  <a:cubicBezTo>
                    <a:pt x="9299" y="32206"/>
                    <a:pt x="9573" y="32456"/>
                    <a:pt x="9573" y="32778"/>
                  </a:cubicBezTo>
                  <a:cubicBezTo>
                    <a:pt x="9573" y="33087"/>
                    <a:pt x="9323" y="33338"/>
                    <a:pt x="9001" y="33338"/>
                  </a:cubicBezTo>
                  <a:cubicBezTo>
                    <a:pt x="8704" y="33338"/>
                    <a:pt x="8442" y="33087"/>
                    <a:pt x="8442" y="32778"/>
                  </a:cubicBezTo>
                  <a:cubicBezTo>
                    <a:pt x="8442" y="32456"/>
                    <a:pt x="8692" y="32206"/>
                    <a:pt x="9001" y="32206"/>
                  </a:cubicBezTo>
                  <a:close/>
                  <a:moveTo>
                    <a:pt x="12728" y="32206"/>
                  </a:moveTo>
                  <a:cubicBezTo>
                    <a:pt x="13037" y="32206"/>
                    <a:pt x="13288" y="32456"/>
                    <a:pt x="13288" y="32778"/>
                  </a:cubicBezTo>
                  <a:cubicBezTo>
                    <a:pt x="13288" y="33087"/>
                    <a:pt x="13037" y="33338"/>
                    <a:pt x="12728" y="33338"/>
                  </a:cubicBezTo>
                  <a:cubicBezTo>
                    <a:pt x="12418" y="33338"/>
                    <a:pt x="12156" y="33087"/>
                    <a:pt x="12156" y="32778"/>
                  </a:cubicBezTo>
                  <a:cubicBezTo>
                    <a:pt x="12156" y="32456"/>
                    <a:pt x="12418" y="32206"/>
                    <a:pt x="12728" y="32206"/>
                  </a:cubicBezTo>
                  <a:close/>
                  <a:moveTo>
                    <a:pt x="16466" y="32206"/>
                  </a:moveTo>
                  <a:cubicBezTo>
                    <a:pt x="16764" y="32206"/>
                    <a:pt x="17026" y="32456"/>
                    <a:pt x="17026" y="32778"/>
                  </a:cubicBezTo>
                  <a:cubicBezTo>
                    <a:pt x="17026" y="33087"/>
                    <a:pt x="16776" y="33338"/>
                    <a:pt x="16466" y="33338"/>
                  </a:cubicBezTo>
                  <a:cubicBezTo>
                    <a:pt x="16169" y="33338"/>
                    <a:pt x="15895" y="33087"/>
                    <a:pt x="15895" y="32778"/>
                  </a:cubicBezTo>
                  <a:cubicBezTo>
                    <a:pt x="15895" y="32456"/>
                    <a:pt x="16145" y="32206"/>
                    <a:pt x="16466" y="32206"/>
                  </a:cubicBezTo>
                  <a:close/>
                  <a:moveTo>
                    <a:pt x="20181" y="32206"/>
                  </a:moveTo>
                  <a:cubicBezTo>
                    <a:pt x="20491" y="32206"/>
                    <a:pt x="20753" y="32456"/>
                    <a:pt x="20753" y="32778"/>
                  </a:cubicBezTo>
                  <a:cubicBezTo>
                    <a:pt x="20753" y="33087"/>
                    <a:pt x="20491" y="33338"/>
                    <a:pt x="20181" y="33338"/>
                  </a:cubicBezTo>
                  <a:cubicBezTo>
                    <a:pt x="19872" y="33338"/>
                    <a:pt x="19622" y="33087"/>
                    <a:pt x="19622" y="32778"/>
                  </a:cubicBezTo>
                  <a:cubicBezTo>
                    <a:pt x="19622" y="32456"/>
                    <a:pt x="19872" y="32206"/>
                    <a:pt x="20181" y="32206"/>
                  </a:cubicBezTo>
                  <a:close/>
                  <a:moveTo>
                    <a:pt x="23920" y="32206"/>
                  </a:moveTo>
                  <a:cubicBezTo>
                    <a:pt x="24217" y="32206"/>
                    <a:pt x="24479" y="32456"/>
                    <a:pt x="24479" y="32778"/>
                  </a:cubicBezTo>
                  <a:cubicBezTo>
                    <a:pt x="24479" y="33087"/>
                    <a:pt x="24229" y="33338"/>
                    <a:pt x="23920" y="33338"/>
                  </a:cubicBezTo>
                  <a:cubicBezTo>
                    <a:pt x="23610" y="33338"/>
                    <a:pt x="23348" y="33087"/>
                    <a:pt x="23348" y="32778"/>
                  </a:cubicBezTo>
                  <a:cubicBezTo>
                    <a:pt x="23348" y="32456"/>
                    <a:pt x="23610" y="32206"/>
                    <a:pt x="23920" y="32206"/>
                  </a:cubicBezTo>
                  <a:close/>
                  <a:moveTo>
                    <a:pt x="27635" y="32206"/>
                  </a:moveTo>
                  <a:cubicBezTo>
                    <a:pt x="27956" y="32206"/>
                    <a:pt x="28206" y="32456"/>
                    <a:pt x="28206" y="32778"/>
                  </a:cubicBezTo>
                  <a:cubicBezTo>
                    <a:pt x="28206" y="33087"/>
                    <a:pt x="27956" y="33338"/>
                    <a:pt x="27635" y="33338"/>
                  </a:cubicBezTo>
                  <a:cubicBezTo>
                    <a:pt x="27325" y="33338"/>
                    <a:pt x="27075" y="33087"/>
                    <a:pt x="27075" y="32778"/>
                  </a:cubicBezTo>
                  <a:cubicBezTo>
                    <a:pt x="27075" y="32456"/>
                    <a:pt x="27325" y="32206"/>
                    <a:pt x="27635" y="32206"/>
                  </a:cubicBezTo>
                  <a:close/>
                  <a:moveTo>
                    <a:pt x="31373" y="32206"/>
                  </a:moveTo>
                  <a:cubicBezTo>
                    <a:pt x="31671" y="32206"/>
                    <a:pt x="31945" y="32456"/>
                    <a:pt x="31945" y="32778"/>
                  </a:cubicBezTo>
                  <a:cubicBezTo>
                    <a:pt x="31945" y="33087"/>
                    <a:pt x="31683" y="33338"/>
                    <a:pt x="31373" y="33338"/>
                  </a:cubicBezTo>
                  <a:cubicBezTo>
                    <a:pt x="31064" y="33338"/>
                    <a:pt x="30814" y="33087"/>
                    <a:pt x="30814" y="32778"/>
                  </a:cubicBezTo>
                  <a:cubicBezTo>
                    <a:pt x="30814" y="32456"/>
                    <a:pt x="31064" y="32206"/>
                    <a:pt x="31373" y="32206"/>
                  </a:cubicBezTo>
                  <a:close/>
                  <a:moveTo>
                    <a:pt x="35100" y="32206"/>
                  </a:moveTo>
                  <a:cubicBezTo>
                    <a:pt x="35409" y="32206"/>
                    <a:pt x="35659" y="32456"/>
                    <a:pt x="35659" y="32778"/>
                  </a:cubicBezTo>
                  <a:cubicBezTo>
                    <a:pt x="35659" y="33087"/>
                    <a:pt x="35409" y="33338"/>
                    <a:pt x="35100" y="33338"/>
                  </a:cubicBezTo>
                  <a:cubicBezTo>
                    <a:pt x="34778" y="33338"/>
                    <a:pt x="34528" y="33087"/>
                    <a:pt x="34528" y="32778"/>
                  </a:cubicBezTo>
                  <a:cubicBezTo>
                    <a:pt x="34528" y="32456"/>
                    <a:pt x="34778" y="32206"/>
                    <a:pt x="35100" y="32206"/>
                  </a:cubicBezTo>
                  <a:close/>
                  <a:moveTo>
                    <a:pt x="38815" y="32206"/>
                  </a:moveTo>
                  <a:cubicBezTo>
                    <a:pt x="39112" y="32206"/>
                    <a:pt x="39386" y="32456"/>
                    <a:pt x="39386" y="32778"/>
                  </a:cubicBezTo>
                  <a:cubicBezTo>
                    <a:pt x="39386" y="33087"/>
                    <a:pt x="39124" y="33338"/>
                    <a:pt x="38815" y="33338"/>
                  </a:cubicBezTo>
                  <a:cubicBezTo>
                    <a:pt x="38517" y="33338"/>
                    <a:pt x="38255" y="33087"/>
                    <a:pt x="38255" y="32778"/>
                  </a:cubicBezTo>
                  <a:cubicBezTo>
                    <a:pt x="38255" y="32456"/>
                    <a:pt x="38505" y="32206"/>
                    <a:pt x="38815" y="32206"/>
                  </a:cubicBezTo>
                  <a:close/>
                  <a:moveTo>
                    <a:pt x="42553" y="32206"/>
                  </a:moveTo>
                  <a:cubicBezTo>
                    <a:pt x="42863" y="32206"/>
                    <a:pt x="43113" y="32456"/>
                    <a:pt x="43113" y="32778"/>
                  </a:cubicBezTo>
                  <a:cubicBezTo>
                    <a:pt x="43113" y="33087"/>
                    <a:pt x="42863" y="33338"/>
                    <a:pt x="42553" y="33338"/>
                  </a:cubicBezTo>
                  <a:cubicBezTo>
                    <a:pt x="42232" y="33338"/>
                    <a:pt x="41982" y="33087"/>
                    <a:pt x="41982" y="32778"/>
                  </a:cubicBezTo>
                  <a:cubicBezTo>
                    <a:pt x="41982" y="32456"/>
                    <a:pt x="42244" y="32206"/>
                    <a:pt x="42553" y="32206"/>
                  </a:cubicBezTo>
                  <a:close/>
                  <a:moveTo>
                    <a:pt x="46268" y="32206"/>
                  </a:moveTo>
                  <a:cubicBezTo>
                    <a:pt x="46565" y="32206"/>
                    <a:pt x="46839" y="32456"/>
                    <a:pt x="46839" y="32778"/>
                  </a:cubicBezTo>
                  <a:cubicBezTo>
                    <a:pt x="46839" y="33087"/>
                    <a:pt x="46589" y="33338"/>
                    <a:pt x="46268" y="33338"/>
                  </a:cubicBezTo>
                  <a:cubicBezTo>
                    <a:pt x="45970" y="33338"/>
                    <a:pt x="45708" y="33087"/>
                    <a:pt x="45708" y="32778"/>
                  </a:cubicBezTo>
                  <a:cubicBezTo>
                    <a:pt x="45708" y="32456"/>
                    <a:pt x="45958" y="32206"/>
                    <a:pt x="46268" y="32206"/>
                  </a:cubicBezTo>
                  <a:close/>
                  <a:moveTo>
                    <a:pt x="50006" y="32206"/>
                  </a:moveTo>
                  <a:cubicBezTo>
                    <a:pt x="50316" y="32206"/>
                    <a:pt x="50578" y="32456"/>
                    <a:pt x="50578" y="32778"/>
                  </a:cubicBezTo>
                  <a:cubicBezTo>
                    <a:pt x="50578" y="33087"/>
                    <a:pt x="50316" y="33338"/>
                    <a:pt x="50006" y="33338"/>
                  </a:cubicBezTo>
                  <a:cubicBezTo>
                    <a:pt x="49697" y="33338"/>
                    <a:pt x="49447" y="33087"/>
                    <a:pt x="49447" y="32778"/>
                  </a:cubicBezTo>
                  <a:cubicBezTo>
                    <a:pt x="49447" y="32456"/>
                    <a:pt x="49697" y="32206"/>
                    <a:pt x="50006" y="32206"/>
                  </a:cubicBezTo>
                  <a:close/>
                  <a:moveTo>
                    <a:pt x="53733" y="32206"/>
                  </a:moveTo>
                  <a:cubicBezTo>
                    <a:pt x="54031" y="32206"/>
                    <a:pt x="54293" y="32456"/>
                    <a:pt x="54293" y="32778"/>
                  </a:cubicBezTo>
                  <a:cubicBezTo>
                    <a:pt x="54293" y="33087"/>
                    <a:pt x="54043" y="33338"/>
                    <a:pt x="53733" y="33338"/>
                  </a:cubicBezTo>
                  <a:cubicBezTo>
                    <a:pt x="53412" y="33338"/>
                    <a:pt x="53162" y="33087"/>
                    <a:pt x="53162" y="32778"/>
                  </a:cubicBezTo>
                  <a:cubicBezTo>
                    <a:pt x="53162" y="32456"/>
                    <a:pt x="53412" y="32206"/>
                    <a:pt x="53733" y="32206"/>
                  </a:cubicBezTo>
                  <a:close/>
                  <a:moveTo>
                    <a:pt x="57460" y="32206"/>
                  </a:moveTo>
                  <a:cubicBezTo>
                    <a:pt x="57781" y="32206"/>
                    <a:pt x="58031" y="32456"/>
                    <a:pt x="58031" y="32778"/>
                  </a:cubicBezTo>
                  <a:cubicBezTo>
                    <a:pt x="58031" y="33087"/>
                    <a:pt x="57781" y="33338"/>
                    <a:pt x="57460" y="33338"/>
                  </a:cubicBezTo>
                  <a:cubicBezTo>
                    <a:pt x="57150" y="33338"/>
                    <a:pt x="56900" y="33087"/>
                    <a:pt x="56900" y="32778"/>
                  </a:cubicBezTo>
                  <a:cubicBezTo>
                    <a:pt x="56900" y="32456"/>
                    <a:pt x="57150" y="32206"/>
                    <a:pt x="57460" y="32206"/>
                  </a:cubicBezTo>
                  <a:close/>
                  <a:moveTo>
                    <a:pt x="61186" y="32206"/>
                  </a:moveTo>
                  <a:cubicBezTo>
                    <a:pt x="61484" y="32206"/>
                    <a:pt x="61746" y="32456"/>
                    <a:pt x="61746" y="32778"/>
                  </a:cubicBezTo>
                  <a:cubicBezTo>
                    <a:pt x="61746" y="33087"/>
                    <a:pt x="61496" y="33338"/>
                    <a:pt x="61186" y="33338"/>
                  </a:cubicBezTo>
                  <a:cubicBezTo>
                    <a:pt x="60877" y="33338"/>
                    <a:pt x="60615" y="33087"/>
                    <a:pt x="60615" y="32778"/>
                  </a:cubicBezTo>
                  <a:cubicBezTo>
                    <a:pt x="60615" y="32456"/>
                    <a:pt x="60877" y="32206"/>
                    <a:pt x="61186" y="32206"/>
                  </a:cubicBezTo>
                  <a:close/>
                  <a:moveTo>
                    <a:pt x="64925" y="32206"/>
                  </a:moveTo>
                  <a:cubicBezTo>
                    <a:pt x="65234" y="32206"/>
                    <a:pt x="65485" y="32456"/>
                    <a:pt x="65485" y="32778"/>
                  </a:cubicBezTo>
                  <a:cubicBezTo>
                    <a:pt x="65485" y="33087"/>
                    <a:pt x="65234" y="33338"/>
                    <a:pt x="64925" y="33338"/>
                  </a:cubicBezTo>
                  <a:cubicBezTo>
                    <a:pt x="64603" y="33338"/>
                    <a:pt x="64353" y="33087"/>
                    <a:pt x="64353" y="32778"/>
                  </a:cubicBezTo>
                  <a:cubicBezTo>
                    <a:pt x="64353" y="32456"/>
                    <a:pt x="64603" y="32206"/>
                    <a:pt x="64925" y="32206"/>
                  </a:cubicBezTo>
                  <a:close/>
                  <a:moveTo>
                    <a:pt x="68640" y="32206"/>
                  </a:moveTo>
                  <a:cubicBezTo>
                    <a:pt x="68937" y="32206"/>
                    <a:pt x="69211" y="32456"/>
                    <a:pt x="69211" y="32778"/>
                  </a:cubicBezTo>
                  <a:cubicBezTo>
                    <a:pt x="69211" y="33087"/>
                    <a:pt x="68949" y="33338"/>
                    <a:pt x="68640" y="33338"/>
                  </a:cubicBezTo>
                  <a:cubicBezTo>
                    <a:pt x="68330" y="33338"/>
                    <a:pt x="68080" y="33087"/>
                    <a:pt x="68080" y="32778"/>
                  </a:cubicBezTo>
                  <a:cubicBezTo>
                    <a:pt x="68092" y="32456"/>
                    <a:pt x="68330" y="32206"/>
                    <a:pt x="68640" y="32206"/>
                  </a:cubicBezTo>
                  <a:close/>
                  <a:moveTo>
                    <a:pt x="72366" y="32206"/>
                  </a:moveTo>
                  <a:cubicBezTo>
                    <a:pt x="72676" y="32206"/>
                    <a:pt x="72926" y="32456"/>
                    <a:pt x="72926" y="32778"/>
                  </a:cubicBezTo>
                  <a:cubicBezTo>
                    <a:pt x="72926" y="33087"/>
                    <a:pt x="72676" y="33338"/>
                    <a:pt x="72366" y="33338"/>
                  </a:cubicBezTo>
                  <a:cubicBezTo>
                    <a:pt x="72045" y="33338"/>
                    <a:pt x="71795" y="33087"/>
                    <a:pt x="71795" y="32778"/>
                  </a:cubicBezTo>
                  <a:cubicBezTo>
                    <a:pt x="71795" y="32456"/>
                    <a:pt x="72069" y="32206"/>
                    <a:pt x="72366" y="32206"/>
                  </a:cubicBezTo>
                  <a:close/>
                  <a:moveTo>
                    <a:pt x="76093" y="32206"/>
                  </a:moveTo>
                  <a:cubicBezTo>
                    <a:pt x="76391" y="32206"/>
                    <a:pt x="76664" y="32456"/>
                    <a:pt x="76664" y="32778"/>
                  </a:cubicBezTo>
                  <a:cubicBezTo>
                    <a:pt x="76664" y="33087"/>
                    <a:pt x="76403" y="33338"/>
                    <a:pt x="76093" y="33338"/>
                  </a:cubicBezTo>
                  <a:cubicBezTo>
                    <a:pt x="75795" y="33338"/>
                    <a:pt x="75533" y="33087"/>
                    <a:pt x="75533" y="32778"/>
                  </a:cubicBezTo>
                  <a:cubicBezTo>
                    <a:pt x="75533" y="32456"/>
                    <a:pt x="75783" y="32206"/>
                    <a:pt x="76093" y="32206"/>
                  </a:cubicBezTo>
                  <a:close/>
                  <a:moveTo>
                    <a:pt x="79712" y="32206"/>
                  </a:moveTo>
                  <a:cubicBezTo>
                    <a:pt x="80010" y="32206"/>
                    <a:pt x="80284" y="32456"/>
                    <a:pt x="80284" y="32778"/>
                  </a:cubicBezTo>
                  <a:cubicBezTo>
                    <a:pt x="80284" y="33087"/>
                    <a:pt x="80022" y="33338"/>
                    <a:pt x="79712" y="33338"/>
                  </a:cubicBezTo>
                  <a:cubicBezTo>
                    <a:pt x="79403" y="33338"/>
                    <a:pt x="79153" y="33087"/>
                    <a:pt x="79153" y="32778"/>
                  </a:cubicBezTo>
                  <a:cubicBezTo>
                    <a:pt x="79153" y="32456"/>
                    <a:pt x="79403" y="32206"/>
                    <a:pt x="79712" y="32206"/>
                  </a:cubicBezTo>
                  <a:close/>
                  <a:moveTo>
                    <a:pt x="83451" y="32206"/>
                  </a:moveTo>
                  <a:cubicBezTo>
                    <a:pt x="83761" y="32206"/>
                    <a:pt x="84011" y="32456"/>
                    <a:pt x="84011" y="32778"/>
                  </a:cubicBezTo>
                  <a:cubicBezTo>
                    <a:pt x="84011" y="33087"/>
                    <a:pt x="83761" y="33338"/>
                    <a:pt x="83451" y="33338"/>
                  </a:cubicBezTo>
                  <a:cubicBezTo>
                    <a:pt x="83141" y="33338"/>
                    <a:pt x="82880" y="33087"/>
                    <a:pt x="82880" y="32778"/>
                  </a:cubicBezTo>
                  <a:cubicBezTo>
                    <a:pt x="82880" y="32456"/>
                    <a:pt x="83141" y="32206"/>
                    <a:pt x="83451" y="32206"/>
                  </a:cubicBezTo>
                  <a:close/>
                  <a:moveTo>
                    <a:pt x="87166" y="32206"/>
                  </a:moveTo>
                  <a:cubicBezTo>
                    <a:pt x="87463" y="32206"/>
                    <a:pt x="87737" y="32456"/>
                    <a:pt x="87737" y="32778"/>
                  </a:cubicBezTo>
                  <a:cubicBezTo>
                    <a:pt x="87737" y="33087"/>
                    <a:pt x="87475" y="33338"/>
                    <a:pt x="87166" y="33338"/>
                  </a:cubicBezTo>
                  <a:cubicBezTo>
                    <a:pt x="86856" y="33338"/>
                    <a:pt x="86606" y="33087"/>
                    <a:pt x="86606" y="32778"/>
                  </a:cubicBezTo>
                  <a:cubicBezTo>
                    <a:pt x="86606" y="32456"/>
                    <a:pt x="86856" y="32206"/>
                    <a:pt x="87166" y="32206"/>
                  </a:cubicBezTo>
                  <a:close/>
                  <a:moveTo>
                    <a:pt x="90904" y="32206"/>
                  </a:moveTo>
                  <a:cubicBezTo>
                    <a:pt x="91214" y="32206"/>
                    <a:pt x="91464" y="32456"/>
                    <a:pt x="91464" y="32778"/>
                  </a:cubicBezTo>
                  <a:cubicBezTo>
                    <a:pt x="91464" y="33087"/>
                    <a:pt x="91214" y="33338"/>
                    <a:pt x="90904" y="33338"/>
                  </a:cubicBezTo>
                  <a:cubicBezTo>
                    <a:pt x="90595" y="33338"/>
                    <a:pt x="90345" y="33087"/>
                    <a:pt x="90345" y="32778"/>
                  </a:cubicBezTo>
                  <a:cubicBezTo>
                    <a:pt x="90345" y="32456"/>
                    <a:pt x="90595" y="32206"/>
                    <a:pt x="90904" y="32206"/>
                  </a:cubicBezTo>
                  <a:close/>
                  <a:moveTo>
                    <a:pt x="94631" y="32206"/>
                  </a:moveTo>
                  <a:cubicBezTo>
                    <a:pt x="94929" y="32206"/>
                    <a:pt x="95191" y="32456"/>
                    <a:pt x="95191" y="32778"/>
                  </a:cubicBezTo>
                  <a:cubicBezTo>
                    <a:pt x="95191" y="33087"/>
                    <a:pt x="94941" y="33338"/>
                    <a:pt x="94631" y="33338"/>
                  </a:cubicBezTo>
                  <a:cubicBezTo>
                    <a:pt x="94310" y="33338"/>
                    <a:pt x="94060" y="33087"/>
                    <a:pt x="94060" y="32778"/>
                  </a:cubicBezTo>
                  <a:cubicBezTo>
                    <a:pt x="94071" y="32456"/>
                    <a:pt x="94310" y="32206"/>
                    <a:pt x="94631" y="32206"/>
                  </a:cubicBezTo>
                  <a:close/>
                  <a:moveTo>
                    <a:pt x="98346" y="32206"/>
                  </a:moveTo>
                  <a:cubicBezTo>
                    <a:pt x="98655" y="32206"/>
                    <a:pt x="98905" y="32456"/>
                    <a:pt x="98905" y="32778"/>
                  </a:cubicBezTo>
                  <a:cubicBezTo>
                    <a:pt x="98905" y="33087"/>
                    <a:pt x="98655" y="33338"/>
                    <a:pt x="98346" y="33338"/>
                  </a:cubicBezTo>
                  <a:cubicBezTo>
                    <a:pt x="98036" y="33338"/>
                    <a:pt x="97786" y="33087"/>
                    <a:pt x="97786" y="32778"/>
                  </a:cubicBezTo>
                  <a:cubicBezTo>
                    <a:pt x="97786" y="32456"/>
                    <a:pt x="98036" y="32206"/>
                    <a:pt x="98346" y="32206"/>
                  </a:cubicBezTo>
                  <a:close/>
                  <a:moveTo>
                    <a:pt x="102084" y="32206"/>
                  </a:moveTo>
                  <a:cubicBezTo>
                    <a:pt x="102382" y="32206"/>
                    <a:pt x="102644" y="32456"/>
                    <a:pt x="102644" y="32778"/>
                  </a:cubicBezTo>
                  <a:cubicBezTo>
                    <a:pt x="102644" y="33087"/>
                    <a:pt x="102394" y="33338"/>
                    <a:pt x="102084" y="33338"/>
                  </a:cubicBezTo>
                  <a:cubicBezTo>
                    <a:pt x="101787" y="33338"/>
                    <a:pt x="101513" y="33087"/>
                    <a:pt x="101513" y="32778"/>
                  </a:cubicBezTo>
                  <a:cubicBezTo>
                    <a:pt x="101513" y="32456"/>
                    <a:pt x="101775" y="32206"/>
                    <a:pt x="102084" y="32206"/>
                  </a:cubicBezTo>
                  <a:close/>
                  <a:moveTo>
                    <a:pt x="105799" y="32206"/>
                  </a:moveTo>
                  <a:cubicBezTo>
                    <a:pt x="106121" y="32206"/>
                    <a:pt x="106371" y="32456"/>
                    <a:pt x="106371" y="32778"/>
                  </a:cubicBezTo>
                  <a:cubicBezTo>
                    <a:pt x="106371" y="33087"/>
                    <a:pt x="106109" y="33338"/>
                    <a:pt x="105799" y="33338"/>
                  </a:cubicBezTo>
                  <a:cubicBezTo>
                    <a:pt x="105490" y="33338"/>
                    <a:pt x="105239" y="33087"/>
                    <a:pt x="105239" y="32778"/>
                  </a:cubicBezTo>
                  <a:cubicBezTo>
                    <a:pt x="105239" y="32456"/>
                    <a:pt x="105490" y="32206"/>
                    <a:pt x="105799" y="32206"/>
                  </a:cubicBezTo>
                  <a:close/>
                  <a:moveTo>
                    <a:pt x="109538" y="32206"/>
                  </a:moveTo>
                  <a:cubicBezTo>
                    <a:pt x="109835" y="32206"/>
                    <a:pt x="110109" y="32456"/>
                    <a:pt x="110109" y="32778"/>
                  </a:cubicBezTo>
                  <a:cubicBezTo>
                    <a:pt x="110109" y="33087"/>
                    <a:pt x="109847" y="33338"/>
                    <a:pt x="109538" y="33338"/>
                  </a:cubicBezTo>
                  <a:cubicBezTo>
                    <a:pt x="109228" y="33338"/>
                    <a:pt x="108978" y="33087"/>
                    <a:pt x="108978" y="32778"/>
                  </a:cubicBezTo>
                  <a:cubicBezTo>
                    <a:pt x="108978" y="32456"/>
                    <a:pt x="109228" y="32206"/>
                    <a:pt x="109538" y="32206"/>
                  </a:cubicBezTo>
                  <a:close/>
                  <a:moveTo>
                    <a:pt x="113264" y="32206"/>
                  </a:moveTo>
                  <a:cubicBezTo>
                    <a:pt x="113574" y="32206"/>
                    <a:pt x="113824" y="32456"/>
                    <a:pt x="113824" y="32778"/>
                  </a:cubicBezTo>
                  <a:cubicBezTo>
                    <a:pt x="113824" y="33087"/>
                    <a:pt x="113574" y="33338"/>
                    <a:pt x="113264" y="33338"/>
                  </a:cubicBezTo>
                  <a:cubicBezTo>
                    <a:pt x="112943" y="33338"/>
                    <a:pt x="112693" y="33087"/>
                    <a:pt x="112693" y="32778"/>
                  </a:cubicBezTo>
                  <a:cubicBezTo>
                    <a:pt x="112693" y="32456"/>
                    <a:pt x="112943" y="32206"/>
                    <a:pt x="113264" y="32206"/>
                  </a:cubicBezTo>
                  <a:close/>
                  <a:moveTo>
                    <a:pt x="116991" y="32206"/>
                  </a:moveTo>
                  <a:cubicBezTo>
                    <a:pt x="117289" y="32206"/>
                    <a:pt x="117562" y="32456"/>
                    <a:pt x="117562" y="32778"/>
                  </a:cubicBezTo>
                  <a:cubicBezTo>
                    <a:pt x="117562" y="33087"/>
                    <a:pt x="117312" y="33338"/>
                    <a:pt x="116991" y="33338"/>
                  </a:cubicBezTo>
                  <a:cubicBezTo>
                    <a:pt x="116681" y="33338"/>
                    <a:pt x="116431" y="33087"/>
                    <a:pt x="116431" y="32778"/>
                  </a:cubicBezTo>
                  <a:cubicBezTo>
                    <a:pt x="116431" y="32456"/>
                    <a:pt x="116681" y="32206"/>
                    <a:pt x="116991" y="32206"/>
                  </a:cubicBezTo>
                  <a:close/>
                  <a:moveTo>
                    <a:pt x="120718" y="32206"/>
                  </a:moveTo>
                  <a:cubicBezTo>
                    <a:pt x="121027" y="32206"/>
                    <a:pt x="121277" y="32456"/>
                    <a:pt x="121277" y="32778"/>
                  </a:cubicBezTo>
                  <a:cubicBezTo>
                    <a:pt x="121277" y="33087"/>
                    <a:pt x="121027" y="33338"/>
                    <a:pt x="120718" y="33338"/>
                  </a:cubicBezTo>
                  <a:cubicBezTo>
                    <a:pt x="120408" y="33338"/>
                    <a:pt x="120146" y="33087"/>
                    <a:pt x="120146" y="32778"/>
                  </a:cubicBezTo>
                  <a:cubicBezTo>
                    <a:pt x="120146" y="32456"/>
                    <a:pt x="120420" y="32206"/>
                    <a:pt x="120718" y="32206"/>
                  </a:cubicBezTo>
                  <a:close/>
                  <a:moveTo>
                    <a:pt x="124456" y="32206"/>
                  </a:moveTo>
                  <a:cubicBezTo>
                    <a:pt x="124754" y="32206"/>
                    <a:pt x="125016" y="32456"/>
                    <a:pt x="125016" y="32778"/>
                  </a:cubicBezTo>
                  <a:cubicBezTo>
                    <a:pt x="125016" y="33087"/>
                    <a:pt x="124766" y="33338"/>
                    <a:pt x="124456" y="33338"/>
                  </a:cubicBezTo>
                  <a:cubicBezTo>
                    <a:pt x="124135" y="33338"/>
                    <a:pt x="123885" y="33087"/>
                    <a:pt x="123885" y="32778"/>
                  </a:cubicBezTo>
                  <a:cubicBezTo>
                    <a:pt x="123885" y="32456"/>
                    <a:pt x="124135" y="32206"/>
                    <a:pt x="124456" y="32206"/>
                  </a:cubicBezTo>
                  <a:close/>
                  <a:moveTo>
                    <a:pt x="128171" y="32206"/>
                  </a:moveTo>
                  <a:cubicBezTo>
                    <a:pt x="128480" y="32206"/>
                    <a:pt x="128742" y="32456"/>
                    <a:pt x="128742" y="32778"/>
                  </a:cubicBezTo>
                  <a:cubicBezTo>
                    <a:pt x="128742" y="33087"/>
                    <a:pt x="128480" y="33338"/>
                    <a:pt x="128171" y="33338"/>
                  </a:cubicBezTo>
                  <a:cubicBezTo>
                    <a:pt x="127861" y="33338"/>
                    <a:pt x="127611" y="33087"/>
                    <a:pt x="127611" y="32778"/>
                  </a:cubicBezTo>
                  <a:cubicBezTo>
                    <a:pt x="127611" y="32456"/>
                    <a:pt x="127861" y="32206"/>
                    <a:pt x="128171" y="32206"/>
                  </a:cubicBezTo>
                  <a:close/>
                  <a:moveTo>
                    <a:pt x="131898" y="32206"/>
                  </a:moveTo>
                  <a:cubicBezTo>
                    <a:pt x="132195" y="32206"/>
                    <a:pt x="132457" y="32456"/>
                    <a:pt x="132457" y="32778"/>
                  </a:cubicBezTo>
                  <a:cubicBezTo>
                    <a:pt x="132457" y="33087"/>
                    <a:pt x="132207" y="33338"/>
                    <a:pt x="131898" y="33338"/>
                  </a:cubicBezTo>
                  <a:cubicBezTo>
                    <a:pt x="131600" y="33338"/>
                    <a:pt x="131326" y="33087"/>
                    <a:pt x="131326" y="32778"/>
                  </a:cubicBezTo>
                  <a:cubicBezTo>
                    <a:pt x="131338" y="32456"/>
                    <a:pt x="131576" y="32206"/>
                    <a:pt x="131898" y="32206"/>
                  </a:cubicBezTo>
                  <a:close/>
                  <a:moveTo>
                    <a:pt x="135624" y="32206"/>
                  </a:moveTo>
                  <a:cubicBezTo>
                    <a:pt x="135946" y="32206"/>
                    <a:pt x="136196" y="32456"/>
                    <a:pt x="136196" y="32778"/>
                  </a:cubicBezTo>
                  <a:cubicBezTo>
                    <a:pt x="136196" y="33087"/>
                    <a:pt x="135934" y="33338"/>
                    <a:pt x="135624" y="33338"/>
                  </a:cubicBezTo>
                  <a:cubicBezTo>
                    <a:pt x="135315" y="33338"/>
                    <a:pt x="135065" y="33087"/>
                    <a:pt x="135065" y="32778"/>
                  </a:cubicBezTo>
                  <a:cubicBezTo>
                    <a:pt x="135065" y="32456"/>
                    <a:pt x="135315" y="32206"/>
                    <a:pt x="135624" y="32206"/>
                  </a:cubicBezTo>
                  <a:close/>
                  <a:moveTo>
                    <a:pt x="139351" y="32206"/>
                  </a:moveTo>
                  <a:cubicBezTo>
                    <a:pt x="139649" y="32206"/>
                    <a:pt x="139910" y="32456"/>
                    <a:pt x="139910" y="32778"/>
                  </a:cubicBezTo>
                  <a:cubicBezTo>
                    <a:pt x="139910" y="33087"/>
                    <a:pt x="139660" y="33338"/>
                    <a:pt x="139351" y="33338"/>
                  </a:cubicBezTo>
                  <a:cubicBezTo>
                    <a:pt x="139053" y="33338"/>
                    <a:pt x="138779" y="33087"/>
                    <a:pt x="138779" y="32778"/>
                  </a:cubicBezTo>
                  <a:cubicBezTo>
                    <a:pt x="138779" y="32456"/>
                    <a:pt x="139041" y="32206"/>
                    <a:pt x="139351" y="32206"/>
                  </a:cubicBezTo>
                  <a:close/>
                  <a:moveTo>
                    <a:pt x="143089" y="32206"/>
                  </a:moveTo>
                  <a:cubicBezTo>
                    <a:pt x="143399" y="32206"/>
                    <a:pt x="143649" y="32456"/>
                    <a:pt x="143649" y="32778"/>
                  </a:cubicBezTo>
                  <a:cubicBezTo>
                    <a:pt x="143649" y="33087"/>
                    <a:pt x="143399" y="33338"/>
                    <a:pt x="143089" y="33338"/>
                  </a:cubicBezTo>
                  <a:cubicBezTo>
                    <a:pt x="142768" y="33338"/>
                    <a:pt x="142518" y="33087"/>
                    <a:pt x="142518" y="32778"/>
                  </a:cubicBezTo>
                  <a:cubicBezTo>
                    <a:pt x="142518" y="32456"/>
                    <a:pt x="142768" y="32206"/>
                    <a:pt x="143089" y="32206"/>
                  </a:cubicBezTo>
                  <a:close/>
                  <a:moveTo>
                    <a:pt x="3405" y="34064"/>
                  </a:moveTo>
                  <a:cubicBezTo>
                    <a:pt x="3703" y="34064"/>
                    <a:pt x="3977" y="34326"/>
                    <a:pt x="3977" y="34635"/>
                  </a:cubicBezTo>
                  <a:cubicBezTo>
                    <a:pt x="3977" y="34933"/>
                    <a:pt x="3727" y="35195"/>
                    <a:pt x="3405" y="35195"/>
                  </a:cubicBezTo>
                  <a:cubicBezTo>
                    <a:pt x="3096" y="35195"/>
                    <a:pt x="2846" y="34945"/>
                    <a:pt x="2846" y="34635"/>
                  </a:cubicBezTo>
                  <a:cubicBezTo>
                    <a:pt x="2858" y="34302"/>
                    <a:pt x="3096" y="34064"/>
                    <a:pt x="3405" y="34064"/>
                  </a:cubicBezTo>
                  <a:close/>
                  <a:moveTo>
                    <a:pt x="7132" y="34064"/>
                  </a:moveTo>
                  <a:cubicBezTo>
                    <a:pt x="7430" y="34064"/>
                    <a:pt x="7692" y="34326"/>
                    <a:pt x="7692" y="34635"/>
                  </a:cubicBezTo>
                  <a:cubicBezTo>
                    <a:pt x="7692" y="34933"/>
                    <a:pt x="7442" y="35195"/>
                    <a:pt x="7132" y="35195"/>
                  </a:cubicBezTo>
                  <a:cubicBezTo>
                    <a:pt x="6834" y="35195"/>
                    <a:pt x="6560" y="34945"/>
                    <a:pt x="6560" y="34635"/>
                  </a:cubicBezTo>
                  <a:cubicBezTo>
                    <a:pt x="6584" y="34302"/>
                    <a:pt x="6822" y="34064"/>
                    <a:pt x="7132" y="34064"/>
                  </a:cubicBezTo>
                  <a:close/>
                  <a:moveTo>
                    <a:pt x="10871" y="34064"/>
                  </a:moveTo>
                  <a:cubicBezTo>
                    <a:pt x="11168" y="34064"/>
                    <a:pt x="11430" y="34326"/>
                    <a:pt x="11430" y="34635"/>
                  </a:cubicBezTo>
                  <a:cubicBezTo>
                    <a:pt x="11430" y="34933"/>
                    <a:pt x="11180" y="35195"/>
                    <a:pt x="10871" y="35195"/>
                  </a:cubicBezTo>
                  <a:cubicBezTo>
                    <a:pt x="10573" y="35195"/>
                    <a:pt x="10299" y="34945"/>
                    <a:pt x="10299" y="34635"/>
                  </a:cubicBezTo>
                  <a:cubicBezTo>
                    <a:pt x="10299" y="34302"/>
                    <a:pt x="10549" y="34064"/>
                    <a:pt x="10871" y="34064"/>
                  </a:cubicBezTo>
                  <a:close/>
                  <a:moveTo>
                    <a:pt x="14585" y="34064"/>
                  </a:moveTo>
                  <a:cubicBezTo>
                    <a:pt x="14883" y="34064"/>
                    <a:pt x="15157" y="34326"/>
                    <a:pt x="15157" y="34635"/>
                  </a:cubicBezTo>
                  <a:cubicBezTo>
                    <a:pt x="15157" y="34933"/>
                    <a:pt x="14895" y="35195"/>
                    <a:pt x="14585" y="35195"/>
                  </a:cubicBezTo>
                  <a:cubicBezTo>
                    <a:pt x="14288" y="35195"/>
                    <a:pt x="14014" y="34945"/>
                    <a:pt x="14014" y="34635"/>
                  </a:cubicBezTo>
                  <a:cubicBezTo>
                    <a:pt x="14038" y="34302"/>
                    <a:pt x="14276" y="34064"/>
                    <a:pt x="14585" y="34064"/>
                  </a:cubicBezTo>
                  <a:close/>
                  <a:moveTo>
                    <a:pt x="18324" y="34064"/>
                  </a:moveTo>
                  <a:cubicBezTo>
                    <a:pt x="18622" y="34064"/>
                    <a:pt x="18883" y="34326"/>
                    <a:pt x="18883" y="34635"/>
                  </a:cubicBezTo>
                  <a:cubicBezTo>
                    <a:pt x="18883" y="34933"/>
                    <a:pt x="18633" y="35195"/>
                    <a:pt x="18324" y="35195"/>
                  </a:cubicBezTo>
                  <a:cubicBezTo>
                    <a:pt x="18026" y="35195"/>
                    <a:pt x="17752" y="34945"/>
                    <a:pt x="17752" y="34635"/>
                  </a:cubicBezTo>
                  <a:cubicBezTo>
                    <a:pt x="17752" y="34302"/>
                    <a:pt x="18014" y="34064"/>
                    <a:pt x="18324" y="34064"/>
                  </a:cubicBezTo>
                  <a:close/>
                  <a:moveTo>
                    <a:pt x="22039" y="34064"/>
                  </a:moveTo>
                  <a:cubicBezTo>
                    <a:pt x="22336" y="34064"/>
                    <a:pt x="22610" y="34326"/>
                    <a:pt x="22610" y="34635"/>
                  </a:cubicBezTo>
                  <a:cubicBezTo>
                    <a:pt x="22610" y="34933"/>
                    <a:pt x="22360" y="35195"/>
                    <a:pt x="22039" y="35195"/>
                  </a:cubicBezTo>
                  <a:cubicBezTo>
                    <a:pt x="21729" y="35195"/>
                    <a:pt x="21479" y="34945"/>
                    <a:pt x="21479" y="34635"/>
                  </a:cubicBezTo>
                  <a:cubicBezTo>
                    <a:pt x="21491" y="34302"/>
                    <a:pt x="21729" y="34064"/>
                    <a:pt x="22039" y="34064"/>
                  </a:cubicBezTo>
                  <a:close/>
                  <a:moveTo>
                    <a:pt x="25777" y="34064"/>
                  </a:moveTo>
                  <a:cubicBezTo>
                    <a:pt x="26075" y="34064"/>
                    <a:pt x="26349" y="34326"/>
                    <a:pt x="26349" y="34635"/>
                  </a:cubicBezTo>
                  <a:cubicBezTo>
                    <a:pt x="26349" y="34933"/>
                    <a:pt x="26087" y="35195"/>
                    <a:pt x="25777" y="35195"/>
                  </a:cubicBezTo>
                  <a:cubicBezTo>
                    <a:pt x="25468" y="35195"/>
                    <a:pt x="25206" y="34945"/>
                    <a:pt x="25206" y="34635"/>
                  </a:cubicBezTo>
                  <a:cubicBezTo>
                    <a:pt x="25218" y="34302"/>
                    <a:pt x="25468" y="34064"/>
                    <a:pt x="25777" y="34064"/>
                  </a:cubicBezTo>
                  <a:close/>
                  <a:moveTo>
                    <a:pt x="29504" y="34064"/>
                  </a:moveTo>
                  <a:cubicBezTo>
                    <a:pt x="29801" y="34064"/>
                    <a:pt x="30063" y="34326"/>
                    <a:pt x="30063" y="34635"/>
                  </a:cubicBezTo>
                  <a:cubicBezTo>
                    <a:pt x="30063" y="34933"/>
                    <a:pt x="29813" y="35195"/>
                    <a:pt x="29504" y="35195"/>
                  </a:cubicBezTo>
                  <a:cubicBezTo>
                    <a:pt x="29182" y="35195"/>
                    <a:pt x="28932" y="34945"/>
                    <a:pt x="28932" y="34635"/>
                  </a:cubicBezTo>
                  <a:cubicBezTo>
                    <a:pt x="28944" y="34302"/>
                    <a:pt x="29182" y="34064"/>
                    <a:pt x="29504" y="34064"/>
                  </a:cubicBezTo>
                  <a:close/>
                  <a:moveTo>
                    <a:pt x="33230" y="34064"/>
                  </a:moveTo>
                  <a:cubicBezTo>
                    <a:pt x="33528" y="34064"/>
                    <a:pt x="33802" y="34326"/>
                    <a:pt x="33802" y="34635"/>
                  </a:cubicBezTo>
                  <a:cubicBezTo>
                    <a:pt x="33802" y="34933"/>
                    <a:pt x="33552" y="35195"/>
                    <a:pt x="33230" y="35195"/>
                  </a:cubicBezTo>
                  <a:cubicBezTo>
                    <a:pt x="32921" y="35195"/>
                    <a:pt x="32671" y="34945"/>
                    <a:pt x="32671" y="34635"/>
                  </a:cubicBezTo>
                  <a:cubicBezTo>
                    <a:pt x="32671" y="34302"/>
                    <a:pt x="32921" y="34064"/>
                    <a:pt x="33230" y="34064"/>
                  </a:cubicBezTo>
                  <a:close/>
                  <a:moveTo>
                    <a:pt x="36957" y="34064"/>
                  </a:moveTo>
                  <a:cubicBezTo>
                    <a:pt x="37255" y="34064"/>
                    <a:pt x="37517" y="34326"/>
                    <a:pt x="37517" y="34635"/>
                  </a:cubicBezTo>
                  <a:cubicBezTo>
                    <a:pt x="37517" y="34933"/>
                    <a:pt x="37267" y="35195"/>
                    <a:pt x="36957" y="35195"/>
                  </a:cubicBezTo>
                  <a:cubicBezTo>
                    <a:pt x="36648" y="35195"/>
                    <a:pt x="36386" y="34945"/>
                    <a:pt x="36386" y="34635"/>
                  </a:cubicBezTo>
                  <a:cubicBezTo>
                    <a:pt x="36409" y="34302"/>
                    <a:pt x="36648" y="34064"/>
                    <a:pt x="36957" y="34064"/>
                  </a:cubicBezTo>
                  <a:close/>
                  <a:moveTo>
                    <a:pt x="40672" y="34064"/>
                  </a:moveTo>
                  <a:cubicBezTo>
                    <a:pt x="40970" y="34064"/>
                    <a:pt x="41243" y="34326"/>
                    <a:pt x="41243" y="34635"/>
                  </a:cubicBezTo>
                  <a:cubicBezTo>
                    <a:pt x="41243" y="34933"/>
                    <a:pt x="40993" y="35195"/>
                    <a:pt x="40672" y="35195"/>
                  </a:cubicBezTo>
                  <a:cubicBezTo>
                    <a:pt x="40374" y="35195"/>
                    <a:pt x="40112" y="34945"/>
                    <a:pt x="40112" y="34635"/>
                  </a:cubicBezTo>
                  <a:cubicBezTo>
                    <a:pt x="40124" y="34302"/>
                    <a:pt x="40362" y="34064"/>
                    <a:pt x="40672" y="34064"/>
                  </a:cubicBezTo>
                  <a:close/>
                  <a:moveTo>
                    <a:pt x="44410" y="34064"/>
                  </a:moveTo>
                  <a:cubicBezTo>
                    <a:pt x="44708" y="34064"/>
                    <a:pt x="44982" y="34326"/>
                    <a:pt x="44982" y="34635"/>
                  </a:cubicBezTo>
                  <a:cubicBezTo>
                    <a:pt x="44982" y="34933"/>
                    <a:pt x="44720" y="35195"/>
                    <a:pt x="44410" y="35195"/>
                  </a:cubicBezTo>
                  <a:cubicBezTo>
                    <a:pt x="44113" y="35195"/>
                    <a:pt x="43851" y="34945"/>
                    <a:pt x="43851" y="34635"/>
                  </a:cubicBezTo>
                  <a:cubicBezTo>
                    <a:pt x="43851" y="34302"/>
                    <a:pt x="44101" y="34064"/>
                    <a:pt x="44410" y="34064"/>
                  </a:cubicBezTo>
                  <a:close/>
                  <a:moveTo>
                    <a:pt x="48137" y="34064"/>
                  </a:moveTo>
                  <a:cubicBezTo>
                    <a:pt x="48435" y="34064"/>
                    <a:pt x="48697" y="34326"/>
                    <a:pt x="48697" y="34635"/>
                  </a:cubicBezTo>
                  <a:cubicBezTo>
                    <a:pt x="48697" y="34933"/>
                    <a:pt x="48447" y="35195"/>
                    <a:pt x="48137" y="35195"/>
                  </a:cubicBezTo>
                  <a:cubicBezTo>
                    <a:pt x="47839" y="35195"/>
                    <a:pt x="47566" y="34945"/>
                    <a:pt x="47566" y="34635"/>
                  </a:cubicBezTo>
                  <a:cubicBezTo>
                    <a:pt x="47578" y="34302"/>
                    <a:pt x="47839" y="34064"/>
                    <a:pt x="48137" y="34064"/>
                  </a:cubicBezTo>
                  <a:close/>
                  <a:moveTo>
                    <a:pt x="51864" y="34064"/>
                  </a:moveTo>
                  <a:cubicBezTo>
                    <a:pt x="52161" y="34064"/>
                    <a:pt x="52435" y="34326"/>
                    <a:pt x="52435" y="34635"/>
                  </a:cubicBezTo>
                  <a:cubicBezTo>
                    <a:pt x="52435" y="34933"/>
                    <a:pt x="52185" y="35195"/>
                    <a:pt x="51864" y="35195"/>
                  </a:cubicBezTo>
                  <a:cubicBezTo>
                    <a:pt x="51566" y="35195"/>
                    <a:pt x="51304" y="34945"/>
                    <a:pt x="51304" y="34635"/>
                  </a:cubicBezTo>
                  <a:cubicBezTo>
                    <a:pt x="51304" y="34302"/>
                    <a:pt x="51554" y="34064"/>
                    <a:pt x="51864" y="34064"/>
                  </a:cubicBezTo>
                  <a:close/>
                  <a:moveTo>
                    <a:pt x="55602" y="34064"/>
                  </a:moveTo>
                  <a:cubicBezTo>
                    <a:pt x="55900" y="34064"/>
                    <a:pt x="56174" y="34326"/>
                    <a:pt x="56174" y="34635"/>
                  </a:cubicBezTo>
                  <a:cubicBezTo>
                    <a:pt x="56174" y="34933"/>
                    <a:pt x="55912" y="35195"/>
                    <a:pt x="55602" y="35195"/>
                  </a:cubicBezTo>
                  <a:cubicBezTo>
                    <a:pt x="55293" y="35195"/>
                    <a:pt x="55043" y="34945"/>
                    <a:pt x="55043" y="34635"/>
                  </a:cubicBezTo>
                  <a:cubicBezTo>
                    <a:pt x="55043" y="34302"/>
                    <a:pt x="55293" y="34064"/>
                    <a:pt x="55602" y="34064"/>
                  </a:cubicBezTo>
                  <a:close/>
                  <a:moveTo>
                    <a:pt x="59329" y="34064"/>
                  </a:moveTo>
                  <a:cubicBezTo>
                    <a:pt x="59627" y="34064"/>
                    <a:pt x="59889" y="34326"/>
                    <a:pt x="59889" y="34635"/>
                  </a:cubicBezTo>
                  <a:cubicBezTo>
                    <a:pt x="59889" y="34933"/>
                    <a:pt x="59639" y="35195"/>
                    <a:pt x="59329" y="35195"/>
                  </a:cubicBezTo>
                  <a:cubicBezTo>
                    <a:pt x="59008" y="35195"/>
                    <a:pt x="58757" y="34945"/>
                    <a:pt x="58757" y="34635"/>
                  </a:cubicBezTo>
                  <a:cubicBezTo>
                    <a:pt x="58757" y="34302"/>
                    <a:pt x="59008" y="34064"/>
                    <a:pt x="59329" y="34064"/>
                  </a:cubicBezTo>
                  <a:close/>
                  <a:moveTo>
                    <a:pt x="63056" y="34064"/>
                  </a:moveTo>
                  <a:cubicBezTo>
                    <a:pt x="63353" y="34064"/>
                    <a:pt x="63627" y="34326"/>
                    <a:pt x="63627" y="34635"/>
                  </a:cubicBezTo>
                  <a:cubicBezTo>
                    <a:pt x="63627" y="34933"/>
                    <a:pt x="63377" y="35195"/>
                    <a:pt x="63056" y="35195"/>
                  </a:cubicBezTo>
                  <a:cubicBezTo>
                    <a:pt x="62746" y="35195"/>
                    <a:pt x="62496" y="34945"/>
                    <a:pt x="62496" y="34635"/>
                  </a:cubicBezTo>
                  <a:cubicBezTo>
                    <a:pt x="62496" y="34302"/>
                    <a:pt x="62746" y="34064"/>
                    <a:pt x="63056" y="34064"/>
                  </a:cubicBezTo>
                  <a:close/>
                  <a:moveTo>
                    <a:pt x="66782" y="34064"/>
                  </a:moveTo>
                  <a:cubicBezTo>
                    <a:pt x="67080" y="34064"/>
                    <a:pt x="67342" y="34326"/>
                    <a:pt x="67342" y="34635"/>
                  </a:cubicBezTo>
                  <a:cubicBezTo>
                    <a:pt x="67342" y="34933"/>
                    <a:pt x="67092" y="35195"/>
                    <a:pt x="66782" y="35195"/>
                  </a:cubicBezTo>
                  <a:cubicBezTo>
                    <a:pt x="66473" y="35195"/>
                    <a:pt x="66211" y="34945"/>
                    <a:pt x="66211" y="34635"/>
                  </a:cubicBezTo>
                  <a:cubicBezTo>
                    <a:pt x="66235" y="34302"/>
                    <a:pt x="66473" y="34064"/>
                    <a:pt x="66782" y="34064"/>
                  </a:cubicBezTo>
                  <a:close/>
                  <a:moveTo>
                    <a:pt x="70509" y="34064"/>
                  </a:moveTo>
                  <a:cubicBezTo>
                    <a:pt x="70807" y="34064"/>
                    <a:pt x="71080" y="34326"/>
                    <a:pt x="71080" y="34635"/>
                  </a:cubicBezTo>
                  <a:cubicBezTo>
                    <a:pt x="71080" y="34933"/>
                    <a:pt x="70830" y="35195"/>
                    <a:pt x="70509" y="35195"/>
                  </a:cubicBezTo>
                  <a:cubicBezTo>
                    <a:pt x="70199" y="35195"/>
                    <a:pt x="69949" y="34945"/>
                    <a:pt x="69949" y="34635"/>
                  </a:cubicBezTo>
                  <a:cubicBezTo>
                    <a:pt x="69949" y="34302"/>
                    <a:pt x="70199" y="34064"/>
                    <a:pt x="70509" y="34064"/>
                  </a:cubicBezTo>
                  <a:close/>
                  <a:moveTo>
                    <a:pt x="74236" y="34064"/>
                  </a:moveTo>
                  <a:cubicBezTo>
                    <a:pt x="74533" y="34064"/>
                    <a:pt x="74795" y="34326"/>
                    <a:pt x="74795" y="34635"/>
                  </a:cubicBezTo>
                  <a:cubicBezTo>
                    <a:pt x="74795" y="34933"/>
                    <a:pt x="74545" y="35195"/>
                    <a:pt x="74236" y="35195"/>
                  </a:cubicBezTo>
                  <a:cubicBezTo>
                    <a:pt x="73938" y="35195"/>
                    <a:pt x="73676" y="34945"/>
                    <a:pt x="73676" y="34635"/>
                  </a:cubicBezTo>
                  <a:cubicBezTo>
                    <a:pt x="73676" y="34302"/>
                    <a:pt x="73926" y="34064"/>
                    <a:pt x="74236" y="34064"/>
                  </a:cubicBezTo>
                  <a:close/>
                  <a:moveTo>
                    <a:pt x="77855" y="34064"/>
                  </a:moveTo>
                  <a:cubicBezTo>
                    <a:pt x="78153" y="34064"/>
                    <a:pt x="78415" y="34326"/>
                    <a:pt x="78415" y="34635"/>
                  </a:cubicBezTo>
                  <a:cubicBezTo>
                    <a:pt x="78415" y="34933"/>
                    <a:pt x="78165" y="35195"/>
                    <a:pt x="77855" y="35195"/>
                  </a:cubicBezTo>
                  <a:cubicBezTo>
                    <a:pt x="77546" y="35195"/>
                    <a:pt x="77284" y="34945"/>
                    <a:pt x="77284" y="34635"/>
                  </a:cubicBezTo>
                  <a:cubicBezTo>
                    <a:pt x="77284" y="34302"/>
                    <a:pt x="77546" y="34064"/>
                    <a:pt x="77855" y="34064"/>
                  </a:cubicBezTo>
                  <a:close/>
                  <a:moveTo>
                    <a:pt x="81570" y="34064"/>
                  </a:moveTo>
                  <a:cubicBezTo>
                    <a:pt x="81868" y="34064"/>
                    <a:pt x="82141" y="34326"/>
                    <a:pt x="82141" y="34635"/>
                  </a:cubicBezTo>
                  <a:cubicBezTo>
                    <a:pt x="82141" y="34933"/>
                    <a:pt x="81879" y="35195"/>
                    <a:pt x="81570" y="35195"/>
                  </a:cubicBezTo>
                  <a:cubicBezTo>
                    <a:pt x="81260" y="35195"/>
                    <a:pt x="81010" y="34945"/>
                    <a:pt x="81010" y="34635"/>
                  </a:cubicBezTo>
                  <a:cubicBezTo>
                    <a:pt x="81022" y="34302"/>
                    <a:pt x="81260" y="34064"/>
                    <a:pt x="81570" y="34064"/>
                  </a:cubicBezTo>
                  <a:close/>
                  <a:moveTo>
                    <a:pt x="85308" y="34064"/>
                  </a:moveTo>
                  <a:cubicBezTo>
                    <a:pt x="85606" y="34064"/>
                    <a:pt x="85880" y="34326"/>
                    <a:pt x="85880" y="34635"/>
                  </a:cubicBezTo>
                  <a:cubicBezTo>
                    <a:pt x="85880" y="34933"/>
                    <a:pt x="85618" y="35195"/>
                    <a:pt x="85308" y="35195"/>
                  </a:cubicBezTo>
                  <a:cubicBezTo>
                    <a:pt x="84999" y="35195"/>
                    <a:pt x="84749" y="34945"/>
                    <a:pt x="84749" y="34635"/>
                  </a:cubicBezTo>
                  <a:cubicBezTo>
                    <a:pt x="84749" y="34302"/>
                    <a:pt x="84999" y="34064"/>
                    <a:pt x="85308" y="34064"/>
                  </a:cubicBezTo>
                  <a:close/>
                  <a:moveTo>
                    <a:pt x="89035" y="34064"/>
                  </a:moveTo>
                  <a:cubicBezTo>
                    <a:pt x="89333" y="34064"/>
                    <a:pt x="89595" y="34326"/>
                    <a:pt x="89595" y="34635"/>
                  </a:cubicBezTo>
                  <a:cubicBezTo>
                    <a:pt x="89595" y="34933"/>
                    <a:pt x="89345" y="35195"/>
                    <a:pt x="89035" y="35195"/>
                  </a:cubicBezTo>
                  <a:cubicBezTo>
                    <a:pt x="88714" y="35195"/>
                    <a:pt x="88464" y="34945"/>
                    <a:pt x="88464" y="34635"/>
                  </a:cubicBezTo>
                  <a:cubicBezTo>
                    <a:pt x="88475" y="34302"/>
                    <a:pt x="88714" y="34064"/>
                    <a:pt x="89035" y="34064"/>
                  </a:cubicBezTo>
                  <a:close/>
                  <a:moveTo>
                    <a:pt x="92762" y="34064"/>
                  </a:moveTo>
                  <a:cubicBezTo>
                    <a:pt x="93059" y="34064"/>
                    <a:pt x="93333" y="34326"/>
                    <a:pt x="93333" y="34635"/>
                  </a:cubicBezTo>
                  <a:cubicBezTo>
                    <a:pt x="93333" y="34933"/>
                    <a:pt x="93071" y="35195"/>
                    <a:pt x="92762" y="35195"/>
                  </a:cubicBezTo>
                  <a:cubicBezTo>
                    <a:pt x="92452" y="35195"/>
                    <a:pt x="92202" y="34945"/>
                    <a:pt x="92202" y="34635"/>
                  </a:cubicBezTo>
                  <a:cubicBezTo>
                    <a:pt x="92202" y="34302"/>
                    <a:pt x="92452" y="34064"/>
                    <a:pt x="92762" y="34064"/>
                  </a:cubicBezTo>
                  <a:close/>
                  <a:moveTo>
                    <a:pt x="96488" y="34064"/>
                  </a:moveTo>
                  <a:cubicBezTo>
                    <a:pt x="96786" y="34064"/>
                    <a:pt x="97048" y="34326"/>
                    <a:pt x="97048" y="34635"/>
                  </a:cubicBezTo>
                  <a:cubicBezTo>
                    <a:pt x="97048" y="34933"/>
                    <a:pt x="96798" y="35195"/>
                    <a:pt x="96488" y="35195"/>
                  </a:cubicBezTo>
                  <a:cubicBezTo>
                    <a:pt x="96191" y="35195"/>
                    <a:pt x="95917" y="34945"/>
                    <a:pt x="95917" y="34635"/>
                  </a:cubicBezTo>
                  <a:cubicBezTo>
                    <a:pt x="95917" y="34302"/>
                    <a:pt x="96179" y="34064"/>
                    <a:pt x="96488" y="34064"/>
                  </a:cubicBezTo>
                  <a:close/>
                  <a:moveTo>
                    <a:pt x="100203" y="34064"/>
                  </a:moveTo>
                  <a:cubicBezTo>
                    <a:pt x="100501" y="34064"/>
                    <a:pt x="100775" y="34326"/>
                    <a:pt x="100775" y="34635"/>
                  </a:cubicBezTo>
                  <a:cubicBezTo>
                    <a:pt x="100775" y="34933"/>
                    <a:pt x="100513" y="35195"/>
                    <a:pt x="100203" y="35195"/>
                  </a:cubicBezTo>
                  <a:cubicBezTo>
                    <a:pt x="99905" y="35195"/>
                    <a:pt x="99644" y="34945"/>
                    <a:pt x="99644" y="34635"/>
                  </a:cubicBezTo>
                  <a:cubicBezTo>
                    <a:pt x="99655" y="34302"/>
                    <a:pt x="99894" y="34064"/>
                    <a:pt x="100203" y="34064"/>
                  </a:cubicBezTo>
                  <a:close/>
                  <a:moveTo>
                    <a:pt x="103942" y="34064"/>
                  </a:moveTo>
                  <a:cubicBezTo>
                    <a:pt x="104239" y="34064"/>
                    <a:pt x="104513" y="34326"/>
                    <a:pt x="104513" y="34635"/>
                  </a:cubicBezTo>
                  <a:cubicBezTo>
                    <a:pt x="104513" y="34933"/>
                    <a:pt x="104251" y="35195"/>
                    <a:pt x="103942" y="35195"/>
                  </a:cubicBezTo>
                  <a:cubicBezTo>
                    <a:pt x="103644" y="35195"/>
                    <a:pt x="103382" y="34945"/>
                    <a:pt x="103382" y="34635"/>
                  </a:cubicBezTo>
                  <a:cubicBezTo>
                    <a:pt x="103382" y="34302"/>
                    <a:pt x="103632" y="34064"/>
                    <a:pt x="103942" y="34064"/>
                  </a:cubicBezTo>
                  <a:close/>
                  <a:moveTo>
                    <a:pt x="107668" y="34064"/>
                  </a:moveTo>
                  <a:cubicBezTo>
                    <a:pt x="107966" y="34064"/>
                    <a:pt x="108228" y="34326"/>
                    <a:pt x="108228" y="34635"/>
                  </a:cubicBezTo>
                  <a:cubicBezTo>
                    <a:pt x="108228" y="34933"/>
                    <a:pt x="107978" y="35195"/>
                    <a:pt x="107668" y="35195"/>
                  </a:cubicBezTo>
                  <a:cubicBezTo>
                    <a:pt x="107371" y="35195"/>
                    <a:pt x="107097" y="34945"/>
                    <a:pt x="107097" y="34635"/>
                  </a:cubicBezTo>
                  <a:cubicBezTo>
                    <a:pt x="107109" y="34302"/>
                    <a:pt x="107347" y="34064"/>
                    <a:pt x="107668" y="34064"/>
                  </a:cubicBezTo>
                  <a:close/>
                  <a:moveTo>
                    <a:pt x="111395" y="34064"/>
                  </a:moveTo>
                  <a:cubicBezTo>
                    <a:pt x="111693" y="34064"/>
                    <a:pt x="111967" y="34326"/>
                    <a:pt x="111967" y="34635"/>
                  </a:cubicBezTo>
                  <a:cubicBezTo>
                    <a:pt x="111967" y="34933"/>
                    <a:pt x="111705" y="35195"/>
                    <a:pt x="111395" y="35195"/>
                  </a:cubicBezTo>
                  <a:cubicBezTo>
                    <a:pt x="111085" y="35195"/>
                    <a:pt x="110835" y="34945"/>
                    <a:pt x="110835" y="34635"/>
                  </a:cubicBezTo>
                  <a:cubicBezTo>
                    <a:pt x="110835" y="34302"/>
                    <a:pt x="111085" y="34064"/>
                    <a:pt x="111395" y="34064"/>
                  </a:cubicBezTo>
                  <a:close/>
                  <a:moveTo>
                    <a:pt x="115122" y="34064"/>
                  </a:moveTo>
                  <a:cubicBezTo>
                    <a:pt x="115419" y="34064"/>
                    <a:pt x="115681" y="34326"/>
                    <a:pt x="115681" y="34635"/>
                  </a:cubicBezTo>
                  <a:cubicBezTo>
                    <a:pt x="115681" y="34933"/>
                    <a:pt x="115431" y="35195"/>
                    <a:pt x="115122" y="35195"/>
                  </a:cubicBezTo>
                  <a:cubicBezTo>
                    <a:pt x="114812" y="35195"/>
                    <a:pt x="114550" y="34945"/>
                    <a:pt x="114550" y="34635"/>
                  </a:cubicBezTo>
                  <a:cubicBezTo>
                    <a:pt x="114574" y="34302"/>
                    <a:pt x="114812" y="34064"/>
                    <a:pt x="115122" y="34064"/>
                  </a:cubicBezTo>
                  <a:close/>
                  <a:moveTo>
                    <a:pt x="118860" y="34064"/>
                  </a:moveTo>
                  <a:cubicBezTo>
                    <a:pt x="119158" y="34064"/>
                    <a:pt x="119420" y="34326"/>
                    <a:pt x="119420" y="34635"/>
                  </a:cubicBezTo>
                  <a:cubicBezTo>
                    <a:pt x="119420" y="34933"/>
                    <a:pt x="119170" y="35195"/>
                    <a:pt x="118860" y="35195"/>
                  </a:cubicBezTo>
                  <a:cubicBezTo>
                    <a:pt x="118539" y="35195"/>
                    <a:pt x="118289" y="34945"/>
                    <a:pt x="118289" y="34635"/>
                  </a:cubicBezTo>
                  <a:cubicBezTo>
                    <a:pt x="118289" y="34302"/>
                    <a:pt x="118539" y="34064"/>
                    <a:pt x="118860" y="34064"/>
                  </a:cubicBezTo>
                  <a:close/>
                  <a:moveTo>
                    <a:pt x="122575" y="34064"/>
                  </a:moveTo>
                  <a:cubicBezTo>
                    <a:pt x="122873" y="34064"/>
                    <a:pt x="123146" y="34326"/>
                    <a:pt x="123146" y="34635"/>
                  </a:cubicBezTo>
                  <a:cubicBezTo>
                    <a:pt x="123146" y="34933"/>
                    <a:pt x="122885" y="35195"/>
                    <a:pt x="122575" y="35195"/>
                  </a:cubicBezTo>
                  <a:cubicBezTo>
                    <a:pt x="122265" y="35195"/>
                    <a:pt x="122015" y="34945"/>
                    <a:pt x="122015" y="34635"/>
                  </a:cubicBezTo>
                  <a:cubicBezTo>
                    <a:pt x="122027" y="34302"/>
                    <a:pt x="122277" y="34064"/>
                    <a:pt x="122575" y="34064"/>
                  </a:cubicBezTo>
                  <a:close/>
                  <a:moveTo>
                    <a:pt x="126314" y="34064"/>
                  </a:moveTo>
                  <a:cubicBezTo>
                    <a:pt x="126611" y="34064"/>
                    <a:pt x="126873" y="34326"/>
                    <a:pt x="126873" y="34635"/>
                  </a:cubicBezTo>
                  <a:cubicBezTo>
                    <a:pt x="126873" y="34933"/>
                    <a:pt x="126623" y="35195"/>
                    <a:pt x="126314" y="35195"/>
                  </a:cubicBezTo>
                  <a:cubicBezTo>
                    <a:pt x="126004" y="35195"/>
                    <a:pt x="125742" y="34945"/>
                    <a:pt x="125742" y="34635"/>
                  </a:cubicBezTo>
                  <a:cubicBezTo>
                    <a:pt x="125742" y="34302"/>
                    <a:pt x="126004" y="34064"/>
                    <a:pt x="126314" y="34064"/>
                  </a:cubicBezTo>
                  <a:close/>
                  <a:moveTo>
                    <a:pt x="130028" y="34064"/>
                  </a:moveTo>
                  <a:cubicBezTo>
                    <a:pt x="130326" y="34064"/>
                    <a:pt x="130600" y="34326"/>
                    <a:pt x="130600" y="34635"/>
                  </a:cubicBezTo>
                  <a:cubicBezTo>
                    <a:pt x="130600" y="34933"/>
                    <a:pt x="130350" y="35195"/>
                    <a:pt x="130028" y="35195"/>
                  </a:cubicBezTo>
                  <a:cubicBezTo>
                    <a:pt x="129731" y="35195"/>
                    <a:pt x="129469" y="34945"/>
                    <a:pt x="129469" y="34635"/>
                  </a:cubicBezTo>
                  <a:cubicBezTo>
                    <a:pt x="129469" y="34302"/>
                    <a:pt x="129719" y="34064"/>
                    <a:pt x="130028" y="34064"/>
                  </a:cubicBezTo>
                  <a:close/>
                  <a:moveTo>
                    <a:pt x="133767" y="34064"/>
                  </a:moveTo>
                  <a:cubicBezTo>
                    <a:pt x="134065" y="34064"/>
                    <a:pt x="134326" y="34326"/>
                    <a:pt x="134326" y="34635"/>
                  </a:cubicBezTo>
                  <a:cubicBezTo>
                    <a:pt x="134326" y="34933"/>
                    <a:pt x="134076" y="35195"/>
                    <a:pt x="133767" y="35195"/>
                  </a:cubicBezTo>
                  <a:cubicBezTo>
                    <a:pt x="133469" y="35195"/>
                    <a:pt x="133207" y="34945"/>
                    <a:pt x="133207" y="34635"/>
                  </a:cubicBezTo>
                  <a:cubicBezTo>
                    <a:pt x="133207" y="34302"/>
                    <a:pt x="133457" y="34064"/>
                    <a:pt x="133767" y="34064"/>
                  </a:cubicBezTo>
                  <a:close/>
                  <a:moveTo>
                    <a:pt x="137494" y="34064"/>
                  </a:moveTo>
                  <a:cubicBezTo>
                    <a:pt x="137791" y="34064"/>
                    <a:pt x="138053" y="34326"/>
                    <a:pt x="138053" y="34635"/>
                  </a:cubicBezTo>
                  <a:cubicBezTo>
                    <a:pt x="138053" y="34933"/>
                    <a:pt x="137803" y="35195"/>
                    <a:pt x="137494" y="35195"/>
                  </a:cubicBezTo>
                  <a:cubicBezTo>
                    <a:pt x="137196" y="35195"/>
                    <a:pt x="136922" y="34945"/>
                    <a:pt x="136922" y="34635"/>
                  </a:cubicBezTo>
                  <a:cubicBezTo>
                    <a:pt x="136934" y="34302"/>
                    <a:pt x="137172" y="34064"/>
                    <a:pt x="137494" y="34064"/>
                  </a:cubicBezTo>
                  <a:close/>
                  <a:moveTo>
                    <a:pt x="141220" y="34064"/>
                  </a:moveTo>
                  <a:cubicBezTo>
                    <a:pt x="141518" y="34064"/>
                    <a:pt x="141792" y="34326"/>
                    <a:pt x="141792" y="34635"/>
                  </a:cubicBezTo>
                  <a:cubicBezTo>
                    <a:pt x="141792" y="34933"/>
                    <a:pt x="141530" y="35195"/>
                    <a:pt x="141220" y="35195"/>
                  </a:cubicBezTo>
                  <a:cubicBezTo>
                    <a:pt x="140911" y="35195"/>
                    <a:pt x="140661" y="34945"/>
                    <a:pt x="140661" y="34635"/>
                  </a:cubicBezTo>
                  <a:cubicBezTo>
                    <a:pt x="140661" y="34302"/>
                    <a:pt x="140911" y="34064"/>
                    <a:pt x="141220" y="34064"/>
                  </a:cubicBezTo>
                  <a:close/>
                  <a:moveTo>
                    <a:pt x="1548" y="35933"/>
                  </a:moveTo>
                  <a:cubicBezTo>
                    <a:pt x="1846" y="35933"/>
                    <a:pt x="2119" y="36183"/>
                    <a:pt x="2119" y="36493"/>
                  </a:cubicBezTo>
                  <a:cubicBezTo>
                    <a:pt x="2119" y="36790"/>
                    <a:pt x="1858" y="37064"/>
                    <a:pt x="1548" y="37064"/>
                  </a:cubicBezTo>
                  <a:cubicBezTo>
                    <a:pt x="1238" y="37064"/>
                    <a:pt x="988" y="36802"/>
                    <a:pt x="988" y="36493"/>
                  </a:cubicBezTo>
                  <a:cubicBezTo>
                    <a:pt x="988" y="36183"/>
                    <a:pt x="1238" y="35933"/>
                    <a:pt x="1548" y="35933"/>
                  </a:cubicBezTo>
                  <a:close/>
                  <a:moveTo>
                    <a:pt x="5287" y="35933"/>
                  </a:moveTo>
                  <a:cubicBezTo>
                    <a:pt x="5596" y="35933"/>
                    <a:pt x="5846" y="36183"/>
                    <a:pt x="5846" y="36493"/>
                  </a:cubicBezTo>
                  <a:cubicBezTo>
                    <a:pt x="5846" y="36802"/>
                    <a:pt x="5596" y="37064"/>
                    <a:pt x="5287" y="37064"/>
                  </a:cubicBezTo>
                  <a:cubicBezTo>
                    <a:pt x="4977" y="37064"/>
                    <a:pt x="4715" y="36802"/>
                    <a:pt x="4715" y="36493"/>
                  </a:cubicBezTo>
                  <a:cubicBezTo>
                    <a:pt x="4715" y="36183"/>
                    <a:pt x="4977" y="35933"/>
                    <a:pt x="5287" y="35933"/>
                  </a:cubicBezTo>
                  <a:close/>
                  <a:moveTo>
                    <a:pt x="9001" y="35933"/>
                  </a:moveTo>
                  <a:cubicBezTo>
                    <a:pt x="9299" y="35933"/>
                    <a:pt x="9573" y="36183"/>
                    <a:pt x="9573" y="36493"/>
                  </a:cubicBezTo>
                  <a:cubicBezTo>
                    <a:pt x="9573" y="36790"/>
                    <a:pt x="9323" y="37064"/>
                    <a:pt x="9001" y="37064"/>
                  </a:cubicBezTo>
                  <a:cubicBezTo>
                    <a:pt x="8704" y="37064"/>
                    <a:pt x="8442" y="36802"/>
                    <a:pt x="8442" y="36493"/>
                  </a:cubicBezTo>
                  <a:cubicBezTo>
                    <a:pt x="8442" y="36183"/>
                    <a:pt x="8692" y="35933"/>
                    <a:pt x="9001" y="35933"/>
                  </a:cubicBezTo>
                  <a:close/>
                  <a:moveTo>
                    <a:pt x="12728" y="35933"/>
                  </a:moveTo>
                  <a:cubicBezTo>
                    <a:pt x="13037" y="35933"/>
                    <a:pt x="13288" y="36183"/>
                    <a:pt x="13288" y="36493"/>
                  </a:cubicBezTo>
                  <a:cubicBezTo>
                    <a:pt x="13288" y="36802"/>
                    <a:pt x="13037" y="37064"/>
                    <a:pt x="12728" y="37064"/>
                  </a:cubicBezTo>
                  <a:cubicBezTo>
                    <a:pt x="12418" y="37064"/>
                    <a:pt x="12156" y="36802"/>
                    <a:pt x="12156" y="36493"/>
                  </a:cubicBezTo>
                  <a:cubicBezTo>
                    <a:pt x="12180" y="36183"/>
                    <a:pt x="12418" y="35933"/>
                    <a:pt x="12728" y="35933"/>
                  </a:cubicBezTo>
                  <a:close/>
                  <a:moveTo>
                    <a:pt x="16466" y="35933"/>
                  </a:moveTo>
                  <a:cubicBezTo>
                    <a:pt x="16764" y="35933"/>
                    <a:pt x="17026" y="36183"/>
                    <a:pt x="17026" y="36493"/>
                  </a:cubicBezTo>
                  <a:cubicBezTo>
                    <a:pt x="17026" y="36790"/>
                    <a:pt x="16776" y="37064"/>
                    <a:pt x="16466" y="37064"/>
                  </a:cubicBezTo>
                  <a:cubicBezTo>
                    <a:pt x="16169" y="37064"/>
                    <a:pt x="15895" y="36802"/>
                    <a:pt x="15895" y="36493"/>
                  </a:cubicBezTo>
                  <a:cubicBezTo>
                    <a:pt x="15895" y="36183"/>
                    <a:pt x="16145" y="35933"/>
                    <a:pt x="16466" y="35933"/>
                  </a:cubicBezTo>
                  <a:close/>
                  <a:moveTo>
                    <a:pt x="20181" y="35933"/>
                  </a:moveTo>
                  <a:cubicBezTo>
                    <a:pt x="20491" y="35933"/>
                    <a:pt x="20753" y="36183"/>
                    <a:pt x="20753" y="36493"/>
                  </a:cubicBezTo>
                  <a:cubicBezTo>
                    <a:pt x="20753" y="36802"/>
                    <a:pt x="20491" y="37064"/>
                    <a:pt x="20181" y="37064"/>
                  </a:cubicBezTo>
                  <a:cubicBezTo>
                    <a:pt x="19872" y="37064"/>
                    <a:pt x="19622" y="36802"/>
                    <a:pt x="19622" y="36493"/>
                  </a:cubicBezTo>
                  <a:cubicBezTo>
                    <a:pt x="19634" y="36183"/>
                    <a:pt x="19872" y="35933"/>
                    <a:pt x="20181" y="35933"/>
                  </a:cubicBezTo>
                  <a:close/>
                  <a:moveTo>
                    <a:pt x="23920" y="35933"/>
                  </a:moveTo>
                  <a:cubicBezTo>
                    <a:pt x="24217" y="35933"/>
                    <a:pt x="24479" y="36183"/>
                    <a:pt x="24479" y="36493"/>
                  </a:cubicBezTo>
                  <a:cubicBezTo>
                    <a:pt x="24479" y="36790"/>
                    <a:pt x="24229" y="37064"/>
                    <a:pt x="23920" y="37064"/>
                  </a:cubicBezTo>
                  <a:cubicBezTo>
                    <a:pt x="23610" y="37064"/>
                    <a:pt x="23348" y="36802"/>
                    <a:pt x="23348" y="36493"/>
                  </a:cubicBezTo>
                  <a:cubicBezTo>
                    <a:pt x="23348" y="36183"/>
                    <a:pt x="23610" y="35933"/>
                    <a:pt x="23920" y="35933"/>
                  </a:cubicBezTo>
                  <a:close/>
                  <a:moveTo>
                    <a:pt x="27635" y="35933"/>
                  </a:moveTo>
                  <a:cubicBezTo>
                    <a:pt x="27956" y="35933"/>
                    <a:pt x="28206" y="36183"/>
                    <a:pt x="28206" y="36493"/>
                  </a:cubicBezTo>
                  <a:cubicBezTo>
                    <a:pt x="28206" y="36802"/>
                    <a:pt x="27956" y="37064"/>
                    <a:pt x="27635" y="37064"/>
                  </a:cubicBezTo>
                  <a:cubicBezTo>
                    <a:pt x="27325" y="37064"/>
                    <a:pt x="27075" y="36802"/>
                    <a:pt x="27075" y="36493"/>
                  </a:cubicBezTo>
                  <a:cubicBezTo>
                    <a:pt x="27087" y="36183"/>
                    <a:pt x="27325" y="35933"/>
                    <a:pt x="27635" y="35933"/>
                  </a:cubicBezTo>
                  <a:close/>
                  <a:moveTo>
                    <a:pt x="31373" y="35933"/>
                  </a:moveTo>
                  <a:cubicBezTo>
                    <a:pt x="31671" y="35933"/>
                    <a:pt x="31945" y="36183"/>
                    <a:pt x="31945" y="36493"/>
                  </a:cubicBezTo>
                  <a:cubicBezTo>
                    <a:pt x="31945" y="36790"/>
                    <a:pt x="31683" y="37064"/>
                    <a:pt x="31373" y="37064"/>
                  </a:cubicBezTo>
                  <a:cubicBezTo>
                    <a:pt x="31064" y="37064"/>
                    <a:pt x="30814" y="36802"/>
                    <a:pt x="30814" y="36493"/>
                  </a:cubicBezTo>
                  <a:cubicBezTo>
                    <a:pt x="30814" y="36183"/>
                    <a:pt x="31064" y="35933"/>
                    <a:pt x="31373" y="35933"/>
                  </a:cubicBezTo>
                  <a:close/>
                  <a:moveTo>
                    <a:pt x="35100" y="35933"/>
                  </a:moveTo>
                  <a:cubicBezTo>
                    <a:pt x="35409" y="35933"/>
                    <a:pt x="35659" y="36183"/>
                    <a:pt x="35659" y="36493"/>
                  </a:cubicBezTo>
                  <a:cubicBezTo>
                    <a:pt x="35659" y="36802"/>
                    <a:pt x="35409" y="37064"/>
                    <a:pt x="35100" y="37064"/>
                  </a:cubicBezTo>
                  <a:cubicBezTo>
                    <a:pt x="34778" y="37064"/>
                    <a:pt x="34528" y="36802"/>
                    <a:pt x="34528" y="36493"/>
                  </a:cubicBezTo>
                  <a:cubicBezTo>
                    <a:pt x="34540" y="36183"/>
                    <a:pt x="34778" y="35933"/>
                    <a:pt x="35100" y="35933"/>
                  </a:cubicBezTo>
                  <a:close/>
                  <a:moveTo>
                    <a:pt x="38815" y="35933"/>
                  </a:moveTo>
                  <a:cubicBezTo>
                    <a:pt x="39112" y="35933"/>
                    <a:pt x="39386" y="36183"/>
                    <a:pt x="39386" y="36493"/>
                  </a:cubicBezTo>
                  <a:cubicBezTo>
                    <a:pt x="39386" y="36790"/>
                    <a:pt x="39124" y="37064"/>
                    <a:pt x="38815" y="37064"/>
                  </a:cubicBezTo>
                  <a:cubicBezTo>
                    <a:pt x="38517" y="37064"/>
                    <a:pt x="38255" y="36802"/>
                    <a:pt x="38255" y="36493"/>
                  </a:cubicBezTo>
                  <a:cubicBezTo>
                    <a:pt x="38267" y="36183"/>
                    <a:pt x="38505" y="35933"/>
                    <a:pt x="38815" y="35933"/>
                  </a:cubicBezTo>
                  <a:close/>
                  <a:moveTo>
                    <a:pt x="42553" y="35933"/>
                  </a:moveTo>
                  <a:cubicBezTo>
                    <a:pt x="42863" y="35933"/>
                    <a:pt x="43113" y="36183"/>
                    <a:pt x="43113" y="36493"/>
                  </a:cubicBezTo>
                  <a:cubicBezTo>
                    <a:pt x="43113" y="36802"/>
                    <a:pt x="42863" y="37064"/>
                    <a:pt x="42553" y="37064"/>
                  </a:cubicBezTo>
                  <a:cubicBezTo>
                    <a:pt x="42232" y="37064"/>
                    <a:pt x="41982" y="36802"/>
                    <a:pt x="41982" y="36493"/>
                  </a:cubicBezTo>
                  <a:cubicBezTo>
                    <a:pt x="41982" y="36183"/>
                    <a:pt x="42244" y="35933"/>
                    <a:pt x="42553" y="35933"/>
                  </a:cubicBezTo>
                  <a:close/>
                  <a:moveTo>
                    <a:pt x="46268" y="35933"/>
                  </a:moveTo>
                  <a:cubicBezTo>
                    <a:pt x="46565" y="35933"/>
                    <a:pt x="46839" y="36183"/>
                    <a:pt x="46839" y="36493"/>
                  </a:cubicBezTo>
                  <a:cubicBezTo>
                    <a:pt x="46839" y="36790"/>
                    <a:pt x="46589" y="37064"/>
                    <a:pt x="46268" y="37064"/>
                  </a:cubicBezTo>
                  <a:cubicBezTo>
                    <a:pt x="45970" y="37064"/>
                    <a:pt x="45708" y="36802"/>
                    <a:pt x="45708" y="36493"/>
                  </a:cubicBezTo>
                  <a:cubicBezTo>
                    <a:pt x="45720" y="36183"/>
                    <a:pt x="45958" y="35933"/>
                    <a:pt x="46268" y="35933"/>
                  </a:cubicBezTo>
                  <a:close/>
                  <a:moveTo>
                    <a:pt x="50006" y="35933"/>
                  </a:moveTo>
                  <a:cubicBezTo>
                    <a:pt x="50316" y="35933"/>
                    <a:pt x="50578" y="36183"/>
                    <a:pt x="50578" y="36493"/>
                  </a:cubicBezTo>
                  <a:cubicBezTo>
                    <a:pt x="50578" y="36802"/>
                    <a:pt x="50316" y="37064"/>
                    <a:pt x="50006" y="37064"/>
                  </a:cubicBezTo>
                  <a:cubicBezTo>
                    <a:pt x="49697" y="37064"/>
                    <a:pt x="49447" y="36802"/>
                    <a:pt x="49447" y="36493"/>
                  </a:cubicBezTo>
                  <a:cubicBezTo>
                    <a:pt x="49447" y="36183"/>
                    <a:pt x="49697" y="35933"/>
                    <a:pt x="50006" y="35933"/>
                  </a:cubicBezTo>
                  <a:close/>
                  <a:moveTo>
                    <a:pt x="53733" y="35933"/>
                  </a:moveTo>
                  <a:cubicBezTo>
                    <a:pt x="54031" y="35933"/>
                    <a:pt x="54293" y="36183"/>
                    <a:pt x="54293" y="36493"/>
                  </a:cubicBezTo>
                  <a:cubicBezTo>
                    <a:pt x="54293" y="36790"/>
                    <a:pt x="54043" y="37064"/>
                    <a:pt x="53733" y="37064"/>
                  </a:cubicBezTo>
                  <a:cubicBezTo>
                    <a:pt x="53412" y="37064"/>
                    <a:pt x="53162" y="36802"/>
                    <a:pt x="53162" y="36493"/>
                  </a:cubicBezTo>
                  <a:cubicBezTo>
                    <a:pt x="53173" y="36183"/>
                    <a:pt x="53412" y="35933"/>
                    <a:pt x="53733" y="35933"/>
                  </a:cubicBezTo>
                  <a:close/>
                  <a:moveTo>
                    <a:pt x="57460" y="35933"/>
                  </a:moveTo>
                  <a:cubicBezTo>
                    <a:pt x="57781" y="35933"/>
                    <a:pt x="58031" y="36183"/>
                    <a:pt x="58031" y="36493"/>
                  </a:cubicBezTo>
                  <a:cubicBezTo>
                    <a:pt x="58031" y="36802"/>
                    <a:pt x="57781" y="37064"/>
                    <a:pt x="57460" y="37064"/>
                  </a:cubicBezTo>
                  <a:cubicBezTo>
                    <a:pt x="57150" y="37064"/>
                    <a:pt x="56900" y="36802"/>
                    <a:pt x="56900" y="36493"/>
                  </a:cubicBezTo>
                  <a:cubicBezTo>
                    <a:pt x="56900" y="36183"/>
                    <a:pt x="57150" y="35933"/>
                    <a:pt x="57460" y="35933"/>
                  </a:cubicBezTo>
                  <a:close/>
                  <a:moveTo>
                    <a:pt x="61186" y="35933"/>
                  </a:moveTo>
                  <a:cubicBezTo>
                    <a:pt x="61484" y="35933"/>
                    <a:pt x="61746" y="36183"/>
                    <a:pt x="61746" y="36493"/>
                  </a:cubicBezTo>
                  <a:cubicBezTo>
                    <a:pt x="61746" y="36790"/>
                    <a:pt x="61496" y="37064"/>
                    <a:pt x="61186" y="37064"/>
                  </a:cubicBezTo>
                  <a:cubicBezTo>
                    <a:pt x="60877" y="37064"/>
                    <a:pt x="60615" y="36802"/>
                    <a:pt x="60615" y="36493"/>
                  </a:cubicBezTo>
                  <a:cubicBezTo>
                    <a:pt x="60639" y="36183"/>
                    <a:pt x="60877" y="35933"/>
                    <a:pt x="61186" y="35933"/>
                  </a:cubicBezTo>
                  <a:close/>
                  <a:moveTo>
                    <a:pt x="64925" y="35933"/>
                  </a:moveTo>
                  <a:cubicBezTo>
                    <a:pt x="65234" y="35933"/>
                    <a:pt x="65485" y="36183"/>
                    <a:pt x="65485" y="36493"/>
                  </a:cubicBezTo>
                  <a:cubicBezTo>
                    <a:pt x="65485" y="36802"/>
                    <a:pt x="65234" y="37064"/>
                    <a:pt x="64925" y="37064"/>
                  </a:cubicBezTo>
                  <a:cubicBezTo>
                    <a:pt x="64603" y="37064"/>
                    <a:pt x="64353" y="36802"/>
                    <a:pt x="64353" y="36493"/>
                  </a:cubicBezTo>
                  <a:cubicBezTo>
                    <a:pt x="64353" y="36183"/>
                    <a:pt x="64603" y="35933"/>
                    <a:pt x="64925" y="35933"/>
                  </a:cubicBezTo>
                  <a:close/>
                  <a:moveTo>
                    <a:pt x="68640" y="35933"/>
                  </a:moveTo>
                  <a:cubicBezTo>
                    <a:pt x="68937" y="35933"/>
                    <a:pt x="69211" y="36183"/>
                    <a:pt x="69211" y="36493"/>
                  </a:cubicBezTo>
                  <a:cubicBezTo>
                    <a:pt x="69211" y="36790"/>
                    <a:pt x="68949" y="37064"/>
                    <a:pt x="68640" y="37064"/>
                  </a:cubicBezTo>
                  <a:cubicBezTo>
                    <a:pt x="68330" y="37064"/>
                    <a:pt x="68080" y="36802"/>
                    <a:pt x="68080" y="36493"/>
                  </a:cubicBezTo>
                  <a:cubicBezTo>
                    <a:pt x="68092" y="36183"/>
                    <a:pt x="68330" y="35933"/>
                    <a:pt x="68640" y="35933"/>
                  </a:cubicBezTo>
                  <a:close/>
                  <a:moveTo>
                    <a:pt x="72366" y="35933"/>
                  </a:moveTo>
                  <a:cubicBezTo>
                    <a:pt x="72676" y="35933"/>
                    <a:pt x="72926" y="36183"/>
                    <a:pt x="72926" y="36493"/>
                  </a:cubicBezTo>
                  <a:cubicBezTo>
                    <a:pt x="72926" y="36802"/>
                    <a:pt x="72676" y="37064"/>
                    <a:pt x="72366" y="37064"/>
                  </a:cubicBezTo>
                  <a:cubicBezTo>
                    <a:pt x="72045" y="37064"/>
                    <a:pt x="71795" y="36802"/>
                    <a:pt x="71795" y="36493"/>
                  </a:cubicBezTo>
                  <a:cubicBezTo>
                    <a:pt x="71807" y="36183"/>
                    <a:pt x="72069" y="35933"/>
                    <a:pt x="72366" y="35933"/>
                  </a:cubicBezTo>
                  <a:close/>
                  <a:moveTo>
                    <a:pt x="76093" y="35933"/>
                  </a:moveTo>
                  <a:cubicBezTo>
                    <a:pt x="76391" y="35933"/>
                    <a:pt x="76664" y="36183"/>
                    <a:pt x="76664" y="36493"/>
                  </a:cubicBezTo>
                  <a:cubicBezTo>
                    <a:pt x="76664" y="36790"/>
                    <a:pt x="76403" y="37064"/>
                    <a:pt x="76093" y="37064"/>
                  </a:cubicBezTo>
                  <a:cubicBezTo>
                    <a:pt x="75795" y="37064"/>
                    <a:pt x="75533" y="36802"/>
                    <a:pt x="75533" y="36493"/>
                  </a:cubicBezTo>
                  <a:cubicBezTo>
                    <a:pt x="75533" y="36183"/>
                    <a:pt x="75783" y="35933"/>
                    <a:pt x="76093" y="35933"/>
                  </a:cubicBezTo>
                  <a:close/>
                  <a:moveTo>
                    <a:pt x="79712" y="35933"/>
                  </a:moveTo>
                  <a:cubicBezTo>
                    <a:pt x="80010" y="35933"/>
                    <a:pt x="80284" y="36183"/>
                    <a:pt x="80284" y="36493"/>
                  </a:cubicBezTo>
                  <a:cubicBezTo>
                    <a:pt x="80284" y="36790"/>
                    <a:pt x="80022" y="37064"/>
                    <a:pt x="79712" y="37064"/>
                  </a:cubicBezTo>
                  <a:cubicBezTo>
                    <a:pt x="79403" y="37064"/>
                    <a:pt x="79153" y="36802"/>
                    <a:pt x="79153" y="36493"/>
                  </a:cubicBezTo>
                  <a:cubicBezTo>
                    <a:pt x="79165" y="36183"/>
                    <a:pt x="79403" y="35933"/>
                    <a:pt x="79712" y="35933"/>
                  </a:cubicBezTo>
                  <a:close/>
                  <a:moveTo>
                    <a:pt x="83451" y="35933"/>
                  </a:moveTo>
                  <a:cubicBezTo>
                    <a:pt x="83761" y="35933"/>
                    <a:pt x="84011" y="36183"/>
                    <a:pt x="84011" y="36493"/>
                  </a:cubicBezTo>
                  <a:cubicBezTo>
                    <a:pt x="84011" y="36802"/>
                    <a:pt x="83761" y="37064"/>
                    <a:pt x="83451" y="37064"/>
                  </a:cubicBezTo>
                  <a:cubicBezTo>
                    <a:pt x="83141" y="37064"/>
                    <a:pt x="82880" y="36802"/>
                    <a:pt x="82880" y="36493"/>
                  </a:cubicBezTo>
                  <a:cubicBezTo>
                    <a:pt x="82880" y="36183"/>
                    <a:pt x="83141" y="35933"/>
                    <a:pt x="83451" y="35933"/>
                  </a:cubicBezTo>
                  <a:close/>
                  <a:moveTo>
                    <a:pt x="87166" y="35933"/>
                  </a:moveTo>
                  <a:cubicBezTo>
                    <a:pt x="87463" y="35933"/>
                    <a:pt x="87737" y="36183"/>
                    <a:pt x="87737" y="36493"/>
                  </a:cubicBezTo>
                  <a:cubicBezTo>
                    <a:pt x="87737" y="36790"/>
                    <a:pt x="87475" y="37064"/>
                    <a:pt x="87166" y="37064"/>
                  </a:cubicBezTo>
                  <a:cubicBezTo>
                    <a:pt x="86856" y="37064"/>
                    <a:pt x="86606" y="36802"/>
                    <a:pt x="86606" y="36493"/>
                  </a:cubicBezTo>
                  <a:cubicBezTo>
                    <a:pt x="86618" y="36183"/>
                    <a:pt x="86856" y="35933"/>
                    <a:pt x="87166" y="35933"/>
                  </a:cubicBezTo>
                  <a:close/>
                  <a:moveTo>
                    <a:pt x="90904" y="35933"/>
                  </a:moveTo>
                  <a:cubicBezTo>
                    <a:pt x="91214" y="35933"/>
                    <a:pt x="91464" y="36183"/>
                    <a:pt x="91464" y="36493"/>
                  </a:cubicBezTo>
                  <a:cubicBezTo>
                    <a:pt x="91464" y="36802"/>
                    <a:pt x="91214" y="37064"/>
                    <a:pt x="90904" y="37064"/>
                  </a:cubicBezTo>
                  <a:cubicBezTo>
                    <a:pt x="90595" y="37064"/>
                    <a:pt x="90345" y="36802"/>
                    <a:pt x="90345" y="36493"/>
                  </a:cubicBezTo>
                  <a:cubicBezTo>
                    <a:pt x="90345" y="36183"/>
                    <a:pt x="90595" y="35933"/>
                    <a:pt x="90904" y="35933"/>
                  </a:cubicBezTo>
                  <a:close/>
                  <a:moveTo>
                    <a:pt x="94631" y="35933"/>
                  </a:moveTo>
                  <a:cubicBezTo>
                    <a:pt x="94929" y="35933"/>
                    <a:pt x="95191" y="36183"/>
                    <a:pt x="95191" y="36493"/>
                  </a:cubicBezTo>
                  <a:cubicBezTo>
                    <a:pt x="95191" y="36790"/>
                    <a:pt x="94941" y="37064"/>
                    <a:pt x="94631" y="37064"/>
                  </a:cubicBezTo>
                  <a:cubicBezTo>
                    <a:pt x="94310" y="37064"/>
                    <a:pt x="94060" y="36802"/>
                    <a:pt x="94060" y="36493"/>
                  </a:cubicBezTo>
                  <a:cubicBezTo>
                    <a:pt x="94071" y="36183"/>
                    <a:pt x="94310" y="35933"/>
                    <a:pt x="94631" y="35933"/>
                  </a:cubicBezTo>
                  <a:close/>
                  <a:moveTo>
                    <a:pt x="98346" y="35933"/>
                  </a:moveTo>
                  <a:cubicBezTo>
                    <a:pt x="98655" y="35933"/>
                    <a:pt x="98905" y="36183"/>
                    <a:pt x="98905" y="36493"/>
                  </a:cubicBezTo>
                  <a:cubicBezTo>
                    <a:pt x="98905" y="36802"/>
                    <a:pt x="98655" y="37064"/>
                    <a:pt x="98346" y="37064"/>
                  </a:cubicBezTo>
                  <a:cubicBezTo>
                    <a:pt x="98036" y="37064"/>
                    <a:pt x="97786" y="36802"/>
                    <a:pt x="97786" y="36493"/>
                  </a:cubicBezTo>
                  <a:cubicBezTo>
                    <a:pt x="97798" y="36183"/>
                    <a:pt x="98036" y="35933"/>
                    <a:pt x="98346" y="35933"/>
                  </a:cubicBezTo>
                  <a:close/>
                  <a:moveTo>
                    <a:pt x="102084" y="35933"/>
                  </a:moveTo>
                  <a:cubicBezTo>
                    <a:pt x="102382" y="35933"/>
                    <a:pt x="102644" y="36183"/>
                    <a:pt x="102644" y="36493"/>
                  </a:cubicBezTo>
                  <a:cubicBezTo>
                    <a:pt x="102644" y="36790"/>
                    <a:pt x="102394" y="37064"/>
                    <a:pt x="102084" y="37064"/>
                  </a:cubicBezTo>
                  <a:cubicBezTo>
                    <a:pt x="101787" y="37064"/>
                    <a:pt x="101513" y="36802"/>
                    <a:pt x="101513" y="36493"/>
                  </a:cubicBezTo>
                  <a:cubicBezTo>
                    <a:pt x="101513" y="36183"/>
                    <a:pt x="101775" y="35933"/>
                    <a:pt x="102084" y="35933"/>
                  </a:cubicBezTo>
                  <a:close/>
                  <a:moveTo>
                    <a:pt x="105799" y="35933"/>
                  </a:moveTo>
                  <a:cubicBezTo>
                    <a:pt x="106121" y="35933"/>
                    <a:pt x="106371" y="36183"/>
                    <a:pt x="106371" y="36493"/>
                  </a:cubicBezTo>
                  <a:cubicBezTo>
                    <a:pt x="106371" y="36802"/>
                    <a:pt x="106109" y="37064"/>
                    <a:pt x="105799" y="37064"/>
                  </a:cubicBezTo>
                  <a:cubicBezTo>
                    <a:pt x="105490" y="37064"/>
                    <a:pt x="105239" y="36802"/>
                    <a:pt x="105239" y="36493"/>
                  </a:cubicBezTo>
                  <a:cubicBezTo>
                    <a:pt x="105251" y="36183"/>
                    <a:pt x="105490" y="35933"/>
                    <a:pt x="105799" y="35933"/>
                  </a:cubicBezTo>
                  <a:close/>
                  <a:moveTo>
                    <a:pt x="109538" y="35933"/>
                  </a:moveTo>
                  <a:cubicBezTo>
                    <a:pt x="109835" y="35933"/>
                    <a:pt x="110109" y="36183"/>
                    <a:pt x="110109" y="36493"/>
                  </a:cubicBezTo>
                  <a:cubicBezTo>
                    <a:pt x="110109" y="36790"/>
                    <a:pt x="109847" y="37064"/>
                    <a:pt x="109538" y="37064"/>
                  </a:cubicBezTo>
                  <a:cubicBezTo>
                    <a:pt x="109228" y="37064"/>
                    <a:pt x="108978" y="36802"/>
                    <a:pt x="108978" y="36493"/>
                  </a:cubicBezTo>
                  <a:cubicBezTo>
                    <a:pt x="108978" y="36183"/>
                    <a:pt x="109228" y="35933"/>
                    <a:pt x="109538" y="35933"/>
                  </a:cubicBezTo>
                  <a:close/>
                  <a:moveTo>
                    <a:pt x="113264" y="35933"/>
                  </a:moveTo>
                  <a:cubicBezTo>
                    <a:pt x="113574" y="35933"/>
                    <a:pt x="113824" y="36183"/>
                    <a:pt x="113824" y="36493"/>
                  </a:cubicBezTo>
                  <a:cubicBezTo>
                    <a:pt x="113824" y="36802"/>
                    <a:pt x="113574" y="37064"/>
                    <a:pt x="113264" y="37064"/>
                  </a:cubicBezTo>
                  <a:cubicBezTo>
                    <a:pt x="112943" y="37064"/>
                    <a:pt x="112693" y="36802"/>
                    <a:pt x="112693" y="36493"/>
                  </a:cubicBezTo>
                  <a:cubicBezTo>
                    <a:pt x="112705" y="36183"/>
                    <a:pt x="112943" y="35933"/>
                    <a:pt x="113264" y="35933"/>
                  </a:cubicBezTo>
                  <a:close/>
                  <a:moveTo>
                    <a:pt x="116991" y="35933"/>
                  </a:moveTo>
                  <a:cubicBezTo>
                    <a:pt x="117289" y="35933"/>
                    <a:pt x="117562" y="36183"/>
                    <a:pt x="117562" y="36493"/>
                  </a:cubicBezTo>
                  <a:cubicBezTo>
                    <a:pt x="117562" y="36790"/>
                    <a:pt x="117312" y="37064"/>
                    <a:pt x="116991" y="37064"/>
                  </a:cubicBezTo>
                  <a:cubicBezTo>
                    <a:pt x="116681" y="37064"/>
                    <a:pt x="116431" y="36802"/>
                    <a:pt x="116431" y="36493"/>
                  </a:cubicBezTo>
                  <a:cubicBezTo>
                    <a:pt x="116431" y="36183"/>
                    <a:pt x="116681" y="35933"/>
                    <a:pt x="116991" y="35933"/>
                  </a:cubicBezTo>
                  <a:close/>
                  <a:moveTo>
                    <a:pt x="120718" y="35933"/>
                  </a:moveTo>
                  <a:cubicBezTo>
                    <a:pt x="121027" y="35933"/>
                    <a:pt x="121277" y="36183"/>
                    <a:pt x="121277" y="36493"/>
                  </a:cubicBezTo>
                  <a:cubicBezTo>
                    <a:pt x="121277" y="36802"/>
                    <a:pt x="121027" y="37064"/>
                    <a:pt x="120718" y="37064"/>
                  </a:cubicBezTo>
                  <a:cubicBezTo>
                    <a:pt x="120408" y="37064"/>
                    <a:pt x="120146" y="36802"/>
                    <a:pt x="120146" y="36493"/>
                  </a:cubicBezTo>
                  <a:cubicBezTo>
                    <a:pt x="120170" y="36183"/>
                    <a:pt x="120420" y="35933"/>
                    <a:pt x="120718" y="35933"/>
                  </a:cubicBezTo>
                  <a:close/>
                  <a:moveTo>
                    <a:pt x="124456" y="35933"/>
                  </a:moveTo>
                  <a:cubicBezTo>
                    <a:pt x="124754" y="35933"/>
                    <a:pt x="125016" y="36183"/>
                    <a:pt x="125016" y="36493"/>
                  </a:cubicBezTo>
                  <a:cubicBezTo>
                    <a:pt x="125016" y="36790"/>
                    <a:pt x="124766" y="37064"/>
                    <a:pt x="124456" y="37064"/>
                  </a:cubicBezTo>
                  <a:cubicBezTo>
                    <a:pt x="124135" y="37064"/>
                    <a:pt x="123885" y="36802"/>
                    <a:pt x="123885" y="36493"/>
                  </a:cubicBezTo>
                  <a:cubicBezTo>
                    <a:pt x="123885" y="36183"/>
                    <a:pt x="124135" y="35933"/>
                    <a:pt x="124456" y="35933"/>
                  </a:cubicBezTo>
                  <a:close/>
                  <a:moveTo>
                    <a:pt x="128171" y="35933"/>
                  </a:moveTo>
                  <a:cubicBezTo>
                    <a:pt x="128480" y="35933"/>
                    <a:pt x="128742" y="36183"/>
                    <a:pt x="128742" y="36493"/>
                  </a:cubicBezTo>
                  <a:cubicBezTo>
                    <a:pt x="128742" y="36802"/>
                    <a:pt x="128480" y="37064"/>
                    <a:pt x="128171" y="37064"/>
                  </a:cubicBezTo>
                  <a:cubicBezTo>
                    <a:pt x="127861" y="37064"/>
                    <a:pt x="127611" y="36802"/>
                    <a:pt x="127611" y="36493"/>
                  </a:cubicBezTo>
                  <a:cubicBezTo>
                    <a:pt x="127611" y="36183"/>
                    <a:pt x="127861" y="35933"/>
                    <a:pt x="128171" y="35933"/>
                  </a:cubicBezTo>
                  <a:close/>
                  <a:moveTo>
                    <a:pt x="131898" y="35933"/>
                  </a:moveTo>
                  <a:cubicBezTo>
                    <a:pt x="132195" y="35933"/>
                    <a:pt x="132457" y="36183"/>
                    <a:pt x="132457" y="36493"/>
                  </a:cubicBezTo>
                  <a:cubicBezTo>
                    <a:pt x="132457" y="36790"/>
                    <a:pt x="132207" y="37064"/>
                    <a:pt x="131898" y="37064"/>
                  </a:cubicBezTo>
                  <a:cubicBezTo>
                    <a:pt x="131600" y="37064"/>
                    <a:pt x="131326" y="36802"/>
                    <a:pt x="131326" y="36493"/>
                  </a:cubicBezTo>
                  <a:cubicBezTo>
                    <a:pt x="131338" y="36183"/>
                    <a:pt x="131576" y="35933"/>
                    <a:pt x="131898" y="35933"/>
                  </a:cubicBezTo>
                  <a:close/>
                  <a:moveTo>
                    <a:pt x="135624" y="35933"/>
                  </a:moveTo>
                  <a:cubicBezTo>
                    <a:pt x="135946" y="35933"/>
                    <a:pt x="136196" y="36183"/>
                    <a:pt x="136196" y="36493"/>
                  </a:cubicBezTo>
                  <a:cubicBezTo>
                    <a:pt x="136196" y="36802"/>
                    <a:pt x="135934" y="37064"/>
                    <a:pt x="135624" y="37064"/>
                  </a:cubicBezTo>
                  <a:cubicBezTo>
                    <a:pt x="135315" y="37064"/>
                    <a:pt x="135065" y="36802"/>
                    <a:pt x="135065" y="36493"/>
                  </a:cubicBezTo>
                  <a:cubicBezTo>
                    <a:pt x="135065" y="36183"/>
                    <a:pt x="135315" y="35933"/>
                    <a:pt x="135624" y="35933"/>
                  </a:cubicBezTo>
                  <a:close/>
                  <a:moveTo>
                    <a:pt x="139351" y="35933"/>
                  </a:moveTo>
                  <a:cubicBezTo>
                    <a:pt x="139649" y="35933"/>
                    <a:pt x="139910" y="36183"/>
                    <a:pt x="139910" y="36493"/>
                  </a:cubicBezTo>
                  <a:cubicBezTo>
                    <a:pt x="139910" y="36790"/>
                    <a:pt x="139660" y="37064"/>
                    <a:pt x="139351" y="37064"/>
                  </a:cubicBezTo>
                  <a:cubicBezTo>
                    <a:pt x="139053" y="37064"/>
                    <a:pt x="138779" y="36802"/>
                    <a:pt x="138779" y="36493"/>
                  </a:cubicBezTo>
                  <a:cubicBezTo>
                    <a:pt x="138803" y="36183"/>
                    <a:pt x="139041" y="35933"/>
                    <a:pt x="139351" y="35933"/>
                  </a:cubicBezTo>
                  <a:close/>
                  <a:moveTo>
                    <a:pt x="143089" y="35933"/>
                  </a:moveTo>
                  <a:cubicBezTo>
                    <a:pt x="143399" y="35933"/>
                    <a:pt x="143649" y="36183"/>
                    <a:pt x="143649" y="36493"/>
                  </a:cubicBezTo>
                  <a:cubicBezTo>
                    <a:pt x="143649" y="36802"/>
                    <a:pt x="143399" y="37064"/>
                    <a:pt x="143089" y="37064"/>
                  </a:cubicBezTo>
                  <a:cubicBezTo>
                    <a:pt x="142768" y="37064"/>
                    <a:pt x="142518" y="36802"/>
                    <a:pt x="142518" y="36493"/>
                  </a:cubicBezTo>
                  <a:cubicBezTo>
                    <a:pt x="142518" y="36183"/>
                    <a:pt x="142768" y="35933"/>
                    <a:pt x="143089" y="35933"/>
                  </a:cubicBezTo>
                  <a:close/>
                  <a:moveTo>
                    <a:pt x="3405" y="37790"/>
                  </a:moveTo>
                  <a:cubicBezTo>
                    <a:pt x="3703" y="37790"/>
                    <a:pt x="3977" y="38040"/>
                    <a:pt x="3977" y="38350"/>
                  </a:cubicBezTo>
                  <a:cubicBezTo>
                    <a:pt x="3977" y="38648"/>
                    <a:pt x="3727" y="38922"/>
                    <a:pt x="3405" y="38922"/>
                  </a:cubicBezTo>
                  <a:cubicBezTo>
                    <a:pt x="3096" y="38922"/>
                    <a:pt x="2846" y="38672"/>
                    <a:pt x="2846" y="38350"/>
                  </a:cubicBezTo>
                  <a:cubicBezTo>
                    <a:pt x="2858" y="38040"/>
                    <a:pt x="3096" y="37790"/>
                    <a:pt x="3405" y="37790"/>
                  </a:cubicBezTo>
                  <a:close/>
                  <a:moveTo>
                    <a:pt x="7132" y="37790"/>
                  </a:moveTo>
                  <a:cubicBezTo>
                    <a:pt x="7430" y="37790"/>
                    <a:pt x="7692" y="38040"/>
                    <a:pt x="7692" y="38350"/>
                  </a:cubicBezTo>
                  <a:cubicBezTo>
                    <a:pt x="7692" y="38648"/>
                    <a:pt x="7442" y="38922"/>
                    <a:pt x="7132" y="38922"/>
                  </a:cubicBezTo>
                  <a:cubicBezTo>
                    <a:pt x="6834" y="38922"/>
                    <a:pt x="6560" y="38672"/>
                    <a:pt x="6560" y="38350"/>
                  </a:cubicBezTo>
                  <a:cubicBezTo>
                    <a:pt x="6584" y="38040"/>
                    <a:pt x="6822" y="37790"/>
                    <a:pt x="7132" y="37790"/>
                  </a:cubicBezTo>
                  <a:close/>
                  <a:moveTo>
                    <a:pt x="10871" y="37790"/>
                  </a:moveTo>
                  <a:cubicBezTo>
                    <a:pt x="11168" y="37790"/>
                    <a:pt x="11430" y="38040"/>
                    <a:pt x="11430" y="38350"/>
                  </a:cubicBezTo>
                  <a:cubicBezTo>
                    <a:pt x="11430" y="38648"/>
                    <a:pt x="11180" y="38922"/>
                    <a:pt x="10871" y="38922"/>
                  </a:cubicBezTo>
                  <a:cubicBezTo>
                    <a:pt x="10573" y="38922"/>
                    <a:pt x="10299" y="38672"/>
                    <a:pt x="10299" y="38350"/>
                  </a:cubicBezTo>
                  <a:cubicBezTo>
                    <a:pt x="10299" y="38040"/>
                    <a:pt x="10549" y="37790"/>
                    <a:pt x="10871" y="37790"/>
                  </a:cubicBezTo>
                  <a:close/>
                  <a:moveTo>
                    <a:pt x="14585" y="37790"/>
                  </a:moveTo>
                  <a:cubicBezTo>
                    <a:pt x="14883" y="37790"/>
                    <a:pt x="15157" y="38040"/>
                    <a:pt x="15157" y="38350"/>
                  </a:cubicBezTo>
                  <a:cubicBezTo>
                    <a:pt x="15157" y="38648"/>
                    <a:pt x="14895" y="38922"/>
                    <a:pt x="14585" y="38922"/>
                  </a:cubicBezTo>
                  <a:cubicBezTo>
                    <a:pt x="14288" y="38922"/>
                    <a:pt x="14014" y="38672"/>
                    <a:pt x="14014" y="38350"/>
                  </a:cubicBezTo>
                  <a:cubicBezTo>
                    <a:pt x="14038" y="38040"/>
                    <a:pt x="14276" y="37790"/>
                    <a:pt x="14585" y="37790"/>
                  </a:cubicBezTo>
                  <a:close/>
                  <a:moveTo>
                    <a:pt x="18324" y="37790"/>
                  </a:moveTo>
                  <a:cubicBezTo>
                    <a:pt x="18622" y="37790"/>
                    <a:pt x="18883" y="38040"/>
                    <a:pt x="18883" y="38350"/>
                  </a:cubicBezTo>
                  <a:cubicBezTo>
                    <a:pt x="18883" y="38648"/>
                    <a:pt x="18633" y="38922"/>
                    <a:pt x="18324" y="38922"/>
                  </a:cubicBezTo>
                  <a:cubicBezTo>
                    <a:pt x="18026" y="38922"/>
                    <a:pt x="17752" y="38672"/>
                    <a:pt x="17752" y="38350"/>
                  </a:cubicBezTo>
                  <a:cubicBezTo>
                    <a:pt x="17752" y="38040"/>
                    <a:pt x="18014" y="37790"/>
                    <a:pt x="18324" y="37790"/>
                  </a:cubicBezTo>
                  <a:close/>
                  <a:moveTo>
                    <a:pt x="22039" y="37790"/>
                  </a:moveTo>
                  <a:cubicBezTo>
                    <a:pt x="22336" y="37790"/>
                    <a:pt x="22610" y="38040"/>
                    <a:pt x="22610" y="38350"/>
                  </a:cubicBezTo>
                  <a:cubicBezTo>
                    <a:pt x="22610" y="38648"/>
                    <a:pt x="22360" y="38922"/>
                    <a:pt x="22039" y="38922"/>
                  </a:cubicBezTo>
                  <a:cubicBezTo>
                    <a:pt x="21729" y="38922"/>
                    <a:pt x="21479" y="38672"/>
                    <a:pt x="21479" y="38350"/>
                  </a:cubicBezTo>
                  <a:cubicBezTo>
                    <a:pt x="21491" y="38040"/>
                    <a:pt x="21729" y="37790"/>
                    <a:pt x="22039" y="37790"/>
                  </a:cubicBezTo>
                  <a:close/>
                  <a:moveTo>
                    <a:pt x="25777" y="37790"/>
                  </a:moveTo>
                  <a:cubicBezTo>
                    <a:pt x="26075" y="37790"/>
                    <a:pt x="26349" y="38040"/>
                    <a:pt x="26349" y="38350"/>
                  </a:cubicBezTo>
                  <a:cubicBezTo>
                    <a:pt x="26349" y="38648"/>
                    <a:pt x="26087" y="38922"/>
                    <a:pt x="25777" y="38922"/>
                  </a:cubicBezTo>
                  <a:cubicBezTo>
                    <a:pt x="25468" y="38922"/>
                    <a:pt x="25206" y="38672"/>
                    <a:pt x="25206" y="38350"/>
                  </a:cubicBezTo>
                  <a:cubicBezTo>
                    <a:pt x="25218" y="38040"/>
                    <a:pt x="25468" y="37790"/>
                    <a:pt x="25777" y="37790"/>
                  </a:cubicBezTo>
                  <a:close/>
                  <a:moveTo>
                    <a:pt x="29504" y="37790"/>
                  </a:moveTo>
                  <a:cubicBezTo>
                    <a:pt x="29801" y="37790"/>
                    <a:pt x="30063" y="38040"/>
                    <a:pt x="30063" y="38350"/>
                  </a:cubicBezTo>
                  <a:cubicBezTo>
                    <a:pt x="30063" y="38648"/>
                    <a:pt x="29813" y="38922"/>
                    <a:pt x="29504" y="38922"/>
                  </a:cubicBezTo>
                  <a:cubicBezTo>
                    <a:pt x="29182" y="38922"/>
                    <a:pt x="28932" y="38672"/>
                    <a:pt x="28932" y="38350"/>
                  </a:cubicBezTo>
                  <a:cubicBezTo>
                    <a:pt x="28944" y="38040"/>
                    <a:pt x="29182" y="37790"/>
                    <a:pt x="29504" y="37790"/>
                  </a:cubicBezTo>
                  <a:close/>
                  <a:moveTo>
                    <a:pt x="33230" y="37790"/>
                  </a:moveTo>
                  <a:cubicBezTo>
                    <a:pt x="33528" y="37790"/>
                    <a:pt x="33802" y="38040"/>
                    <a:pt x="33802" y="38350"/>
                  </a:cubicBezTo>
                  <a:cubicBezTo>
                    <a:pt x="33802" y="38648"/>
                    <a:pt x="33552" y="38922"/>
                    <a:pt x="33230" y="38922"/>
                  </a:cubicBezTo>
                  <a:cubicBezTo>
                    <a:pt x="32921" y="38922"/>
                    <a:pt x="32671" y="38672"/>
                    <a:pt x="32671" y="38350"/>
                  </a:cubicBezTo>
                  <a:cubicBezTo>
                    <a:pt x="32671" y="38040"/>
                    <a:pt x="32921" y="37790"/>
                    <a:pt x="33230" y="37790"/>
                  </a:cubicBezTo>
                  <a:close/>
                  <a:moveTo>
                    <a:pt x="36957" y="37790"/>
                  </a:moveTo>
                  <a:cubicBezTo>
                    <a:pt x="37255" y="37790"/>
                    <a:pt x="37517" y="38040"/>
                    <a:pt x="37517" y="38350"/>
                  </a:cubicBezTo>
                  <a:cubicBezTo>
                    <a:pt x="37517" y="38648"/>
                    <a:pt x="37267" y="38922"/>
                    <a:pt x="36957" y="38922"/>
                  </a:cubicBezTo>
                  <a:cubicBezTo>
                    <a:pt x="36648" y="38922"/>
                    <a:pt x="36386" y="38672"/>
                    <a:pt x="36386" y="38350"/>
                  </a:cubicBezTo>
                  <a:cubicBezTo>
                    <a:pt x="36409" y="38040"/>
                    <a:pt x="36648" y="37790"/>
                    <a:pt x="36957" y="37790"/>
                  </a:cubicBezTo>
                  <a:close/>
                  <a:moveTo>
                    <a:pt x="40672" y="37790"/>
                  </a:moveTo>
                  <a:cubicBezTo>
                    <a:pt x="40970" y="37790"/>
                    <a:pt x="41243" y="38040"/>
                    <a:pt x="41243" y="38350"/>
                  </a:cubicBezTo>
                  <a:cubicBezTo>
                    <a:pt x="41243" y="38648"/>
                    <a:pt x="40993" y="38922"/>
                    <a:pt x="40672" y="38922"/>
                  </a:cubicBezTo>
                  <a:cubicBezTo>
                    <a:pt x="40374" y="38922"/>
                    <a:pt x="40112" y="38672"/>
                    <a:pt x="40112" y="38350"/>
                  </a:cubicBezTo>
                  <a:cubicBezTo>
                    <a:pt x="40124" y="38040"/>
                    <a:pt x="40362" y="37790"/>
                    <a:pt x="40672" y="37790"/>
                  </a:cubicBezTo>
                  <a:close/>
                  <a:moveTo>
                    <a:pt x="44410" y="37790"/>
                  </a:moveTo>
                  <a:cubicBezTo>
                    <a:pt x="44708" y="37790"/>
                    <a:pt x="44982" y="38040"/>
                    <a:pt x="44982" y="38350"/>
                  </a:cubicBezTo>
                  <a:cubicBezTo>
                    <a:pt x="44982" y="38648"/>
                    <a:pt x="44720" y="38922"/>
                    <a:pt x="44410" y="38922"/>
                  </a:cubicBezTo>
                  <a:cubicBezTo>
                    <a:pt x="44113" y="38922"/>
                    <a:pt x="43851" y="38672"/>
                    <a:pt x="43851" y="38350"/>
                  </a:cubicBezTo>
                  <a:cubicBezTo>
                    <a:pt x="43851" y="38040"/>
                    <a:pt x="44101" y="37790"/>
                    <a:pt x="44410" y="37790"/>
                  </a:cubicBezTo>
                  <a:close/>
                  <a:moveTo>
                    <a:pt x="48137" y="37790"/>
                  </a:moveTo>
                  <a:cubicBezTo>
                    <a:pt x="48435" y="37790"/>
                    <a:pt x="48697" y="38040"/>
                    <a:pt x="48697" y="38350"/>
                  </a:cubicBezTo>
                  <a:cubicBezTo>
                    <a:pt x="48697" y="38648"/>
                    <a:pt x="48447" y="38922"/>
                    <a:pt x="48137" y="38922"/>
                  </a:cubicBezTo>
                  <a:cubicBezTo>
                    <a:pt x="47839" y="38922"/>
                    <a:pt x="47566" y="38672"/>
                    <a:pt x="47566" y="38350"/>
                  </a:cubicBezTo>
                  <a:cubicBezTo>
                    <a:pt x="47578" y="38040"/>
                    <a:pt x="47839" y="37790"/>
                    <a:pt x="48137" y="37790"/>
                  </a:cubicBezTo>
                  <a:close/>
                  <a:moveTo>
                    <a:pt x="51864" y="37790"/>
                  </a:moveTo>
                  <a:cubicBezTo>
                    <a:pt x="52161" y="37790"/>
                    <a:pt x="52435" y="38040"/>
                    <a:pt x="52435" y="38350"/>
                  </a:cubicBezTo>
                  <a:cubicBezTo>
                    <a:pt x="52435" y="38648"/>
                    <a:pt x="52185" y="38922"/>
                    <a:pt x="51864" y="38922"/>
                  </a:cubicBezTo>
                  <a:cubicBezTo>
                    <a:pt x="51566" y="38922"/>
                    <a:pt x="51304" y="38672"/>
                    <a:pt x="51304" y="38350"/>
                  </a:cubicBezTo>
                  <a:cubicBezTo>
                    <a:pt x="51304" y="38040"/>
                    <a:pt x="51554" y="37790"/>
                    <a:pt x="51864" y="37790"/>
                  </a:cubicBezTo>
                  <a:close/>
                  <a:moveTo>
                    <a:pt x="55602" y="37790"/>
                  </a:moveTo>
                  <a:cubicBezTo>
                    <a:pt x="55900" y="37790"/>
                    <a:pt x="56174" y="38040"/>
                    <a:pt x="56174" y="38350"/>
                  </a:cubicBezTo>
                  <a:cubicBezTo>
                    <a:pt x="56174" y="38648"/>
                    <a:pt x="55912" y="38922"/>
                    <a:pt x="55602" y="38922"/>
                  </a:cubicBezTo>
                  <a:cubicBezTo>
                    <a:pt x="55293" y="38922"/>
                    <a:pt x="55043" y="38672"/>
                    <a:pt x="55043" y="38350"/>
                  </a:cubicBezTo>
                  <a:cubicBezTo>
                    <a:pt x="55043" y="38040"/>
                    <a:pt x="55293" y="37790"/>
                    <a:pt x="55602" y="37790"/>
                  </a:cubicBezTo>
                  <a:close/>
                  <a:moveTo>
                    <a:pt x="59329" y="37790"/>
                  </a:moveTo>
                  <a:cubicBezTo>
                    <a:pt x="59627" y="37790"/>
                    <a:pt x="59889" y="38040"/>
                    <a:pt x="59889" y="38350"/>
                  </a:cubicBezTo>
                  <a:cubicBezTo>
                    <a:pt x="59889" y="38648"/>
                    <a:pt x="59639" y="38922"/>
                    <a:pt x="59329" y="38922"/>
                  </a:cubicBezTo>
                  <a:cubicBezTo>
                    <a:pt x="59008" y="38922"/>
                    <a:pt x="58757" y="38672"/>
                    <a:pt x="58757" y="38350"/>
                  </a:cubicBezTo>
                  <a:cubicBezTo>
                    <a:pt x="58757" y="38040"/>
                    <a:pt x="59008" y="37790"/>
                    <a:pt x="59329" y="37790"/>
                  </a:cubicBezTo>
                  <a:close/>
                  <a:moveTo>
                    <a:pt x="63056" y="37790"/>
                  </a:moveTo>
                  <a:cubicBezTo>
                    <a:pt x="63353" y="37790"/>
                    <a:pt x="63627" y="38040"/>
                    <a:pt x="63627" y="38350"/>
                  </a:cubicBezTo>
                  <a:cubicBezTo>
                    <a:pt x="63627" y="38648"/>
                    <a:pt x="63377" y="38922"/>
                    <a:pt x="63056" y="38922"/>
                  </a:cubicBezTo>
                  <a:cubicBezTo>
                    <a:pt x="62746" y="38922"/>
                    <a:pt x="62496" y="38672"/>
                    <a:pt x="62496" y="38350"/>
                  </a:cubicBezTo>
                  <a:cubicBezTo>
                    <a:pt x="62496" y="38040"/>
                    <a:pt x="62746" y="37790"/>
                    <a:pt x="63056" y="37790"/>
                  </a:cubicBezTo>
                  <a:close/>
                  <a:moveTo>
                    <a:pt x="66782" y="37790"/>
                  </a:moveTo>
                  <a:cubicBezTo>
                    <a:pt x="67080" y="37790"/>
                    <a:pt x="67342" y="38040"/>
                    <a:pt x="67342" y="38350"/>
                  </a:cubicBezTo>
                  <a:cubicBezTo>
                    <a:pt x="67342" y="38648"/>
                    <a:pt x="67092" y="38922"/>
                    <a:pt x="66782" y="38922"/>
                  </a:cubicBezTo>
                  <a:cubicBezTo>
                    <a:pt x="66473" y="38922"/>
                    <a:pt x="66211" y="38672"/>
                    <a:pt x="66211" y="38350"/>
                  </a:cubicBezTo>
                  <a:cubicBezTo>
                    <a:pt x="66235" y="38040"/>
                    <a:pt x="66473" y="37790"/>
                    <a:pt x="66782" y="37790"/>
                  </a:cubicBezTo>
                  <a:close/>
                  <a:moveTo>
                    <a:pt x="70509" y="37790"/>
                  </a:moveTo>
                  <a:cubicBezTo>
                    <a:pt x="70807" y="37790"/>
                    <a:pt x="71080" y="38040"/>
                    <a:pt x="71080" y="38350"/>
                  </a:cubicBezTo>
                  <a:cubicBezTo>
                    <a:pt x="71080" y="38648"/>
                    <a:pt x="70830" y="38922"/>
                    <a:pt x="70509" y="38922"/>
                  </a:cubicBezTo>
                  <a:cubicBezTo>
                    <a:pt x="70199" y="38922"/>
                    <a:pt x="69949" y="38672"/>
                    <a:pt x="69949" y="38350"/>
                  </a:cubicBezTo>
                  <a:cubicBezTo>
                    <a:pt x="69949" y="38040"/>
                    <a:pt x="70199" y="37790"/>
                    <a:pt x="70509" y="37790"/>
                  </a:cubicBezTo>
                  <a:close/>
                  <a:moveTo>
                    <a:pt x="74236" y="37790"/>
                  </a:moveTo>
                  <a:cubicBezTo>
                    <a:pt x="74533" y="37790"/>
                    <a:pt x="74795" y="38040"/>
                    <a:pt x="74795" y="38350"/>
                  </a:cubicBezTo>
                  <a:cubicBezTo>
                    <a:pt x="74795" y="38648"/>
                    <a:pt x="74545" y="38922"/>
                    <a:pt x="74236" y="38922"/>
                  </a:cubicBezTo>
                  <a:cubicBezTo>
                    <a:pt x="73938" y="38922"/>
                    <a:pt x="73676" y="38672"/>
                    <a:pt x="73676" y="38350"/>
                  </a:cubicBezTo>
                  <a:cubicBezTo>
                    <a:pt x="73676" y="38040"/>
                    <a:pt x="73926" y="37790"/>
                    <a:pt x="74236" y="37790"/>
                  </a:cubicBezTo>
                  <a:close/>
                  <a:moveTo>
                    <a:pt x="77855" y="37790"/>
                  </a:moveTo>
                  <a:cubicBezTo>
                    <a:pt x="78153" y="37790"/>
                    <a:pt x="78415" y="38040"/>
                    <a:pt x="78415" y="38350"/>
                  </a:cubicBezTo>
                  <a:cubicBezTo>
                    <a:pt x="78415" y="38648"/>
                    <a:pt x="78165" y="38922"/>
                    <a:pt x="77855" y="38922"/>
                  </a:cubicBezTo>
                  <a:cubicBezTo>
                    <a:pt x="77546" y="38922"/>
                    <a:pt x="77284" y="38672"/>
                    <a:pt x="77284" y="38350"/>
                  </a:cubicBezTo>
                  <a:cubicBezTo>
                    <a:pt x="77284" y="38040"/>
                    <a:pt x="77546" y="37790"/>
                    <a:pt x="77855" y="37790"/>
                  </a:cubicBezTo>
                  <a:close/>
                  <a:moveTo>
                    <a:pt x="81570" y="37790"/>
                  </a:moveTo>
                  <a:cubicBezTo>
                    <a:pt x="81868" y="37790"/>
                    <a:pt x="82141" y="38040"/>
                    <a:pt x="82141" y="38350"/>
                  </a:cubicBezTo>
                  <a:cubicBezTo>
                    <a:pt x="82141" y="38648"/>
                    <a:pt x="81879" y="38922"/>
                    <a:pt x="81570" y="38922"/>
                  </a:cubicBezTo>
                  <a:cubicBezTo>
                    <a:pt x="81260" y="38922"/>
                    <a:pt x="81010" y="38672"/>
                    <a:pt x="81010" y="38350"/>
                  </a:cubicBezTo>
                  <a:cubicBezTo>
                    <a:pt x="81022" y="38040"/>
                    <a:pt x="81260" y="37790"/>
                    <a:pt x="81570" y="37790"/>
                  </a:cubicBezTo>
                  <a:close/>
                  <a:moveTo>
                    <a:pt x="85308" y="37790"/>
                  </a:moveTo>
                  <a:cubicBezTo>
                    <a:pt x="85606" y="37790"/>
                    <a:pt x="85880" y="38040"/>
                    <a:pt x="85880" y="38350"/>
                  </a:cubicBezTo>
                  <a:cubicBezTo>
                    <a:pt x="85880" y="38648"/>
                    <a:pt x="85618" y="38922"/>
                    <a:pt x="85308" y="38922"/>
                  </a:cubicBezTo>
                  <a:cubicBezTo>
                    <a:pt x="84999" y="38922"/>
                    <a:pt x="84749" y="38672"/>
                    <a:pt x="84749" y="38350"/>
                  </a:cubicBezTo>
                  <a:cubicBezTo>
                    <a:pt x="84749" y="38040"/>
                    <a:pt x="84999" y="37790"/>
                    <a:pt x="85308" y="37790"/>
                  </a:cubicBezTo>
                  <a:close/>
                  <a:moveTo>
                    <a:pt x="89035" y="37790"/>
                  </a:moveTo>
                  <a:cubicBezTo>
                    <a:pt x="89333" y="37790"/>
                    <a:pt x="89595" y="38040"/>
                    <a:pt x="89595" y="38350"/>
                  </a:cubicBezTo>
                  <a:cubicBezTo>
                    <a:pt x="89595" y="38648"/>
                    <a:pt x="89345" y="38922"/>
                    <a:pt x="89035" y="38922"/>
                  </a:cubicBezTo>
                  <a:cubicBezTo>
                    <a:pt x="88714" y="38922"/>
                    <a:pt x="88464" y="38672"/>
                    <a:pt x="88464" y="38350"/>
                  </a:cubicBezTo>
                  <a:cubicBezTo>
                    <a:pt x="88475" y="38040"/>
                    <a:pt x="88714" y="37790"/>
                    <a:pt x="89035" y="37790"/>
                  </a:cubicBezTo>
                  <a:close/>
                  <a:moveTo>
                    <a:pt x="92762" y="37790"/>
                  </a:moveTo>
                  <a:cubicBezTo>
                    <a:pt x="93059" y="37790"/>
                    <a:pt x="93333" y="38040"/>
                    <a:pt x="93333" y="38350"/>
                  </a:cubicBezTo>
                  <a:cubicBezTo>
                    <a:pt x="93333" y="38648"/>
                    <a:pt x="93071" y="38922"/>
                    <a:pt x="92762" y="38922"/>
                  </a:cubicBezTo>
                  <a:cubicBezTo>
                    <a:pt x="92452" y="38922"/>
                    <a:pt x="92202" y="38672"/>
                    <a:pt x="92202" y="38350"/>
                  </a:cubicBezTo>
                  <a:cubicBezTo>
                    <a:pt x="92202" y="38040"/>
                    <a:pt x="92452" y="37790"/>
                    <a:pt x="92762" y="37790"/>
                  </a:cubicBezTo>
                  <a:close/>
                  <a:moveTo>
                    <a:pt x="96488" y="37790"/>
                  </a:moveTo>
                  <a:cubicBezTo>
                    <a:pt x="96786" y="37790"/>
                    <a:pt x="97048" y="38040"/>
                    <a:pt x="97048" y="38350"/>
                  </a:cubicBezTo>
                  <a:cubicBezTo>
                    <a:pt x="97048" y="38648"/>
                    <a:pt x="96798" y="38922"/>
                    <a:pt x="96488" y="38922"/>
                  </a:cubicBezTo>
                  <a:cubicBezTo>
                    <a:pt x="96191" y="38922"/>
                    <a:pt x="95917" y="38672"/>
                    <a:pt x="95917" y="38350"/>
                  </a:cubicBezTo>
                  <a:cubicBezTo>
                    <a:pt x="95917" y="38040"/>
                    <a:pt x="96179" y="37790"/>
                    <a:pt x="96488" y="37790"/>
                  </a:cubicBezTo>
                  <a:close/>
                  <a:moveTo>
                    <a:pt x="100203" y="37790"/>
                  </a:moveTo>
                  <a:cubicBezTo>
                    <a:pt x="100501" y="37790"/>
                    <a:pt x="100775" y="38040"/>
                    <a:pt x="100775" y="38350"/>
                  </a:cubicBezTo>
                  <a:cubicBezTo>
                    <a:pt x="100775" y="38648"/>
                    <a:pt x="100513" y="38922"/>
                    <a:pt x="100203" y="38922"/>
                  </a:cubicBezTo>
                  <a:cubicBezTo>
                    <a:pt x="99905" y="38922"/>
                    <a:pt x="99644" y="38672"/>
                    <a:pt x="99644" y="38350"/>
                  </a:cubicBezTo>
                  <a:cubicBezTo>
                    <a:pt x="99655" y="38040"/>
                    <a:pt x="99894" y="37790"/>
                    <a:pt x="100203" y="37790"/>
                  </a:cubicBezTo>
                  <a:close/>
                  <a:moveTo>
                    <a:pt x="103942" y="37790"/>
                  </a:moveTo>
                  <a:cubicBezTo>
                    <a:pt x="104239" y="37790"/>
                    <a:pt x="104513" y="38040"/>
                    <a:pt x="104513" y="38350"/>
                  </a:cubicBezTo>
                  <a:cubicBezTo>
                    <a:pt x="104513" y="38648"/>
                    <a:pt x="104251" y="38922"/>
                    <a:pt x="103942" y="38922"/>
                  </a:cubicBezTo>
                  <a:cubicBezTo>
                    <a:pt x="103644" y="38922"/>
                    <a:pt x="103382" y="38672"/>
                    <a:pt x="103382" y="38350"/>
                  </a:cubicBezTo>
                  <a:cubicBezTo>
                    <a:pt x="103382" y="38040"/>
                    <a:pt x="103632" y="37790"/>
                    <a:pt x="103942" y="37790"/>
                  </a:cubicBezTo>
                  <a:close/>
                  <a:moveTo>
                    <a:pt x="107668" y="37790"/>
                  </a:moveTo>
                  <a:cubicBezTo>
                    <a:pt x="107966" y="37790"/>
                    <a:pt x="108228" y="38040"/>
                    <a:pt x="108228" y="38350"/>
                  </a:cubicBezTo>
                  <a:cubicBezTo>
                    <a:pt x="108228" y="38648"/>
                    <a:pt x="107978" y="38922"/>
                    <a:pt x="107668" y="38922"/>
                  </a:cubicBezTo>
                  <a:cubicBezTo>
                    <a:pt x="107371" y="38922"/>
                    <a:pt x="107097" y="38672"/>
                    <a:pt x="107097" y="38350"/>
                  </a:cubicBezTo>
                  <a:cubicBezTo>
                    <a:pt x="107109" y="38040"/>
                    <a:pt x="107347" y="37790"/>
                    <a:pt x="107668" y="37790"/>
                  </a:cubicBezTo>
                  <a:close/>
                  <a:moveTo>
                    <a:pt x="111395" y="37790"/>
                  </a:moveTo>
                  <a:cubicBezTo>
                    <a:pt x="111693" y="37790"/>
                    <a:pt x="111967" y="38040"/>
                    <a:pt x="111967" y="38350"/>
                  </a:cubicBezTo>
                  <a:cubicBezTo>
                    <a:pt x="111967" y="38648"/>
                    <a:pt x="111705" y="38922"/>
                    <a:pt x="111395" y="38922"/>
                  </a:cubicBezTo>
                  <a:cubicBezTo>
                    <a:pt x="111085" y="38922"/>
                    <a:pt x="110835" y="38672"/>
                    <a:pt x="110835" y="38350"/>
                  </a:cubicBezTo>
                  <a:cubicBezTo>
                    <a:pt x="110835" y="38040"/>
                    <a:pt x="111085" y="37790"/>
                    <a:pt x="111395" y="37790"/>
                  </a:cubicBezTo>
                  <a:close/>
                  <a:moveTo>
                    <a:pt x="115122" y="37790"/>
                  </a:moveTo>
                  <a:cubicBezTo>
                    <a:pt x="115419" y="37790"/>
                    <a:pt x="115681" y="38040"/>
                    <a:pt x="115681" y="38350"/>
                  </a:cubicBezTo>
                  <a:cubicBezTo>
                    <a:pt x="115681" y="38648"/>
                    <a:pt x="115431" y="38922"/>
                    <a:pt x="115122" y="38922"/>
                  </a:cubicBezTo>
                  <a:cubicBezTo>
                    <a:pt x="114812" y="38922"/>
                    <a:pt x="114550" y="38672"/>
                    <a:pt x="114550" y="38350"/>
                  </a:cubicBezTo>
                  <a:cubicBezTo>
                    <a:pt x="114574" y="38040"/>
                    <a:pt x="114812" y="37790"/>
                    <a:pt x="115122" y="37790"/>
                  </a:cubicBezTo>
                  <a:close/>
                  <a:moveTo>
                    <a:pt x="118860" y="37790"/>
                  </a:moveTo>
                  <a:cubicBezTo>
                    <a:pt x="119158" y="37790"/>
                    <a:pt x="119420" y="38040"/>
                    <a:pt x="119420" y="38350"/>
                  </a:cubicBezTo>
                  <a:cubicBezTo>
                    <a:pt x="119420" y="38648"/>
                    <a:pt x="119170" y="38922"/>
                    <a:pt x="118860" y="38922"/>
                  </a:cubicBezTo>
                  <a:cubicBezTo>
                    <a:pt x="118539" y="38922"/>
                    <a:pt x="118289" y="38672"/>
                    <a:pt x="118289" y="38350"/>
                  </a:cubicBezTo>
                  <a:cubicBezTo>
                    <a:pt x="118289" y="38040"/>
                    <a:pt x="118539" y="37790"/>
                    <a:pt x="118860" y="37790"/>
                  </a:cubicBezTo>
                  <a:close/>
                  <a:moveTo>
                    <a:pt x="122575" y="37790"/>
                  </a:moveTo>
                  <a:cubicBezTo>
                    <a:pt x="122873" y="37790"/>
                    <a:pt x="123146" y="38040"/>
                    <a:pt x="123146" y="38350"/>
                  </a:cubicBezTo>
                  <a:cubicBezTo>
                    <a:pt x="123146" y="38648"/>
                    <a:pt x="122885" y="38922"/>
                    <a:pt x="122575" y="38922"/>
                  </a:cubicBezTo>
                  <a:cubicBezTo>
                    <a:pt x="122265" y="38922"/>
                    <a:pt x="122015" y="38672"/>
                    <a:pt x="122015" y="38350"/>
                  </a:cubicBezTo>
                  <a:cubicBezTo>
                    <a:pt x="122027" y="38040"/>
                    <a:pt x="122277" y="37790"/>
                    <a:pt x="122575" y="37790"/>
                  </a:cubicBezTo>
                  <a:close/>
                  <a:moveTo>
                    <a:pt x="126314" y="37790"/>
                  </a:moveTo>
                  <a:cubicBezTo>
                    <a:pt x="126611" y="37790"/>
                    <a:pt x="126873" y="38040"/>
                    <a:pt x="126873" y="38350"/>
                  </a:cubicBezTo>
                  <a:cubicBezTo>
                    <a:pt x="126873" y="38648"/>
                    <a:pt x="126623" y="38922"/>
                    <a:pt x="126314" y="38922"/>
                  </a:cubicBezTo>
                  <a:cubicBezTo>
                    <a:pt x="126004" y="38922"/>
                    <a:pt x="125742" y="38672"/>
                    <a:pt x="125742" y="38350"/>
                  </a:cubicBezTo>
                  <a:cubicBezTo>
                    <a:pt x="125742" y="38040"/>
                    <a:pt x="126004" y="37790"/>
                    <a:pt x="126314" y="37790"/>
                  </a:cubicBezTo>
                  <a:close/>
                  <a:moveTo>
                    <a:pt x="130028" y="37790"/>
                  </a:moveTo>
                  <a:cubicBezTo>
                    <a:pt x="130326" y="37790"/>
                    <a:pt x="130600" y="38040"/>
                    <a:pt x="130600" y="38350"/>
                  </a:cubicBezTo>
                  <a:cubicBezTo>
                    <a:pt x="130600" y="38648"/>
                    <a:pt x="130350" y="38922"/>
                    <a:pt x="130028" y="38922"/>
                  </a:cubicBezTo>
                  <a:cubicBezTo>
                    <a:pt x="129731" y="38922"/>
                    <a:pt x="129469" y="38672"/>
                    <a:pt x="129469" y="38350"/>
                  </a:cubicBezTo>
                  <a:cubicBezTo>
                    <a:pt x="129469" y="38040"/>
                    <a:pt x="129719" y="37790"/>
                    <a:pt x="130028" y="37790"/>
                  </a:cubicBezTo>
                  <a:close/>
                  <a:moveTo>
                    <a:pt x="133767" y="37790"/>
                  </a:moveTo>
                  <a:cubicBezTo>
                    <a:pt x="134065" y="37790"/>
                    <a:pt x="134326" y="38040"/>
                    <a:pt x="134326" y="38350"/>
                  </a:cubicBezTo>
                  <a:cubicBezTo>
                    <a:pt x="134326" y="38648"/>
                    <a:pt x="134076" y="38922"/>
                    <a:pt x="133767" y="38922"/>
                  </a:cubicBezTo>
                  <a:cubicBezTo>
                    <a:pt x="133469" y="38922"/>
                    <a:pt x="133207" y="38672"/>
                    <a:pt x="133207" y="38350"/>
                  </a:cubicBezTo>
                  <a:cubicBezTo>
                    <a:pt x="133207" y="38040"/>
                    <a:pt x="133457" y="37790"/>
                    <a:pt x="133767" y="37790"/>
                  </a:cubicBezTo>
                  <a:close/>
                  <a:moveTo>
                    <a:pt x="137494" y="37790"/>
                  </a:moveTo>
                  <a:cubicBezTo>
                    <a:pt x="137791" y="37790"/>
                    <a:pt x="138053" y="38040"/>
                    <a:pt x="138053" y="38350"/>
                  </a:cubicBezTo>
                  <a:cubicBezTo>
                    <a:pt x="138053" y="38648"/>
                    <a:pt x="137803" y="38922"/>
                    <a:pt x="137494" y="38922"/>
                  </a:cubicBezTo>
                  <a:cubicBezTo>
                    <a:pt x="137196" y="38922"/>
                    <a:pt x="136922" y="38672"/>
                    <a:pt x="136922" y="38350"/>
                  </a:cubicBezTo>
                  <a:cubicBezTo>
                    <a:pt x="136934" y="38040"/>
                    <a:pt x="137172" y="37790"/>
                    <a:pt x="137494" y="37790"/>
                  </a:cubicBezTo>
                  <a:close/>
                  <a:moveTo>
                    <a:pt x="141220" y="37790"/>
                  </a:moveTo>
                  <a:cubicBezTo>
                    <a:pt x="141518" y="37790"/>
                    <a:pt x="141792" y="38040"/>
                    <a:pt x="141792" y="38350"/>
                  </a:cubicBezTo>
                  <a:cubicBezTo>
                    <a:pt x="141792" y="38648"/>
                    <a:pt x="141530" y="38922"/>
                    <a:pt x="141220" y="38922"/>
                  </a:cubicBezTo>
                  <a:cubicBezTo>
                    <a:pt x="140911" y="38922"/>
                    <a:pt x="140661" y="38672"/>
                    <a:pt x="140661" y="38350"/>
                  </a:cubicBezTo>
                  <a:cubicBezTo>
                    <a:pt x="140661" y="38040"/>
                    <a:pt x="140911" y="37790"/>
                    <a:pt x="141220" y="37790"/>
                  </a:cubicBezTo>
                  <a:close/>
                  <a:moveTo>
                    <a:pt x="144947" y="37790"/>
                  </a:moveTo>
                  <a:cubicBezTo>
                    <a:pt x="145244" y="37790"/>
                    <a:pt x="145506" y="38040"/>
                    <a:pt x="145506" y="38350"/>
                  </a:cubicBezTo>
                  <a:cubicBezTo>
                    <a:pt x="145506" y="38648"/>
                    <a:pt x="145256" y="38922"/>
                    <a:pt x="144947" y="38922"/>
                  </a:cubicBezTo>
                  <a:cubicBezTo>
                    <a:pt x="144637" y="38922"/>
                    <a:pt x="144375" y="38672"/>
                    <a:pt x="144375" y="38350"/>
                  </a:cubicBezTo>
                  <a:cubicBezTo>
                    <a:pt x="144399" y="38040"/>
                    <a:pt x="144637" y="37790"/>
                    <a:pt x="144947" y="37790"/>
                  </a:cubicBezTo>
                  <a:close/>
                  <a:moveTo>
                    <a:pt x="1548" y="39660"/>
                  </a:moveTo>
                  <a:cubicBezTo>
                    <a:pt x="1846" y="39660"/>
                    <a:pt x="2119" y="39922"/>
                    <a:pt x="2119" y="40231"/>
                  </a:cubicBezTo>
                  <a:cubicBezTo>
                    <a:pt x="2119" y="40529"/>
                    <a:pt x="1858" y="40791"/>
                    <a:pt x="1548" y="40791"/>
                  </a:cubicBezTo>
                  <a:cubicBezTo>
                    <a:pt x="1238" y="40791"/>
                    <a:pt x="988" y="40541"/>
                    <a:pt x="988" y="40231"/>
                  </a:cubicBezTo>
                  <a:cubicBezTo>
                    <a:pt x="988" y="39922"/>
                    <a:pt x="1238" y="39660"/>
                    <a:pt x="1548" y="39660"/>
                  </a:cubicBezTo>
                  <a:close/>
                  <a:moveTo>
                    <a:pt x="5287" y="39660"/>
                  </a:moveTo>
                  <a:cubicBezTo>
                    <a:pt x="5596" y="39660"/>
                    <a:pt x="5846" y="39922"/>
                    <a:pt x="5846" y="40231"/>
                  </a:cubicBezTo>
                  <a:cubicBezTo>
                    <a:pt x="5846" y="40541"/>
                    <a:pt x="5596" y="40791"/>
                    <a:pt x="5287" y="40791"/>
                  </a:cubicBezTo>
                  <a:cubicBezTo>
                    <a:pt x="4977" y="40791"/>
                    <a:pt x="4715" y="40541"/>
                    <a:pt x="4715" y="40231"/>
                  </a:cubicBezTo>
                  <a:cubicBezTo>
                    <a:pt x="4715" y="39898"/>
                    <a:pt x="4977" y="39660"/>
                    <a:pt x="5287" y="39660"/>
                  </a:cubicBezTo>
                  <a:close/>
                  <a:moveTo>
                    <a:pt x="9001" y="39660"/>
                  </a:moveTo>
                  <a:cubicBezTo>
                    <a:pt x="9299" y="39660"/>
                    <a:pt x="9573" y="39922"/>
                    <a:pt x="9573" y="40231"/>
                  </a:cubicBezTo>
                  <a:cubicBezTo>
                    <a:pt x="9573" y="40529"/>
                    <a:pt x="9323" y="40791"/>
                    <a:pt x="9001" y="40791"/>
                  </a:cubicBezTo>
                  <a:cubicBezTo>
                    <a:pt x="8704" y="40791"/>
                    <a:pt x="8442" y="40541"/>
                    <a:pt x="8442" y="40231"/>
                  </a:cubicBezTo>
                  <a:cubicBezTo>
                    <a:pt x="8442" y="39922"/>
                    <a:pt x="8692" y="39660"/>
                    <a:pt x="9001" y="39660"/>
                  </a:cubicBezTo>
                  <a:close/>
                  <a:moveTo>
                    <a:pt x="12728" y="39660"/>
                  </a:moveTo>
                  <a:cubicBezTo>
                    <a:pt x="13037" y="39660"/>
                    <a:pt x="13288" y="39922"/>
                    <a:pt x="13288" y="40231"/>
                  </a:cubicBezTo>
                  <a:cubicBezTo>
                    <a:pt x="13288" y="40541"/>
                    <a:pt x="13037" y="40791"/>
                    <a:pt x="12728" y="40791"/>
                  </a:cubicBezTo>
                  <a:cubicBezTo>
                    <a:pt x="12418" y="40791"/>
                    <a:pt x="12156" y="40541"/>
                    <a:pt x="12156" y="40231"/>
                  </a:cubicBezTo>
                  <a:cubicBezTo>
                    <a:pt x="12180" y="39898"/>
                    <a:pt x="12418" y="39660"/>
                    <a:pt x="12728" y="39660"/>
                  </a:cubicBezTo>
                  <a:close/>
                  <a:moveTo>
                    <a:pt x="16466" y="39660"/>
                  </a:moveTo>
                  <a:cubicBezTo>
                    <a:pt x="16764" y="39660"/>
                    <a:pt x="17026" y="39922"/>
                    <a:pt x="17026" y="40231"/>
                  </a:cubicBezTo>
                  <a:cubicBezTo>
                    <a:pt x="17026" y="40529"/>
                    <a:pt x="16776" y="40791"/>
                    <a:pt x="16466" y="40791"/>
                  </a:cubicBezTo>
                  <a:cubicBezTo>
                    <a:pt x="16169" y="40791"/>
                    <a:pt x="15895" y="40541"/>
                    <a:pt x="15895" y="40231"/>
                  </a:cubicBezTo>
                  <a:cubicBezTo>
                    <a:pt x="15895" y="39922"/>
                    <a:pt x="16145" y="39660"/>
                    <a:pt x="16466" y="39660"/>
                  </a:cubicBezTo>
                  <a:close/>
                  <a:moveTo>
                    <a:pt x="20181" y="39660"/>
                  </a:moveTo>
                  <a:cubicBezTo>
                    <a:pt x="20491" y="39660"/>
                    <a:pt x="20753" y="39922"/>
                    <a:pt x="20753" y="40231"/>
                  </a:cubicBezTo>
                  <a:cubicBezTo>
                    <a:pt x="20753" y="40541"/>
                    <a:pt x="20491" y="40791"/>
                    <a:pt x="20181" y="40791"/>
                  </a:cubicBezTo>
                  <a:cubicBezTo>
                    <a:pt x="19872" y="40791"/>
                    <a:pt x="19622" y="40541"/>
                    <a:pt x="19622" y="40231"/>
                  </a:cubicBezTo>
                  <a:cubicBezTo>
                    <a:pt x="19634" y="39898"/>
                    <a:pt x="19872" y="39660"/>
                    <a:pt x="20181" y="39660"/>
                  </a:cubicBezTo>
                  <a:close/>
                  <a:moveTo>
                    <a:pt x="23920" y="39660"/>
                  </a:moveTo>
                  <a:cubicBezTo>
                    <a:pt x="24217" y="39660"/>
                    <a:pt x="24479" y="39922"/>
                    <a:pt x="24479" y="40231"/>
                  </a:cubicBezTo>
                  <a:cubicBezTo>
                    <a:pt x="24479" y="40529"/>
                    <a:pt x="24229" y="40791"/>
                    <a:pt x="23920" y="40791"/>
                  </a:cubicBezTo>
                  <a:cubicBezTo>
                    <a:pt x="23610" y="40791"/>
                    <a:pt x="23348" y="40541"/>
                    <a:pt x="23348" y="40231"/>
                  </a:cubicBezTo>
                  <a:cubicBezTo>
                    <a:pt x="23348" y="39922"/>
                    <a:pt x="23610" y="39660"/>
                    <a:pt x="23920" y="39660"/>
                  </a:cubicBezTo>
                  <a:close/>
                  <a:moveTo>
                    <a:pt x="27635" y="39660"/>
                  </a:moveTo>
                  <a:cubicBezTo>
                    <a:pt x="27956" y="39660"/>
                    <a:pt x="28206" y="39922"/>
                    <a:pt x="28206" y="40231"/>
                  </a:cubicBezTo>
                  <a:cubicBezTo>
                    <a:pt x="28206" y="40541"/>
                    <a:pt x="27956" y="40791"/>
                    <a:pt x="27635" y="40791"/>
                  </a:cubicBezTo>
                  <a:cubicBezTo>
                    <a:pt x="27325" y="40791"/>
                    <a:pt x="27075" y="40541"/>
                    <a:pt x="27075" y="40231"/>
                  </a:cubicBezTo>
                  <a:cubicBezTo>
                    <a:pt x="27087" y="39898"/>
                    <a:pt x="27325" y="39660"/>
                    <a:pt x="27635" y="39660"/>
                  </a:cubicBezTo>
                  <a:close/>
                  <a:moveTo>
                    <a:pt x="31373" y="39660"/>
                  </a:moveTo>
                  <a:cubicBezTo>
                    <a:pt x="31671" y="39660"/>
                    <a:pt x="31945" y="39922"/>
                    <a:pt x="31945" y="40231"/>
                  </a:cubicBezTo>
                  <a:cubicBezTo>
                    <a:pt x="31945" y="40529"/>
                    <a:pt x="31683" y="40791"/>
                    <a:pt x="31373" y="40791"/>
                  </a:cubicBezTo>
                  <a:cubicBezTo>
                    <a:pt x="31064" y="40791"/>
                    <a:pt x="30814" y="40541"/>
                    <a:pt x="30814" y="40231"/>
                  </a:cubicBezTo>
                  <a:cubicBezTo>
                    <a:pt x="30814" y="39922"/>
                    <a:pt x="31064" y="39660"/>
                    <a:pt x="31373" y="39660"/>
                  </a:cubicBezTo>
                  <a:close/>
                  <a:moveTo>
                    <a:pt x="35100" y="39660"/>
                  </a:moveTo>
                  <a:cubicBezTo>
                    <a:pt x="35409" y="39660"/>
                    <a:pt x="35659" y="39922"/>
                    <a:pt x="35659" y="40231"/>
                  </a:cubicBezTo>
                  <a:cubicBezTo>
                    <a:pt x="35659" y="40541"/>
                    <a:pt x="35409" y="40791"/>
                    <a:pt x="35100" y="40791"/>
                  </a:cubicBezTo>
                  <a:cubicBezTo>
                    <a:pt x="34778" y="40791"/>
                    <a:pt x="34528" y="40541"/>
                    <a:pt x="34528" y="40231"/>
                  </a:cubicBezTo>
                  <a:cubicBezTo>
                    <a:pt x="34540" y="39898"/>
                    <a:pt x="34778" y="39660"/>
                    <a:pt x="35100" y="39660"/>
                  </a:cubicBezTo>
                  <a:close/>
                  <a:moveTo>
                    <a:pt x="38815" y="39660"/>
                  </a:moveTo>
                  <a:cubicBezTo>
                    <a:pt x="39112" y="39660"/>
                    <a:pt x="39386" y="39922"/>
                    <a:pt x="39386" y="40231"/>
                  </a:cubicBezTo>
                  <a:cubicBezTo>
                    <a:pt x="39386" y="40529"/>
                    <a:pt x="39124" y="40791"/>
                    <a:pt x="38815" y="40791"/>
                  </a:cubicBezTo>
                  <a:cubicBezTo>
                    <a:pt x="38517" y="40791"/>
                    <a:pt x="38255" y="40541"/>
                    <a:pt x="38255" y="40231"/>
                  </a:cubicBezTo>
                  <a:cubicBezTo>
                    <a:pt x="38267" y="39922"/>
                    <a:pt x="38505" y="39660"/>
                    <a:pt x="38815" y="39660"/>
                  </a:cubicBezTo>
                  <a:close/>
                  <a:moveTo>
                    <a:pt x="42553" y="39660"/>
                  </a:moveTo>
                  <a:cubicBezTo>
                    <a:pt x="42863" y="39660"/>
                    <a:pt x="43113" y="39922"/>
                    <a:pt x="43113" y="40231"/>
                  </a:cubicBezTo>
                  <a:cubicBezTo>
                    <a:pt x="43113" y="40541"/>
                    <a:pt x="42863" y="40791"/>
                    <a:pt x="42553" y="40791"/>
                  </a:cubicBezTo>
                  <a:cubicBezTo>
                    <a:pt x="42232" y="40791"/>
                    <a:pt x="41982" y="40541"/>
                    <a:pt x="41982" y="40231"/>
                  </a:cubicBezTo>
                  <a:cubicBezTo>
                    <a:pt x="41982" y="39898"/>
                    <a:pt x="42244" y="39660"/>
                    <a:pt x="42553" y="39660"/>
                  </a:cubicBezTo>
                  <a:close/>
                  <a:moveTo>
                    <a:pt x="46268" y="39660"/>
                  </a:moveTo>
                  <a:cubicBezTo>
                    <a:pt x="46565" y="39660"/>
                    <a:pt x="46839" y="39922"/>
                    <a:pt x="46839" y="40231"/>
                  </a:cubicBezTo>
                  <a:cubicBezTo>
                    <a:pt x="46839" y="40529"/>
                    <a:pt x="46589" y="40791"/>
                    <a:pt x="46268" y="40791"/>
                  </a:cubicBezTo>
                  <a:cubicBezTo>
                    <a:pt x="45970" y="40791"/>
                    <a:pt x="45708" y="40541"/>
                    <a:pt x="45708" y="40231"/>
                  </a:cubicBezTo>
                  <a:cubicBezTo>
                    <a:pt x="45720" y="39922"/>
                    <a:pt x="45958" y="39660"/>
                    <a:pt x="46268" y="39660"/>
                  </a:cubicBezTo>
                  <a:close/>
                  <a:moveTo>
                    <a:pt x="50006" y="39660"/>
                  </a:moveTo>
                  <a:cubicBezTo>
                    <a:pt x="50316" y="39660"/>
                    <a:pt x="50578" y="39922"/>
                    <a:pt x="50578" y="40231"/>
                  </a:cubicBezTo>
                  <a:cubicBezTo>
                    <a:pt x="50578" y="40541"/>
                    <a:pt x="50316" y="40791"/>
                    <a:pt x="50006" y="40791"/>
                  </a:cubicBezTo>
                  <a:cubicBezTo>
                    <a:pt x="49697" y="40791"/>
                    <a:pt x="49447" y="40541"/>
                    <a:pt x="49447" y="40231"/>
                  </a:cubicBezTo>
                  <a:cubicBezTo>
                    <a:pt x="49447" y="39898"/>
                    <a:pt x="49697" y="39660"/>
                    <a:pt x="50006" y="39660"/>
                  </a:cubicBezTo>
                  <a:close/>
                  <a:moveTo>
                    <a:pt x="53733" y="39660"/>
                  </a:moveTo>
                  <a:cubicBezTo>
                    <a:pt x="54031" y="39660"/>
                    <a:pt x="54293" y="39922"/>
                    <a:pt x="54293" y="40231"/>
                  </a:cubicBezTo>
                  <a:cubicBezTo>
                    <a:pt x="54293" y="40529"/>
                    <a:pt x="54043" y="40791"/>
                    <a:pt x="53733" y="40791"/>
                  </a:cubicBezTo>
                  <a:cubicBezTo>
                    <a:pt x="53412" y="40791"/>
                    <a:pt x="53162" y="40541"/>
                    <a:pt x="53162" y="40231"/>
                  </a:cubicBezTo>
                  <a:cubicBezTo>
                    <a:pt x="53173" y="39922"/>
                    <a:pt x="53412" y="39660"/>
                    <a:pt x="53733" y="39660"/>
                  </a:cubicBezTo>
                  <a:close/>
                  <a:moveTo>
                    <a:pt x="57460" y="39660"/>
                  </a:moveTo>
                  <a:cubicBezTo>
                    <a:pt x="57781" y="39660"/>
                    <a:pt x="58031" y="39922"/>
                    <a:pt x="58031" y="40231"/>
                  </a:cubicBezTo>
                  <a:cubicBezTo>
                    <a:pt x="58031" y="40541"/>
                    <a:pt x="57781" y="40791"/>
                    <a:pt x="57460" y="40791"/>
                  </a:cubicBezTo>
                  <a:cubicBezTo>
                    <a:pt x="57150" y="40791"/>
                    <a:pt x="56900" y="40541"/>
                    <a:pt x="56900" y="40231"/>
                  </a:cubicBezTo>
                  <a:cubicBezTo>
                    <a:pt x="56900" y="39898"/>
                    <a:pt x="57150" y="39660"/>
                    <a:pt x="57460" y="39660"/>
                  </a:cubicBezTo>
                  <a:close/>
                  <a:moveTo>
                    <a:pt x="61186" y="39660"/>
                  </a:moveTo>
                  <a:cubicBezTo>
                    <a:pt x="61484" y="39660"/>
                    <a:pt x="61746" y="39922"/>
                    <a:pt x="61746" y="40231"/>
                  </a:cubicBezTo>
                  <a:cubicBezTo>
                    <a:pt x="61746" y="40529"/>
                    <a:pt x="61496" y="40791"/>
                    <a:pt x="61186" y="40791"/>
                  </a:cubicBezTo>
                  <a:cubicBezTo>
                    <a:pt x="60877" y="40791"/>
                    <a:pt x="60615" y="40541"/>
                    <a:pt x="60615" y="40231"/>
                  </a:cubicBezTo>
                  <a:cubicBezTo>
                    <a:pt x="60639" y="39922"/>
                    <a:pt x="60877" y="39660"/>
                    <a:pt x="61186" y="39660"/>
                  </a:cubicBezTo>
                  <a:close/>
                  <a:moveTo>
                    <a:pt x="64925" y="39660"/>
                  </a:moveTo>
                  <a:cubicBezTo>
                    <a:pt x="65234" y="39660"/>
                    <a:pt x="65485" y="39922"/>
                    <a:pt x="65485" y="40231"/>
                  </a:cubicBezTo>
                  <a:cubicBezTo>
                    <a:pt x="65485" y="40541"/>
                    <a:pt x="65234" y="40791"/>
                    <a:pt x="64925" y="40791"/>
                  </a:cubicBezTo>
                  <a:cubicBezTo>
                    <a:pt x="64603" y="40791"/>
                    <a:pt x="64353" y="40541"/>
                    <a:pt x="64353" y="40231"/>
                  </a:cubicBezTo>
                  <a:cubicBezTo>
                    <a:pt x="64353" y="39898"/>
                    <a:pt x="64603" y="39660"/>
                    <a:pt x="64925" y="39660"/>
                  </a:cubicBezTo>
                  <a:close/>
                  <a:moveTo>
                    <a:pt x="68640" y="39660"/>
                  </a:moveTo>
                  <a:cubicBezTo>
                    <a:pt x="68937" y="39660"/>
                    <a:pt x="69211" y="39922"/>
                    <a:pt x="69211" y="40231"/>
                  </a:cubicBezTo>
                  <a:cubicBezTo>
                    <a:pt x="69211" y="40529"/>
                    <a:pt x="68949" y="40791"/>
                    <a:pt x="68640" y="40791"/>
                  </a:cubicBezTo>
                  <a:cubicBezTo>
                    <a:pt x="68330" y="40791"/>
                    <a:pt x="68080" y="40541"/>
                    <a:pt x="68080" y="40231"/>
                  </a:cubicBezTo>
                  <a:cubicBezTo>
                    <a:pt x="68092" y="39922"/>
                    <a:pt x="68330" y="39660"/>
                    <a:pt x="68640" y="39660"/>
                  </a:cubicBezTo>
                  <a:close/>
                  <a:moveTo>
                    <a:pt x="72366" y="39660"/>
                  </a:moveTo>
                  <a:cubicBezTo>
                    <a:pt x="72676" y="39660"/>
                    <a:pt x="72926" y="39922"/>
                    <a:pt x="72926" y="40231"/>
                  </a:cubicBezTo>
                  <a:cubicBezTo>
                    <a:pt x="72926" y="40541"/>
                    <a:pt x="72676" y="40791"/>
                    <a:pt x="72366" y="40791"/>
                  </a:cubicBezTo>
                  <a:cubicBezTo>
                    <a:pt x="72045" y="40791"/>
                    <a:pt x="71795" y="40541"/>
                    <a:pt x="71795" y="40231"/>
                  </a:cubicBezTo>
                  <a:cubicBezTo>
                    <a:pt x="71807" y="39898"/>
                    <a:pt x="72069" y="39660"/>
                    <a:pt x="72366" y="39660"/>
                  </a:cubicBezTo>
                  <a:close/>
                  <a:moveTo>
                    <a:pt x="76093" y="39660"/>
                  </a:moveTo>
                  <a:cubicBezTo>
                    <a:pt x="76391" y="39660"/>
                    <a:pt x="76664" y="39922"/>
                    <a:pt x="76664" y="40231"/>
                  </a:cubicBezTo>
                  <a:cubicBezTo>
                    <a:pt x="76664" y="40529"/>
                    <a:pt x="76403" y="40791"/>
                    <a:pt x="76093" y="40791"/>
                  </a:cubicBezTo>
                  <a:cubicBezTo>
                    <a:pt x="75795" y="40791"/>
                    <a:pt x="75533" y="40541"/>
                    <a:pt x="75533" y="40231"/>
                  </a:cubicBezTo>
                  <a:cubicBezTo>
                    <a:pt x="75533" y="39922"/>
                    <a:pt x="75783" y="39660"/>
                    <a:pt x="76093" y="39660"/>
                  </a:cubicBezTo>
                  <a:close/>
                  <a:moveTo>
                    <a:pt x="79712" y="39660"/>
                  </a:moveTo>
                  <a:cubicBezTo>
                    <a:pt x="80010" y="39660"/>
                    <a:pt x="80284" y="39922"/>
                    <a:pt x="80284" y="40231"/>
                  </a:cubicBezTo>
                  <a:cubicBezTo>
                    <a:pt x="80284" y="40529"/>
                    <a:pt x="80022" y="40791"/>
                    <a:pt x="79712" y="40791"/>
                  </a:cubicBezTo>
                  <a:cubicBezTo>
                    <a:pt x="79403" y="40791"/>
                    <a:pt x="79153" y="40541"/>
                    <a:pt x="79153" y="40231"/>
                  </a:cubicBezTo>
                  <a:cubicBezTo>
                    <a:pt x="79165" y="39922"/>
                    <a:pt x="79403" y="39660"/>
                    <a:pt x="79712" y="39660"/>
                  </a:cubicBezTo>
                  <a:close/>
                  <a:moveTo>
                    <a:pt x="83451" y="39660"/>
                  </a:moveTo>
                  <a:cubicBezTo>
                    <a:pt x="83761" y="39660"/>
                    <a:pt x="84011" y="39922"/>
                    <a:pt x="84011" y="40231"/>
                  </a:cubicBezTo>
                  <a:cubicBezTo>
                    <a:pt x="84011" y="40541"/>
                    <a:pt x="83761" y="40791"/>
                    <a:pt x="83451" y="40791"/>
                  </a:cubicBezTo>
                  <a:cubicBezTo>
                    <a:pt x="83141" y="40791"/>
                    <a:pt x="82880" y="40541"/>
                    <a:pt x="82880" y="40231"/>
                  </a:cubicBezTo>
                  <a:cubicBezTo>
                    <a:pt x="82880" y="39898"/>
                    <a:pt x="83141" y="39660"/>
                    <a:pt x="83451" y="39660"/>
                  </a:cubicBezTo>
                  <a:close/>
                  <a:moveTo>
                    <a:pt x="87166" y="39660"/>
                  </a:moveTo>
                  <a:cubicBezTo>
                    <a:pt x="87463" y="39660"/>
                    <a:pt x="87737" y="39922"/>
                    <a:pt x="87737" y="40231"/>
                  </a:cubicBezTo>
                  <a:cubicBezTo>
                    <a:pt x="87737" y="40529"/>
                    <a:pt x="87475" y="40791"/>
                    <a:pt x="87166" y="40791"/>
                  </a:cubicBezTo>
                  <a:cubicBezTo>
                    <a:pt x="86856" y="40791"/>
                    <a:pt x="86606" y="40541"/>
                    <a:pt x="86606" y="40231"/>
                  </a:cubicBezTo>
                  <a:cubicBezTo>
                    <a:pt x="86618" y="39922"/>
                    <a:pt x="86856" y="39660"/>
                    <a:pt x="87166" y="39660"/>
                  </a:cubicBezTo>
                  <a:close/>
                  <a:moveTo>
                    <a:pt x="90904" y="39660"/>
                  </a:moveTo>
                  <a:cubicBezTo>
                    <a:pt x="91214" y="39660"/>
                    <a:pt x="91464" y="39922"/>
                    <a:pt x="91464" y="40231"/>
                  </a:cubicBezTo>
                  <a:cubicBezTo>
                    <a:pt x="91464" y="40541"/>
                    <a:pt x="91214" y="40791"/>
                    <a:pt x="90904" y="40791"/>
                  </a:cubicBezTo>
                  <a:cubicBezTo>
                    <a:pt x="90595" y="40791"/>
                    <a:pt x="90345" y="40541"/>
                    <a:pt x="90345" y="40231"/>
                  </a:cubicBezTo>
                  <a:cubicBezTo>
                    <a:pt x="90345" y="39898"/>
                    <a:pt x="90595" y="39660"/>
                    <a:pt x="90904" y="39660"/>
                  </a:cubicBezTo>
                  <a:close/>
                  <a:moveTo>
                    <a:pt x="94631" y="39660"/>
                  </a:moveTo>
                  <a:cubicBezTo>
                    <a:pt x="94929" y="39660"/>
                    <a:pt x="95191" y="39922"/>
                    <a:pt x="95191" y="40231"/>
                  </a:cubicBezTo>
                  <a:cubicBezTo>
                    <a:pt x="95191" y="40529"/>
                    <a:pt x="94941" y="40791"/>
                    <a:pt x="94631" y="40791"/>
                  </a:cubicBezTo>
                  <a:cubicBezTo>
                    <a:pt x="94310" y="40791"/>
                    <a:pt x="94060" y="40541"/>
                    <a:pt x="94060" y="40231"/>
                  </a:cubicBezTo>
                  <a:cubicBezTo>
                    <a:pt x="94071" y="39922"/>
                    <a:pt x="94310" y="39660"/>
                    <a:pt x="94631" y="39660"/>
                  </a:cubicBezTo>
                  <a:close/>
                  <a:moveTo>
                    <a:pt x="98346" y="39660"/>
                  </a:moveTo>
                  <a:cubicBezTo>
                    <a:pt x="98655" y="39660"/>
                    <a:pt x="98905" y="39922"/>
                    <a:pt x="98905" y="40231"/>
                  </a:cubicBezTo>
                  <a:cubicBezTo>
                    <a:pt x="98905" y="40541"/>
                    <a:pt x="98655" y="40791"/>
                    <a:pt x="98346" y="40791"/>
                  </a:cubicBezTo>
                  <a:cubicBezTo>
                    <a:pt x="98036" y="40791"/>
                    <a:pt x="97786" y="40541"/>
                    <a:pt x="97786" y="40231"/>
                  </a:cubicBezTo>
                  <a:cubicBezTo>
                    <a:pt x="97798" y="39898"/>
                    <a:pt x="98036" y="39660"/>
                    <a:pt x="98346" y="39660"/>
                  </a:cubicBezTo>
                  <a:close/>
                  <a:moveTo>
                    <a:pt x="102084" y="39660"/>
                  </a:moveTo>
                  <a:cubicBezTo>
                    <a:pt x="102382" y="39660"/>
                    <a:pt x="102644" y="39922"/>
                    <a:pt x="102644" y="40231"/>
                  </a:cubicBezTo>
                  <a:cubicBezTo>
                    <a:pt x="102644" y="40529"/>
                    <a:pt x="102394" y="40791"/>
                    <a:pt x="102084" y="40791"/>
                  </a:cubicBezTo>
                  <a:cubicBezTo>
                    <a:pt x="101787" y="40791"/>
                    <a:pt x="101513" y="40541"/>
                    <a:pt x="101513" y="40231"/>
                  </a:cubicBezTo>
                  <a:cubicBezTo>
                    <a:pt x="101513" y="39922"/>
                    <a:pt x="101775" y="39660"/>
                    <a:pt x="102084" y="39660"/>
                  </a:cubicBezTo>
                  <a:close/>
                  <a:moveTo>
                    <a:pt x="105799" y="39660"/>
                  </a:moveTo>
                  <a:cubicBezTo>
                    <a:pt x="106121" y="39660"/>
                    <a:pt x="106371" y="39922"/>
                    <a:pt x="106371" y="40231"/>
                  </a:cubicBezTo>
                  <a:cubicBezTo>
                    <a:pt x="106371" y="40541"/>
                    <a:pt x="106109" y="40791"/>
                    <a:pt x="105799" y="40791"/>
                  </a:cubicBezTo>
                  <a:cubicBezTo>
                    <a:pt x="105490" y="40791"/>
                    <a:pt x="105239" y="40541"/>
                    <a:pt x="105239" y="40231"/>
                  </a:cubicBezTo>
                  <a:cubicBezTo>
                    <a:pt x="105251" y="39898"/>
                    <a:pt x="105490" y="39660"/>
                    <a:pt x="105799" y="39660"/>
                  </a:cubicBezTo>
                  <a:close/>
                  <a:moveTo>
                    <a:pt x="109538" y="39660"/>
                  </a:moveTo>
                  <a:cubicBezTo>
                    <a:pt x="109835" y="39660"/>
                    <a:pt x="110109" y="39922"/>
                    <a:pt x="110109" y="40231"/>
                  </a:cubicBezTo>
                  <a:cubicBezTo>
                    <a:pt x="110109" y="40529"/>
                    <a:pt x="109847" y="40791"/>
                    <a:pt x="109538" y="40791"/>
                  </a:cubicBezTo>
                  <a:cubicBezTo>
                    <a:pt x="109228" y="40791"/>
                    <a:pt x="108978" y="40541"/>
                    <a:pt x="108978" y="40231"/>
                  </a:cubicBezTo>
                  <a:cubicBezTo>
                    <a:pt x="108978" y="39922"/>
                    <a:pt x="109228" y="39660"/>
                    <a:pt x="109538" y="39660"/>
                  </a:cubicBezTo>
                  <a:close/>
                  <a:moveTo>
                    <a:pt x="113264" y="39660"/>
                  </a:moveTo>
                  <a:cubicBezTo>
                    <a:pt x="113574" y="39660"/>
                    <a:pt x="113824" y="39922"/>
                    <a:pt x="113824" y="40231"/>
                  </a:cubicBezTo>
                  <a:cubicBezTo>
                    <a:pt x="113824" y="40541"/>
                    <a:pt x="113574" y="40791"/>
                    <a:pt x="113264" y="40791"/>
                  </a:cubicBezTo>
                  <a:cubicBezTo>
                    <a:pt x="112943" y="40791"/>
                    <a:pt x="112693" y="40541"/>
                    <a:pt x="112693" y="40231"/>
                  </a:cubicBezTo>
                  <a:cubicBezTo>
                    <a:pt x="112705" y="39898"/>
                    <a:pt x="112943" y="39660"/>
                    <a:pt x="113264" y="39660"/>
                  </a:cubicBezTo>
                  <a:close/>
                  <a:moveTo>
                    <a:pt x="116991" y="39660"/>
                  </a:moveTo>
                  <a:cubicBezTo>
                    <a:pt x="117289" y="39660"/>
                    <a:pt x="117562" y="39922"/>
                    <a:pt x="117562" y="40231"/>
                  </a:cubicBezTo>
                  <a:cubicBezTo>
                    <a:pt x="117562" y="40529"/>
                    <a:pt x="117312" y="40791"/>
                    <a:pt x="116991" y="40791"/>
                  </a:cubicBezTo>
                  <a:cubicBezTo>
                    <a:pt x="116681" y="40791"/>
                    <a:pt x="116431" y="40541"/>
                    <a:pt x="116431" y="40231"/>
                  </a:cubicBezTo>
                  <a:cubicBezTo>
                    <a:pt x="116431" y="39922"/>
                    <a:pt x="116681" y="39660"/>
                    <a:pt x="116991" y="39660"/>
                  </a:cubicBezTo>
                  <a:close/>
                  <a:moveTo>
                    <a:pt x="120718" y="39660"/>
                  </a:moveTo>
                  <a:cubicBezTo>
                    <a:pt x="121027" y="39660"/>
                    <a:pt x="121277" y="39922"/>
                    <a:pt x="121277" y="40231"/>
                  </a:cubicBezTo>
                  <a:cubicBezTo>
                    <a:pt x="121277" y="40541"/>
                    <a:pt x="121027" y="40791"/>
                    <a:pt x="120718" y="40791"/>
                  </a:cubicBezTo>
                  <a:cubicBezTo>
                    <a:pt x="120408" y="40791"/>
                    <a:pt x="120146" y="40541"/>
                    <a:pt x="120146" y="40231"/>
                  </a:cubicBezTo>
                  <a:cubicBezTo>
                    <a:pt x="120170" y="39898"/>
                    <a:pt x="120420" y="39660"/>
                    <a:pt x="120718" y="39660"/>
                  </a:cubicBezTo>
                  <a:close/>
                  <a:moveTo>
                    <a:pt x="124456" y="39660"/>
                  </a:moveTo>
                  <a:cubicBezTo>
                    <a:pt x="124754" y="39660"/>
                    <a:pt x="125016" y="39922"/>
                    <a:pt x="125016" y="40231"/>
                  </a:cubicBezTo>
                  <a:cubicBezTo>
                    <a:pt x="125016" y="40529"/>
                    <a:pt x="124766" y="40791"/>
                    <a:pt x="124456" y="40791"/>
                  </a:cubicBezTo>
                  <a:cubicBezTo>
                    <a:pt x="124135" y="40791"/>
                    <a:pt x="123885" y="40541"/>
                    <a:pt x="123885" y="40231"/>
                  </a:cubicBezTo>
                  <a:cubicBezTo>
                    <a:pt x="123885" y="39922"/>
                    <a:pt x="124135" y="39660"/>
                    <a:pt x="124456" y="39660"/>
                  </a:cubicBezTo>
                  <a:close/>
                  <a:moveTo>
                    <a:pt x="128171" y="39660"/>
                  </a:moveTo>
                  <a:cubicBezTo>
                    <a:pt x="128480" y="39660"/>
                    <a:pt x="128742" y="39922"/>
                    <a:pt x="128742" y="40231"/>
                  </a:cubicBezTo>
                  <a:cubicBezTo>
                    <a:pt x="128742" y="40541"/>
                    <a:pt x="128480" y="40791"/>
                    <a:pt x="128171" y="40791"/>
                  </a:cubicBezTo>
                  <a:cubicBezTo>
                    <a:pt x="127861" y="40791"/>
                    <a:pt x="127611" y="40541"/>
                    <a:pt x="127611" y="40231"/>
                  </a:cubicBezTo>
                  <a:cubicBezTo>
                    <a:pt x="127611" y="39898"/>
                    <a:pt x="127861" y="39660"/>
                    <a:pt x="128171" y="39660"/>
                  </a:cubicBezTo>
                  <a:close/>
                  <a:moveTo>
                    <a:pt x="131898" y="39660"/>
                  </a:moveTo>
                  <a:cubicBezTo>
                    <a:pt x="132195" y="39660"/>
                    <a:pt x="132457" y="39922"/>
                    <a:pt x="132457" y="40231"/>
                  </a:cubicBezTo>
                  <a:cubicBezTo>
                    <a:pt x="132457" y="40529"/>
                    <a:pt x="132207" y="40791"/>
                    <a:pt x="131898" y="40791"/>
                  </a:cubicBezTo>
                  <a:cubicBezTo>
                    <a:pt x="131600" y="40791"/>
                    <a:pt x="131326" y="40541"/>
                    <a:pt x="131326" y="40231"/>
                  </a:cubicBezTo>
                  <a:cubicBezTo>
                    <a:pt x="131338" y="39922"/>
                    <a:pt x="131576" y="39660"/>
                    <a:pt x="131898" y="39660"/>
                  </a:cubicBezTo>
                  <a:close/>
                  <a:moveTo>
                    <a:pt x="135624" y="39660"/>
                  </a:moveTo>
                  <a:cubicBezTo>
                    <a:pt x="135946" y="39660"/>
                    <a:pt x="136196" y="39922"/>
                    <a:pt x="136196" y="40231"/>
                  </a:cubicBezTo>
                  <a:cubicBezTo>
                    <a:pt x="136196" y="40541"/>
                    <a:pt x="135934" y="40791"/>
                    <a:pt x="135624" y="40791"/>
                  </a:cubicBezTo>
                  <a:cubicBezTo>
                    <a:pt x="135315" y="40791"/>
                    <a:pt x="135065" y="40541"/>
                    <a:pt x="135065" y="40231"/>
                  </a:cubicBezTo>
                  <a:cubicBezTo>
                    <a:pt x="135065" y="39898"/>
                    <a:pt x="135315" y="39660"/>
                    <a:pt x="135624" y="39660"/>
                  </a:cubicBezTo>
                  <a:close/>
                  <a:moveTo>
                    <a:pt x="139351" y="39660"/>
                  </a:moveTo>
                  <a:cubicBezTo>
                    <a:pt x="139649" y="39660"/>
                    <a:pt x="139910" y="39922"/>
                    <a:pt x="139910" y="40231"/>
                  </a:cubicBezTo>
                  <a:cubicBezTo>
                    <a:pt x="139910" y="40529"/>
                    <a:pt x="139660" y="40791"/>
                    <a:pt x="139351" y="40791"/>
                  </a:cubicBezTo>
                  <a:cubicBezTo>
                    <a:pt x="139053" y="40791"/>
                    <a:pt x="138779" y="40541"/>
                    <a:pt x="138779" y="40231"/>
                  </a:cubicBezTo>
                  <a:cubicBezTo>
                    <a:pt x="138803" y="39922"/>
                    <a:pt x="139041" y="39660"/>
                    <a:pt x="139351" y="39660"/>
                  </a:cubicBezTo>
                  <a:close/>
                  <a:moveTo>
                    <a:pt x="143089" y="39660"/>
                  </a:moveTo>
                  <a:cubicBezTo>
                    <a:pt x="143399" y="39660"/>
                    <a:pt x="143649" y="39922"/>
                    <a:pt x="143649" y="40231"/>
                  </a:cubicBezTo>
                  <a:cubicBezTo>
                    <a:pt x="143649" y="40541"/>
                    <a:pt x="143399" y="40791"/>
                    <a:pt x="143089" y="40791"/>
                  </a:cubicBezTo>
                  <a:cubicBezTo>
                    <a:pt x="142768" y="40791"/>
                    <a:pt x="142518" y="40541"/>
                    <a:pt x="142518" y="40231"/>
                  </a:cubicBezTo>
                  <a:cubicBezTo>
                    <a:pt x="142518" y="39898"/>
                    <a:pt x="142768" y="39660"/>
                    <a:pt x="143089" y="39660"/>
                  </a:cubicBezTo>
                  <a:close/>
                  <a:moveTo>
                    <a:pt x="146804" y="39660"/>
                  </a:moveTo>
                  <a:cubicBezTo>
                    <a:pt x="147102" y="39660"/>
                    <a:pt x="147376" y="39922"/>
                    <a:pt x="147376" y="40231"/>
                  </a:cubicBezTo>
                  <a:cubicBezTo>
                    <a:pt x="147376" y="40529"/>
                    <a:pt x="147114" y="40791"/>
                    <a:pt x="146804" y="40791"/>
                  </a:cubicBezTo>
                  <a:cubicBezTo>
                    <a:pt x="146495" y="40791"/>
                    <a:pt x="146245" y="40541"/>
                    <a:pt x="146245" y="40231"/>
                  </a:cubicBezTo>
                  <a:cubicBezTo>
                    <a:pt x="146257" y="39922"/>
                    <a:pt x="146495" y="39660"/>
                    <a:pt x="146804" y="39660"/>
                  </a:cubicBezTo>
                  <a:close/>
                  <a:moveTo>
                    <a:pt x="3405" y="41529"/>
                  </a:moveTo>
                  <a:cubicBezTo>
                    <a:pt x="3703" y="41529"/>
                    <a:pt x="3977" y="41779"/>
                    <a:pt x="3977" y="42089"/>
                  </a:cubicBezTo>
                  <a:cubicBezTo>
                    <a:pt x="3977" y="42386"/>
                    <a:pt x="3727" y="42660"/>
                    <a:pt x="3405" y="42660"/>
                  </a:cubicBezTo>
                  <a:cubicBezTo>
                    <a:pt x="3096" y="42660"/>
                    <a:pt x="2846" y="42398"/>
                    <a:pt x="2846" y="42089"/>
                  </a:cubicBezTo>
                  <a:cubicBezTo>
                    <a:pt x="2858" y="41779"/>
                    <a:pt x="3096" y="41529"/>
                    <a:pt x="3405" y="41529"/>
                  </a:cubicBezTo>
                  <a:close/>
                  <a:moveTo>
                    <a:pt x="7132" y="41529"/>
                  </a:moveTo>
                  <a:cubicBezTo>
                    <a:pt x="7430" y="41529"/>
                    <a:pt x="7692" y="41779"/>
                    <a:pt x="7692" y="42089"/>
                  </a:cubicBezTo>
                  <a:cubicBezTo>
                    <a:pt x="7692" y="42386"/>
                    <a:pt x="7442" y="42660"/>
                    <a:pt x="7132" y="42660"/>
                  </a:cubicBezTo>
                  <a:cubicBezTo>
                    <a:pt x="6834" y="42660"/>
                    <a:pt x="6560" y="42398"/>
                    <a:pt x="6560" y="42089"/>
                  </a:cubicBezTo>
                  <a:cubicBezTo>
                    <a:pt x="6584" y="41779"/>
                    <a:pt x="6822" y="41529"/>
                    <a:pt x="7132" y="41529"/>
                  </a:cubicBezTo>
                  <a:close/>
                  <a:moveTo>
                    <a:pt x="10871" y="41529"/>
                  </a:moveTo>
                  <a:cubicBezTo>
                    <a:pt x="11168" y="41529"/>
                    <a:pt x="11430" y="41779"/>
                    <a:pt x="11430" y="42089"/>
                  </a:cubicBezTo>
                  <a:cubicBezTo>
                    <a:pt x="11430" y="42386"/>
                    <a:pt x="11180" y="42660"/>
                    <a:pt x="10871" y="42660"/>
                  </a:cubicBezTo>
                  <a:cubicBezTo>
                    <a:pt x="10573" y="42660"/>
                    <a:pt x="10299" y="42398"/>
                    <a:pt x="10299" y="42089"/>
                  </a:cubicBezTo>
                  <a:cubicBezTo>
                    <a:pt x="10299" y="41779"/>
                    <a:pt x="10549" y="41529"/>
                    <a:pt x="10871" y="41529"/>
                  </a:cubicBezTo>
                  <a:close/>
                  <a:moveTo>
                    <a:pt x="14585" y="41529"/>
                  </a:moveTo>
                  <a:cubicBezTo>
                    <a:pt x="14883" y="41529"/>
                    <a:pt x="15157" y="41779"/>
                    <a:pt x="15157" y="42089"/>
                  </a:cubicBezTo>
                  <a:cubicBezTo>
                    <a:pt x="15157" y="42386"/>
                    <a:pt x="14895" y="42660"/>
                    <a:pt x="14585" y="42660"/>
                  </a:cubicBezTo>
                  <a:cubicBezTo>
                    <a:pt x="14288" y="42660"/>
                    <a:pt x="14014" y="42398"/>
                    <a:pt x="14014" y="42089"/>
                  </a:cubicBezTo>
                  <a:cubicBezTo>
                    <a:pt x="14038" y="41779"/>
                    <a:pt x="14276" y="41529"/>
                    <a:pt x="14585" y="41529"/>
                  </a:cubicBezTo>
                  <a:close/>
                  <a:moveTo>
                    <a:pt x="18324" y="41529"/>
                  </a:moveTo>
                  <a:cubicBezTo>
                    <a:pt x="18622" y="41529"/>
                    <a:pt x="18883" y="41779"/>
                    <a:pt x="18883" y="42089"/>
                  </a:cubicBezTo>
                  <a:cubicBezTo>
                    <a:pt x="18883" y="42386"/>
                    <a:pt x="18633" y="42660"/>
                    <a:pt x="18324" y="42660"/>
                  </a:cubicBezTo>
                  <a:cubicBezTo>
                    <a:pt x="18026" y="42660"/>
                    <a:pt x="17752" y="42398"/>
                    <a:pt x="17752" y="42089"/>
                  </a:cubicBezTo>
                  <a:cubicBezTo>
                    <a:pt x="17752" y="41779"/>
                    <a:pt x="18014" y="41529"/>
                    <a:pt x="18324" y="41529"/>
                  </a:cubicBezTo>
                  <a:close/>
                  <a:moveTo>
                    <a:pt x="22039" y="41529"/>
                  </a:moveTo>
                  <a:cubicBezTo>
                    <a:pt x="22336" y="41529"/>
                    <a:pt x="22610" y="41779"/>
                    <a:pt x="22610" y="42089"/>
                  </a:cubicBezTo>
                  <a:cubicBezTo>
                    <a:pt x="22610" y="42386"/>
                    <a:pt x="22360" y="42660"/>
                    <a:pt x="22039" y="42660"/>
                  </a:cubicBezTo>
                  <a:cubicBezTo>
                    <a:pt x="21729" y="42660"/>
                    <a:pt x="21479" y="42398"/>
                    <a:pt x="21479" y="42089"/>
                  </a:cubicBezTo>
                  <a:cubicBezTo>
                    <a:pt x="21491" y="41779"/>
                    <a:pt x="21729" y="41529"/>
                    <a:pt x="22039" y="41529"/>
                  </a:cubicBezTo>
                  <a:close/>
                  <a:moveTo>
                    <a:pt x="25777" y="41529"/>
                  </a:moveTo>
                  <a:cubicBezTo>
                    <a:pt x="26075" y="41529"/>
                    <a:pt x="26349" y="41779"/>
                    <a:pt x="26349" y="42089"/>
                  </a:cubicBezTo>
                  <a:cubicBezTo>
                    <a:pt x="26349" y="42386"/>
                    <a:pt x="26087" y="42660"/>
                    <a:pt x="25777" y="42660"/>
                  </a:cubicBezTo>
                  <a:cubicBezTo>
                    <a:pt x="25468" y="42660"/>
                    <a:pt x="25206" y="42398"/>
                    <a:pt x="25206" y="42089"/>
                  </a:cubicBezTo>
                  <a:cubicBezTo>
                    <a:pt x="25218" y="41779"/>
                    <a:pt x="25468" y="41529"/>
                    <a:pt x="25777" y="41529"/>
                  </a:cubicBezTo>
                  <a:close/>
                  <a:moveTo>
                    <a:pt x="29504" y="41529"/>
                  </a:moveTo>
                  <a:cubicBezTo>
                    <a:pt x="29801" y="41529"/>
                    <a:pt x="30063" y="41779"/>
                    <a:pt x="30063" y="42089"/>
                  </a:cubicBezTo>
                  <a:cubicBezTo>
                    <a:pt x="30063" y="42386"/>
                    <a:pt x="29813" y="42660"/>
                    <a:pt x="29504" y="42660"/>
                  </a:cubicBezTo>
                  <a:cubicBezTo>
                    <a:pt x="29182" y="42660"/>
                    <a:pt x="28932" y="42398"/>
                    <a:pt x="28932" y="42089"/>
                  </a:cubicBezTo>
                  <a:cubicBezTo>
                    <a:pt x="28944" y="41779"/>
                    <a:pt x="29182" y="41529"/>
                    <a:pt x="29504" y="41529"/>
                  </a:cubicBezTo>
                  <a:close/>
                  <a:moveTo>
                    <a:pt x="33230" y="41529"/>
                  </a:moveTo>
                  <a:cubicBezTo>
                    <a:pt x="33528" y="41529"/>
                    <a:pt x="33802" y="41779"/>
                    <a:pt x="33802" y="42089"/>
                  </a:cubicBezTo>
                  <a:cubicBezTo>
                    <a:pt x="33802" y="42386"/>
                    <a:pt x="33552" y="42660"/>
                    <a:pt x="33230" y="42660"/>
                  </a:cubicBezTo>
                  <a:cubicBezTo>
                    <a:pt x="32921" y="42660"/>
                    <a:pt x="32671" y="42398"/>
                    <a:pt x="32671" y="42089"/>
                  </a:cubicBezTo>
                  <a:cubicBezTo>
                    <a:pt x="32671" y="41779"/>
                    <a:pt x="32921" y="41529"/>
                    <a:pt x="33230" y="41529"/>
                  </a:cubicBezTo>
                  <a:close/>
                  <a:moveTo>
                    <a:pt x="36957" y="41529"/>
                  </a:moveTo>
                  <a:cubicBezTo>
                    <a:pt x="37255" y="41529"/>
                    <a:pt x="37517" y="41779"/>
                    <a:pt x="37517" y="42089"/>
                  </a:cubicBezTo>
                  <a:cubicBezTo>
                    <a:pt x="37517" y="42386"/>
                    <a:pt x="37267" y="42660"/>
                    <a:pt x="36957" y="42660"/>
                  </a:cubicBezTo>
                  <a:cubicBezTo>
                    <a:pt x="36648" y="42660"/>
                    <a:pt x="36386" y="42398"/>
                    <a:pt x="36386" y="42089"/>
                  </a:cubicBezTo>
                  <a:cubicBezTo>
                    <a:pt x="36409" y="41779"/>
                    <a:pt x="36648" y="41529"/>
                    <a:pt x="36957" y="41529"/>
                  </a:cubicBezTo>
                  <a:close/>
                  <a:moveTo>
                    <a:pt x="40672" y="41529"/>
                  </a:moveTo>
                  <a:cubicBezTo>
                    <a:pt x="40970" y="41529"/>
                    <a:pt x="41243" y="41779"/>
                    <a:pt x="41243" y="42089"/>
                  </a:cubicBezTo>
                  <a:cubicBezTo>
                    <a:pt x="41243" y="42386"/>
                    <a:pt x="40993" y="42660"/>
                    <a:pt x="40672" y="42660"/>
                  </a:cubicBezTo>
                  <a:cubicBezTo>
                    <a:pt x="40374" y="42660"/>
                    <a:pt x="40112" y="42398"/>
                    <a:pt x="40112" y="42089"/>
                  </a:cubicBezTo>
                  <a:cubicBezTo>
                    <a:pt x="40124" y="41779"/>
                    <a:pt x="40362" y="41529"/>
                    <a:pt x="40672" y="41529"/>
                  </a:cubicBezTo>
                  <a:close/>
                  <a:moveTo>
                    <a:pt x="44410" y="41529"/>
                  </a:moveTo>
                  <a:cubicBezTo>
                    <a:pt x="44708" y="41529"/>
                    <a:pt x="44982" y="41779"/>
                    <a:pt x="44982" y="42089"/>
                  </a:cubicBezTo>
                  <a:cubicBezTo>
                    <a:pt x="44982" y="42386"/>
                    <a:pt x="44720" y="42660"/>
                    <a:pt x="44410" y="42660"/>
                  </a:cubicBezTo>
                  <a:cubicBezTo>
                    <a:pt x="44113" y="42660"/>
                    <a:pt x="43851" y="42398"/>
                    <a:pt x="43851" y="42089"/>
                  </a:cubicBezTo>
                  <a:cubicBezTo>
                    <a:pt x="43851" y="41779"/>
                    <a:pt x="44101" y="41529"/>
                    <a:pt x="44410" y="41529"/>
                  </a:cubicBezTo>
                  <a:close/>
                  <a:moveTo>
                    <a:pt x="48137" y="41529"/>
                  </a:moveTo>
                  <a:cubicBezTo>
                    <a:pt x="48435" y="41529"/>
                    <a:pt x="48697" y="41779"/>
                    <a:pt x="48697" y="42089"/>
                  </a:cubicBezTo>
                  <a:cubicBezTo>
                    <a:pt x="48697" y="42386"/>
                    <a:pt x="48447" y="42660"/>
                    <a:pt x="48137" y="42660"/>
                  </a:cubicBezTo>
                  <a:cubicBezTo>
                    <a:pt x="47839" y="42660"/>
                    <a:pt x="47566" y="42398"/>
                    <a:pt x="47566" y="42089"/>
                  </a:cubicBezTo>
                  <a:cubicBezTo>
                    <a:pt x="47578" y="41779"/>
                    <a:pt x="47839" y="41529"/>
                    <a:pt x="48137" y="41529"/>
                  </a:cubicBezTo>
                  <a:close/>
                  <a:moveTo>
                    <a:pt x="51864" y="41529"/>
                  </a:moveTo>
                  <a:cubicBezTo>
                    <a:pt x="52161" y="41529"/>
                    <a:pt x="52435" y="41779"/>
                    <a:pt x="52435" y="42089"/>
                  </a:cubicBezTo>
                  <a:cubicBezTo>
                    <a:pt x="52435" y="42386"/>
                    <a:pt x="52185" y="42660"/>
                    <a:pt x="51864" y="42660"/>
                  </a:cubicBezTo>
                  <a:cubicBezTo>
                    <a:pt x="51566" y="42660"/>
                    <a:pt x="51304" y="42398"/>
                    <a:pt x="51304" y="42089"/>
                  </a:cubicBezTo>
                  <a:cubicBezTo>
                    <a:pt x="51304" y="41779"/>
                    <a:pt x="51554" y="41529"/>
                    <a:pt x="51864" y="41529"/>
                  </a:cubicBezTo>
                  <a:close/>
                  <a:moveTo>
                    <a:pt x="55602" y="41529"/>
                  </a:moveTo>
                  <a:cubicBezTo>
                    <a:pt x="55900" y="41529"/>
                    <a:pt x="56174" y="41779"/>
                    <a:pt x="56174" y="42089"/>
                  </a:cubicBezTo>
                  <a:cubicBezTo>
                    <a:pt x="56174" y="42386"/>
                    <a:pt x="55912" y="42660"/>
                    <a:pt x="55602" y="42660"/>
                  </a:cubicBezTo>
                  <a:cubicBezTo>
                    <a:pt x="55293" y="42660"/>
                    <a:pt x="55043" y="42398"/>
                    <a:pt x="55043" y="42089"/>
                  </a:cubicBezTo>
                  <a:cubicBezTo>
                    <a:pt x="55043" y="41779"/>
                    <a:pt x="55293" y="41529"/>
                    <a:pt x="55602" y="41529"/>
                  </a:cubicBezTo>
                  <a:close/>
                  <a:moveTo>
                    <a:pt x="59329" y="41529"/>
                  </a:moveTo>
                  <a:cubicBezTo>
                    <a:pt x="59627" y="41529"/>
                    <a:pt x="59889" y="41779"/>
                    <a:pt x="59889" y="42089"/>
                  </a:cubicBezTo>
                  <a:cubicBezTo>
                    <a:pt x="59889" y="42386"/>
                    <a:pt x="59639" y="42660"/>
                    <a:pt x="59329" y="42660"/>
                  </a:cubicBezTo>
                  <a:cubicBezTo>
                    <a:pt x="59008" y="42660"/>
                    <a:pt x="58757" y="42398"/>
                    <a:pt x="58757" y="42089"/>
                  </a:cubicBezTo>
                  <a:cubicBezTo>
                    <a:pt x="58757" y="41779"/>
                    <a:pt x="59008" y="41529"/>
                    <a:pt x="59329" y="41529"/>
                  </a:cubicBezTo>
                  <a:close/>
                  <a:moveTo>
                    <a:pt x="63056" y="41529"/>
                  </a:moveTo>
                  <a:cubicBezTo>
                    <a:pt x="63353" y="41529"/>
                    <a:pt x="63627" y="41779"/>
                    <a:pt x="63627" y="42089"/>
                  </a:cubicBezTo>
                  <a:cubicBezTo>
                    <a:pt x="63627" y="42386"/>
                    <a:pt x="63377" y="42660"/>
                    <a:pt x="63056" y="42660"/>
                  </a:cubicBezTo>
                  <a:cubicBezTo>
                    <a:pt x="62746" y="42660"/>
                    <a:pt x="62496" y="42398"/>
                    <a:pt x="62496" y="42089"/>
                  </a:cubicBezTo>
                  <a:cubicBezTo>
                    <a:pt x="62496" y="41779"/>
                    <a:pt x="62746" y="41529"/>
                    <a:pt x="63056" y="41529"/>
                  </a:cubicBezTo>
                  <a:close/>
                  <a:moveTo>
                    <a:pt x="66782" y="41529"/>
                  </a:moveTo>
                  <a:cubicBezTo>
                    <a:pt x="67080" y="41529"/>
                    <a:pt x="67342" y="41779"/>
                    <a:pt x="67342" y="42089"/>
                  </a:cubicBezTo>
                  <a:cubicBezTo>
                    <a:pt x="67342" y="42386"/>
                    <a:pt x="67092" y="42660"/>
                    <a:pt x="66782" y="42660"/>
                  </a:cubicBezTo>
                  <a:cubicBezTo>
                    <a:pt x="66473" y="42660"/>
                    <a:pt x="66211" y="42398"/>
                    <a:pt x="66211" y="42089"/>
                  </a:cubicBezTo>
                  <a:cubicBezTo>
                    <a:pt x="66235" y="41779"/>
                    <a:pt x="66473" y="41529"/>
                    <a:pt x="66782" y="41529"/>
                  </a:cubicBezTo>
                  <a:close/>
                  <a:moveTo>
                    <a:pt x="70509" y="41529"/>
                  </a:moveTo>
                  <a:cubicBezTo>
                    <a:pt x="70807" y="41529"/>
                    <a:pt x="71080" y="41779"/>
                    <a:pt x="71080" y="42089"/>
                  </a:cubicBezTo>
                  <a:cubicBezTo>
                    <a:pt x="71080" y="42386"/>
                    <a:pt x="70830" y="42660"/>
                    <a:pt x="70509" y="42660"/>
                  </a:cubicBezTo>
                  <a:cubicBezTo>
                    <a:pt x="70199" y="42660"/>
                    <a:pt x="69949" y="42398"/>
                    <a:pt x="69949" y="42089"/>
                  </a:cubicBezTo>
                  <a:cubicBezTo>
                    <a:pt x="69949" y="41779"/>
                    <a:pt x="70199" y="41529"/>
                    <a:pt x="70509" y="41529"/>
                  </a:cubicBezTo>
                  <a:close/>
                  <a:moveTo>
                    <a:pt x="74236" y="41529"/>
                  </a:moveTo>
                  <a:cubicBezTo>
                    <a:pt x="74533" y="41529"/>
                    <a:pt x="74795" y="41779"/>
                    <a:pt x="74795" y="42089"/>
                  </a:cubicBezTo>
                  <a:cubicBezTo>
                    <a:pt x="74795" y="42386"/>
                    <a:pt x="74545" y="42660"/>
                    <a:pt x="74236" y="42660"/>
                  </a:cubicBezTo>
                  <a:cubicBezTo>
                    <a:pt x="73938" y="42660"/>
                    <a:pt x="73676" y="42398"/>
                    <a:pt x="73676" y="42089"/>
                  </a:cubicBezTo>
                  <a:cubicBezTo>
                    <a:pt x="73676" y="41779"/>
                    <a:pt x="73926" y="41529"/>
                    <a:pt x="74236" y="41529"/>
                  </a:cubicBezTo>
                  <a:close/>
                  <a:moveTo>
                    <a:pt x="77855" y="41529"/>
                  </a:moveTo>
                  <a:cubicBezTo>
                    <a:pt x="78153" y="41529"/>
                    <a:pt x="78415" y="41779"/>
                    <a:pt x="78415" y="42089"/>
                  </a:cubicBezTo>
                  <a:cubicBezTo>
                    <a:pt x="78415" y="42386"/>
                    <a:pt x="78165" y="42660"/>
                    <a:pt x="77855" y="42660"/>
                  </a:cubicBezTo>
                  <a:cubicBezTo>
                    <a:pt x="77546" y="42660"/>
                    <a:pt x="77284" y="42398"/>
                    <a:pt x="77284" y="42089"/>
                  </a:cubicBezTo>
                  <a:cubicBezTo>
                    <a:pt x="77284" y="41779"/>
                    <a:pt x="77546" y="41529"/>
                    <a:pt x="77855" y="41529"/>
                  </a:cubicBezTo>
                  <a:close/>
                  <a:moveTo>
                    <a:pt x="81570" y="41529"/>
                  </a:moveTo>
                  <a:cubicBezTo>
                    <a:pt x="81868" y="41529"/>
                    <a:pt x="82141" y="41779"/>
                    <a:pt x="82141" y="42089"/>
                  </a:cubicBezTo>
                  <a:cubicBezTo>
                    <a:pt x="82141" y="42386"/>
                    <a:pt x="81879" y="42660"/>
                    <a:pt x="81570" y="42660"/>
                  </a:cubicBezTo>
                  <a:cubicBezTo>
                    <a:pt x="81260" y="42660"/>
                    <a:pt x="81010" y="42398"/>
                    <a:pt x="81010" y="42089"/>
                  </a:cubicBezTo>
                  <a:cubicBezTo>
                    <a:pt x="81022" y="41779"/>
                    <a:pt x="81260" y="41529"/>
                    <a:pt x="81570" y="41529"/>
                  </a:cubicBezTo>
                  <a:close/>
                  <a:moveTo>
                    <a:pt x="85308" y="41529"/>
                  </a:moveTo>
                  <a:cubicBezTo>
                    <a:pt x="85606" y="41529"/>
                    <a:pt x="85880" y="41779"/>
                    <a:pt x="85880" y="42089"/>
                  </a:cubicBezTo>
                  <a:cubicBezTo>
                    <a:pt x="85880" y="42386"/>
                    <a:pt x="85618" y="42660"/>
                    <a:pt x="85308" y="42660"/>
                  </a:cubicBezTo>
                  <a:cubicBezTo>
                    <a:pt x="84999" y="42660"/>
                    <a:pt x="84749" y="42398"/>
                    <a:pt x="84749" y="42089"/>
                  </a:cubicBezTo>
                  <a:cubicBezTo>
                    <a:pt x="84749" y="41779"/>
                    <a:pt x="84999" y="41529"/>
                    <a:pt x="85308" y="41529"/>
                  </a:cubicBezTo>
                  <a:close/>
                  <a:moveTo>
                    <a:pt x="89035" y="41529"/>
                  </a:moveTo>
                  <a:cubicBezTo>
                    <a:pt x="89333" y="41529"/>
                    <a:pt x="89595" y="41779"/>
                    <a:pt x="89595" y="42089"/>
                  </a:cubicBezTo>
                  <a:cubicBezTo>
                    <a:pt x="89595" y="42386"/>
                    <a:pt x="89345" y="42660"/>
                    <a:pt x="89035" y="42660"/>
                  </a:cubicBezTo>
                  <a:cubicBezTo>
                    <a:pt x="88714" y="42660"/>
                    <a:pt x="88464" y="42398"/>
                    <a:pt x="88464" y="42089"/>
                  </a:cubicBezTo>
                  <a:cubicBezTo>
                    <a:pt x="88475" y="41779"/>
                    <a:pt x="88714" y="41529"/>
                    <a:pt x="89035" y="41529"/>
                  </a:cubicBezTo>
                  <a:close/>
                  <a:moveTo>
                    <a:pt x="92762" y="41529"/>
                  </a:moveTo>
                  <a:cubicBezTo>
                    <a:pt x="93059" y="41529"/>
                    <a:pt x="93333" y="41779"/>
                    <a:pt x="93333" y="42089"/>
                  </a:cubicBezTo>
                  <a:cubicBezTo>
                    <a:pt x="93333" y="42386"/>
                    <a:pt x="93071" y="42660"/>
                    <a:pt x="92762" y="42660"/>
                  </a:cubicBezTo>
                  <a:cubicBezTo>
                    <a:pt x="92452" y="42660"/>
                    <a:pt x="92202" y="42398"/>
                    <a:pt x="92202" y="42089"/>
                  </a:cubicBezTo>
                  <a:cubicBezTo>
                    <a:pt x="92202" y="41779"/>
                    <a:pt x="92452" y="41529"/>
                    <a:pt x="92762" y="41529"/>
                  </a:cubicBezTo>
                  <a:close/>
                  <a:moveTo>
                    <a:pt x="96488" y="41529"/>
                  </a:moveTo>
                  <a:cubicBezTo>
                    <a:pt x="96786" y="41529"/>
                    <a:pt x="97048" y="41779"/>
                    <a:pt x="97048" y="42089"/>
                  </a:cubicBezTo>
                  <a:cubicBezTo>
                    <a:pt x="97048" y="42386"/>
                    <a:pt x="96798" y="42660"/>
                    <a:pt x="96488" y="42660"/>
                  </a:cubicBezTo>
                  <a:cubicBezTo>
                    <a:pt x="96191" y="42660"/>
                    <a:pt x="95917" y="42398"/>
                    <a:pt x="95917" y="42089"/>
                  </a:cubicBezTo>
                  <a:cubicBezTo>
                    <a:pt x="95917" y="41779"/>
                    <a:pt x="96179" y="41529"/>
                    <a:pt x="96488" y="41529"/>
                  </a:cubicBezTo>
                  <a:close/>
                  <a:moveTo>
                    <a:pt x="100203" y="41529"/>
                  </a:moveTo>
                  <a:cubicBezTo>
                    <a:pt x="100501" y="41529"/>
                    <a:pt x="100775" y="41779"/>
                    <a:pt x="100775" y="42089"/>
                  </a:cubicBezTo>
                  <a:cubicBezTo>
                    <a:pt x="100775" y="42386"/>
                    <a:pt x="100513" y="42660"/>
                    <a:pt x="100203" y="42660"/>
                  </a:cubicBezTo>
                  <a:cubicBezTo>
                    <a:pt x="99905" y="42660"/>
                    <a:pt x="99644" y="42398"/>
                    <a:pt x="99644" y="42089"/>
                  </a:cubicBezTo>
                  <a:cubicBezTo>
                    <a:pt x="99655" y="41779"/>
                    <a:pt x="99894" y="41529"/>
                    <a:pt x="100203" y="41529"/>
                  </a:cubicBezTo>
                  <a:close/>
                  <a:moveTo>
                    <a:pt x="103942" y="41529"/>
                  </a:moveTo>
                  <a:cubicBezTo>
                    <a:pt x="104239" y="41529"/>
                    <a:pt x="104513" y="41779"/>
                    <a:pt x="104513" y="42089"/>
                  </a:cubicBezTo>
                  <a:cubicBezTo>
                    <a:pt x="104513" y="42386"/>
                    <a:pt x="104251" y="42660"/>
                    <a:pt x="103942" y="42660"/>
                  </a:cubicBezTo>
                  <a:cubicBezTo>
                    <a:pt x="103644" y="42660"/>
                    <a:pt x="103382" y="42398"/>
                    <a:pt x="103382" y="42089"/>
                  </a:cubicBezTo>
                  <a:cubicBezTo>
                    <a:pt x="103382" y="41779"/>
                    <a:pt x="103632" y="41529"/>
                    <a:pt x="103942" y="41529"/>
                  </a:cubicBezTo>
                  <a:close/>
                  <a:moveTo>
                    <a:pt x="107668" y="41529"/>
                  </a:moveTo>
                  <a:cubicBezTo>
                    <a:pt x="107966" y="41529"/>
                    <a:pt x="108228" y="41779"/>
                    <a:pt x="108228" y="42089"/>
                  </a:cubicBezTo>
                  <a:cubicBezTo>
                    <a:pt x="108228" y="42386"/>
                    <a:pt x="107978" y="42660"/>
                    <a:pt x="107668" y="42660"/>
                  </a:cubicBezTo>
                  <a:cubicBezTo>
                    <a:pt x="107371" y="42660"/>
                    <a:pt x="107097" y="42398"/>
                    <a:pt x="107097" y="42089"/>
                  </a:cubicBezTo>
                  <a:cubicBezTo>
                    <a:pt x="107109" y="41779"/>
                    <a:pt x="107347" y="41529"/>
                    <a:pt x="107668" y="41529"/>
                  </a:cubicBezTo>
                  <a:close/>
                  <a:moveTo>
                    <a:pt x="111395" y="41529"/>
                  </a:moveTo>
                  <a:cubicBezTo>
                    <a:pt x="111693" y="41529"/>
                    <a:pt x="111967" y="41779"/>
                    <a:pt x="111967" y="42089"/>
                  </a:cubicBezTo>
                  <a:cubicBezTo>
                    <a:pt x="111967" y="42386"/>
                    <a:pt x="111705" y="42660"/>
                    <a:pt x="111395" y="42660"/>
                  </a:cubicBezTo>
                  <a:cubicBezTo>
                    <a:pt x="111085" y="42660"/>
                    <a:pt x="110835" y="42398"/>
                    <a:pt x="110835" y="42089"/>
                  </a:cubicBezTo>
                  <a:cubicBezTo>
                    <a:pt x="110835" y="41779"/>
                    <a:pt x="111085" y="41529"/>
                    <a:pt x="111395" y="41529"/>
                  </a:cubicBezTo>
                  <a:close/>
                  <a:moveTo>
                    <a:pt x="115122" y="41529"/>
                  </a:moveTo>
                  <a:cubicBezTo>
                    <a:pt x="115419" y="41529"/>
                    <a:pt x="115681" y="41779"/>
                    <a:pt x="115681" y="42089"/>
                  </a:cubicBezTo>
                  <a:cubicBezTo>
                    <a:pt x="115681" y="42386"/>
                    <a:pt x="115431" y="42660"/>
                    <a:pt x="115122" y="42660"/>
                  </a:cubicBezTo>
                  <a:cubicBezTo>
                    <a:pt x="114812" y="42660"/>
                    <a:pt x="114550" y="42398"/>
                    <a:pt x="114550" y="42089"/>
                  </a:cubicBezTo>
                  <a:cubicBezTo>
                    <a:pt x="114574" y="41779"/>
                    <a:pt x="114812" y="41529"/>
                    <a:pt x="115122" y="41529"/>
                  </a:cubicBezTo>
                  <a:close/>
                  <a:moveTo>
                    <a:pt x="118860" y="41529"/>
                  </a:moveTo>
                  <a:cubicBezTo>
                    <a:pt x="119158" y="41529"/>
                    <a:pt x="119420" y="41779"/>
                    <a:pt x="119420" y="42089"/>
                  </a:cubicBezTo>
                  <a:cubicBezTo>
                    <a:pt x="119420" y="42386"/>
                    <a:pt x="119170" y="42660"/>
                    <a:pt x="118860" y="42660"/>
                  </a:cubicBezTo>
                  <a:cubicBezTo>
                    <a:pt x="118539" y="42660"/>
                    <a:pt x="118289" y="42398"/>
                    <a:pt x="118289" y="42089"/>
                  </a:cubicBezTo>
                  <a:cubicBezTo>
                    <a:pt x="118289" y="41779"/>
                    <a:pt x="118539" y="41529"/>
                    <a:pt x="118860" y="41529"/>
                  </a:cubicBezTo>
                  <a:close/>
                  <a:moveTo>
                    <a:pt x="122575" y="41529"/>
                  </a:moveTo>
                  <a:cubicBezTo>
                    <a:pt x="122873" y="41529"/>
                    <a:pt x="123146" y="41779"/>
                    <a:pt x="123146" y="42089"/>
                  </a:cubicBezTo>
                  <a:cubicBezTo>
                    <a:pt x="123146" y="42386"/>
                    <a:pt x="122885" y="42660"/>
                    <a:pt x="122575" y="42660"/>
                  </a:cubicBezTo>
                  <a:cubicBezTo>
                    <a:pt x="122265" y="42660"/>
                    <a:pt x="122015" y="42398"/>
                    <a:pt x="122015" y="42089"/>
                  </a:cubicBezTo>
                  <a:cubicBezTo>
                    <a:pt x="122027" y="41779"/>
                    <a:pt x="122277" y="41529"/>
                    <a:pt x="122575" y="41529"/>
                  </a:cubicBezTo>
                  <a:close/>
                  <a:moveTo>
                    <a:pt x="126314" y="41529"/>
                  </a:moveTo>
                  <a:cubicBezTo>
                    <a:pt x="126611" y="41529"/>
                    <a:pt x="126873" y="41779"/>
                    <a:pt x="126873" y="42089"/>
                  </a:cubicBezTo>
                  <a:cubicBezTo>
                    <a:pt x="126873" y="42386"/>
                    <a:pt x="126623" y="42660"/>
                    <a:pt x="126314" y="42660"/>
                  </a:cubicBezTo>
                  <a:cubicBezTo>
                    <a:pt x="126004" y="42660"/>
                    <a:pt x="125742" y="42398"/>
                    <a:pt x="125742" y="42089"/>
                  </a:cubicBezTo>
                  <a:cubicBezTo>
                    <a:pt x="125742" y="41779"/>
                    <a:pt x="126004" y="41529"/>
                    <a:pt x="126314" y="41529"/>
                  </a:cubicBezTo>
                  <a:close/>
                  <a:moveTo>
                    <a:pt x="130028" y="41529"/>
                  </a:moveTo>
                  <a:cubicBezTo>
                    <a:pt x="130326" y="41529"/>
                    <a:pt x="130600" y="41779"/>
                    <a:pt x="130600" y="42089"/>
                  </a:cubicBezTo>
                  <a:cubicBezTo>
                    <a:pt x="130600" y="42386"/>
                    <a:pt x="130350" y="42660"/>
                    <a:pt x="130028" y="42660"/>
                  </a:cubicBezTo>
                  <a:cubicBezTo>
                    <a:pt x="129731" y="42660"/>
                    <a:pt x="129469" y="42398"/>
                    <a:pt x="129469" y="42089"/>
                  </a:cubicBezTo>
                  <a:cubicBezTo>
                    <a:pt x="129469" y="41779"/>
                    <a:pt x="129719" y="41529"/>
                    <a:pt x="130028" y="41529"/>
                  </a:cubicBezTo>
                  <a:close/>
                  <a:moveTo>
                    <a:pt x="133767" y="41529"/>
                  </a:moveTo>
                  <a:cubicBezTo>
                    <a:pt x="134065" y="41529"/>
                    <a:pt x="134326" y="41779"/>
                    <a:pt x="134326" y="42089"/>
                  </a:cubicBezTo>
                  <a:cubicBezTo>
                    <a:pt x="134326" y="42386"/>
                    <a:pt x="134076" y="42660"/>
                    <a:pt x="133767" y="42660"/>
                  </a:cubicBezTo>
                  <a:cubicBezTo>
                    <a:pt x="133469" y="42660"/>
                    <a:pt x="133207" y="42398"/>
                    <a:pt x="133207" y="42089"/>
                  </a:cubicBezTo>
                  <a:cubicBezTo>
                    <a:pt x="133207" y="41779"/>
                    <a:pt x="133457" y="41529"/>
                    <a:pt x="133767" y="41529"/>
                  </a:cubicBezTo>
                  <a:close/>
                  <a:moveTo>
                    <a:pt x="137494" y="41529"/>
                  </a:moveTo>
                  <a:cubicBezTo>
                    <a:pt x="137791" y="41529"/>
                    <a:pt x="138053" y="41779"/>
                    <a:pt x="138053" y="42089"/>
                  </a:cubicBezTo>
                  <a:cubicBezTo>
                    <a:pt x="138053" y="42386"/>
                    <a:pt x="137803" y="42660"/>
                    <a:pt x="137494" y="42660"/>
                  </a:cubicBezTo>
                  <a:cubicBezTo>
                    <a:pt x="137196" y="42660"/>
                    <a:pt x="136922" y="42398"/>
                    <a:pt x="136922" y="42089"/>
                  </a:cubicBezTo>
                  <a:cubicBezTo>
                    <a:pt x="136934" y="41779"/>
                    <a:pt x="137172" y="41529"/>
                    <a:pt x="137494" y="41529"/>
                  </a:cubicBezTo>
                  <a:close/>
                  <a:moveTo>
                    <a:pt x="141220" y="41529"/>
                  </a:moveTo>
                  <a:cubicBezTo>
                    <a:pt x="141518" y="41529"/>
                    <a:pt x="141792" y="41779"/>
                    <a:pt x="141792" y="42089"/>
                  </a:cubicBezTo>
                  <a:cubicBezTo>
                    <a:pt x="141792" y="42386"/>
                    <a:pt x="141530" y="42660"/>
                    <a:pt x="141220" y="42660"/>
                  </a:cubicBezTo>
                  <a:cubicBezTo>
                    <a:pt x="140911" y="42660"/>
                    <a:pt x="140661" y="42398"/>
                    <a:pt x="140661" y="42089"/>
                  </a:cubicBezTo>
                  <a:cubicBezTo>
                    <a:pt x="140661" y="41779"/>
                    <a:pt x="140911" y="41529"/>
                    <a:pt x="141220" y="41529"/>
                  </a:cubicBezTo>
                  <a:close/>
                  <a:moveTo>
                    <a:pt x="144947" y="41529"/>
                  </a:moveTo>
                  <a:cubicBezTo>
                    <a:pt x="145244" y="41529"/>
                    <a:pt x="145506" y="41779"/>
                    <a:pt x="145506" y="42089"/>
                  </a:cubicBezTo>
                  <a:cubicBezTo>
                    <a:pt x="145506" y="42386"/>
                    <a:pt x="145256" y="42660"/>
                    <a:pt x="144947" y="42660"/>
                  </a:cubicBezTo>
                  <a:cubicBezTo>
                    <a:pt x="144637" y="42660"/>
                    <a:pt x="144375" y="42398"/>
                    <a:pt x="144375" y="42089"/>
                  </a:cubicBezTo>
                  <a:cubicBezTo>
                    <a:pt x="144399" y="41779"/>
                    <a:pt x="144637" y="41529"/>
                    <a:pt x="144947" y="41529"/>
                  </a:cubicBezTo>
                  <a:close/>
                  <a:moveTo>
                    <a:pt x="1548" y="43386"/>
                  </a:moveTo>
                  <a:cubicBezTo>
                    <a:pt x="1846" y="43386"/>
                    <a:pt x="2119" y="43636"/>
                    <a:pt x="2119" y="43946"/>
                  </a:cubicBezTo>
                  <a:cubicBezTo>
                    <a:pt x="2119" y="44244"/>
                    <a:pt x="1858" y="44517"/>
                    <a:pt x="1548" y="44517"/>
                  </a:cubicBezTo>
                  <a:cubicBezTo>
                    <a:pt x="1238" y="44517"/>
                    <a:pt x="988" y="44267"/>
                    <a:pt x="988" y="43946"/>
                  </a:cubicBezTo>
                  <a:cubicBezTo>
                    <a:pt x="988" y="43636"/>
                    <a:pt x="1238" y="43386"/>
                    <a:pt x="1548" y="43386"/>
                  </a:cubicBezTo>
                  <a:close/>
                  <a:moveTo>
                    <a:pt x="5287" y="43386"/>
                  </a:moveTo>
                  <a:cubicBezTo>
                    <a:pt x="5596" y="43386"/>
                    <a:pt x="5846" y="43636"/>
                    <a:pt x="5846" y="43946"/>
                  </a:cubicBezTo>
                  <a:cubicBezTo>
                    <a:pt x="5846" y="44267"/>
                    <a:pt x="5596" y="44517"/>
                    <a:pt x="5287" y="44517"/>
                  </a:cubicBezTo>
                  <a:cubicBezTo>
                    <a:pt x="4977" y="44517"/>
                    <a:pt x="4715" y="44267"/>
                    <a:pt x="4715" y="43946"/>
                  </a:cubicBezTo>
                  <a:cubicBezTo>
                    <a:pt x="4715" y="43636"/>
                    <a:pt x="4977" y="43386"/>
                    <a:pt x="5287" y="43386"/>
                  </a:cubicBezTo>
                  <a:close/>
                  <a:moveTo>
                    <a:pt x="9001" y="43386"/>
                  </a:moveTo>
                  <a:cubicBezTo>
                    <a:pt x="9299" y="43386"/>
                    <a:pt x="9573" y="43636"/>
                    <a:pt x="9573" y="43946"/>
                  </a:cubicBezTo>
                  <a:cubicBezTo>
                    <a:pt x="9573" y="44244"/>
                    <a:pt x="9323" y="44517"/>
                    <a:pt x="9001" y="44517"/>
                  </a:cubicBezTo>
                  <a:cubicBezTo>
                    <a:pt x="8704" y="44517"/>
                    <a:pt x="8442" y="44267"/>
                    <a:pt x="8442" y="43946"/>
                  </a:cubicBezTo>
                  <a:cubicBezTo>
                    <a:pt x="8442" y="43636"/>
                    <a:pt x="8692" y="43386"/>
                    <a:pt x="9001" y="43386"/>
                  </a:cubicBezTo>
                  <a:close/>
                  <a:moveTo>
                    <a:pt x="12728" y="43386"/>
                  </a:moveTo>
                  <a:cubicBezTo>
                    <a:pt x="13037" y="43386"/>
                    <a:pt x="13288" y="43636"/>
                    <a:pt x="13288" y="43946"/>
                  </a:cubicBezTo>
                  <a:cubicBezTo>
                    <a:pt x="13288" y="44267"/>
                    <a:pt x="13037" y="44517"/>
                    <a:pt x="12728" y="44517"/>
                  </a:cubicBezTo>
                  <a:cubicBezTo>
                    <a:pt x="12418" y="44517"/>
                    <a:pt x="12156" y="44267"/>
                    <a:pt x="12156" y="43946"/>
                  </a:cubicBezTo>
                  <a:cubicBezTo>
                    <a:pt x="12180" y="43636"/>
                    <a:pt x="12418" y="43386"/>
                    <a:pt x="12728" y="43386"/>
                  </a:cubicBezTo>
                  <a:close/>
                  <a:moveTo>
                    <a:pt x="16466" y="43386"/>
                  </a:moveTo>
                  <a:cubicBezTo>
                    <a:pt x="16764" y="43386"/>
                    <a:pt x="17026" y="43636"/>
                    <a:pt x="17026" y="43946"/>
                  </a:cubicBezTo>
                  <a:cubicBezTo>
                    <a:pt x="17026" y="44244"/>
                    <a:pt x="16776" y="44517"/>
                    <a:pt x="16466" y="44517"/>
                  </a:cubicBezTo>
                  <a:cubicBezTo>
                    <a:pt x="16169" y="44517"/>
                    <a:pt x="15895" y="44267"/>
                    <a:pt x="15895" y="43946"/>
                  </a:cubicBezTo>
                  <a:cubicBezTo>
                    <a:pt x="15895" y="43636"/>
                    <a:pt x="16145" y="43386"/>
                    <a:pt x="16466" y="43386"/>
                  </a:cubicBezTo>
                  <a:close/>
                  <a:moveTo>
                    <a:pt x="20181" y="43386"/>
                  </a:moveTo>
                  <a:cubicBezTo>
                    <a:pt x="20491" y="43386"/>
                    <a:pt x="20753" y="43636"/>
                    <a:pt x="20753" y="43946"/>
                  </a:cubicBezTo>
                  <a:cubicBezTo>
                    <a:pt x="20753" y="44267"/>
                    <a:pt x="20491" y="44517"/>
                    <a:pt x="20181" y="44517"/>
                  </a:cubicBezTo>
                  <a:cubicBezTo>
                    <a:pt x="19872" y="44517"/>
                    <a:pt x="19622" y="44267"/>
                    <a:pt x="19622" y="43946"/>
                  </a:cubicBezTo>
                  <a:cubicBezTo>
                    <a:pt x="19634" y="43636"/>
                    <a:pt x="19872" y="43386"/>
                    <a:pt x="20181" y="43386"/>
                  </a:cubicBezTo>
                  <a:close/>
                  <a:moveTo>
                    <a:pt x="23920" y="43386"/>
                  </a:moveTo>
                  <a:cubicBezTo>
                    <a:pt x="24217" y="43386"/>
                    <a:pt x="24479" y="43636"/>
                    <a:pt x="24479" y="43946"/>
                  </a:cubicBezTo>
                  <a:cubicBezTo>
                    <a:pt x="24479" y="44244"/>
                    <a:pt x="24229" y="44517"/>
                    <a:pt x="23920" y="44517"/>
                  </a:cubicBezTo>
                  <a:cubicBezTo>
                    <a:pt x="23610" y="44517"/>
                    <a:pt x="23348" y="44267"/>
                    <a:pt x="23348" y="43946"/>
                  </a:cubicBezTo>
                  <a:cubicBezTo>
                    <a:pt x="23348" y="43636"/>
                    <a:pt x="23610" y="43386"/>
                    <a:pt x="23920" y="43386"/>
                  </a:cubicBezTo>
                  <a:close/>
                  <a:moveTo>
                    <a:pt x="27635" y="43386"/>
                  </a:moveTo>
                  <a:cubicBezTo>
                    <a:pt x="27956" y="43386"/>
                    <a:pt x="28206" y="43636"/>
                    <a:pt x="28206" y="43946"/>
                  </a:cubicBezTo>
                  <a:cubicBezTo>
                    <a:pt x="28206" y="44267"/>
                    <a:pt x="27956" y="44517"/>
                    <a:pt x="27635" y="44517"/>
                  </a:cubicBezTo>
                  <a:cubicBezTo>
                    <a:pt x="27325" y="44517"/>
                    <a:pt x="27075" y="44267"/>
                    <a:pt x="27075" y="43946"/>
                  </a:cubicBezTo>
                  <a:cubicBezTo>
                    <a:pt x="27087" y="43636"/>
                    <a:pt x="27325" y="43386"/>
                    <a:pt x="27635" y="43386"/>
                  </a:cubicBezTo>
                  <a:close/>
                  <a:moveTo>
                    <a:pt x="31373" y="43386"/>
                  </a:moveTo>
                  <a:cubicBezTo>
                    <a:pt x="31671" y="43386"/>
                    <a:pt x="31945" y="43636"/>
                    <a:pt x="31945" y="43946"/>
                  </a:cubicBezTo>
                  <a:cubicBezTo>
                    <a:pt x="31945" y="44244"/>
                    <a:pt x="31683" y="44517"/>
                    <a:pt x="31373" y="44517"/>
                  </a:cubicBezTo>
                  <a:cubicBezTo>
                    <a:pt x="31064" y="44517"/>
                    <a:pt x="30814" y="44267"/>
                    <a:pt x="30814" y="43946"/>
                  </a:cubicBezTo>
                  <a:cubicBezTo>
                    <a:pt x="30814" y="43636"/>
                    <a:pt x="31064" y="43386"/>
                    <a:pt x="31373" y="43386"/>
                  </a:cubicBezTo>
                  <a:close/>
                  <a:moveTo>
                    <a:pt x="35100" y="43386"/>
                  </a:moveTo>
                  <a:cubicBezTo>
                    <a:pt x="35409" y="43386"/>
                    <a:pt x="35659" y="43636"/>
                    <a:pt x="35659" y="43946"/>
                  </a:cubicBezTo>
                  <a:cubicBezTo>
                    <a:pt x="35659" y="44267"/>
                    <a:pt x="35409" y="44517"/>
                    <a:pt x="35100" y="44517"/>
                  </a:cubicBezTo>
                  <a:cubicBezTo>
                    <a:pt x="34778" y="44517"/>
                    <a:pt x="34528" y="44267"/>
                    <a:pt x="34528" y="43946"/>
                  </a:cubicBezTo>
                  <a:cubicBezTo>
                    <a:pt x="34540" y="43636"/>
                    <a:pt x="34778" y="43386"/>
                    <a:pt x="35100" y="43386"/>
                  </a:cubicBezTo>
                  <a:close/>
                  <a:moveTo>
                    <a:pt x="38815" y="43386"/>
                  </a:moveTo>
                  <a:cubicBezTo>
                    <a:pt x="39112" y="43386"/>
                    <a:pt x="39386" y="43636"/>
                    <a:pt x="39386" y="43946"/>
                  </a:cubicBezTo>
                  <a:cubicBezTo>
                    <a:pt x="39386" y="44244"/>
                    <a:pt x="39124" y="44517"/>
                    <a:pt x="38815" y="44517"/>
                  </a:cubicBezTo>
                  <a:cubicBezTo>
                    <a:pt x="38517" y="44517"/>
                    <a:pt x="38255" y="44267"/>
                    <a:pt x="38255" y="43946"/>
                  </a:cubicBezTo>
                  <a:cubicBezTo>
                    <a:pt x="38267" y="43636"/>
                    <a:pt x="38505" y="43386"/>
                    <a:pt x="38815" y="43386"/>
                  </a:cubicBezTo>
                  <a:close/>
                  <a:moveTo>
                    <a:pt x="42553" y="43386"/>
                  </a:moveTo>
                  <a:cubicBezTo>
                    <a:pt x="42863" y="43386"/>
                    <a:pt x="43113" y="43636"/>
                    <a:pt x="43113" y="43946"/>
                  </a:cubicBezTo>
                  <a:cubicBezTo>
                    <a:pt x="43113" y="44267"/>
                    <a:pt x="42863" y="44517"/>
                    <a:pt x="42553" y="44517"/>
                  </a:cubicBezTo>
                  <a:cubicBezTo>
                    <a:pt x="42232" y="44517"/>
                    <a:pt x="41982" y="44267"/>
                    <a:pt x="41982" y="43946"/>
                  </a:cubicBezTo>
                  <a:cubicBezTo>
                    <a:pt x="41982" y="43636"/>
                    <a:pt x="42244" y="43386"/>
                    <a:pt x="42553" y="43386"/>
                  </a:cubicBezTo>
                  <a:close/>
                  <a:moveTo>
                    <a:pt x="46268" y="43386"/>
                  </a:moveTo>
                  <a:cubicBezTo>
                    <a:pt x="46565" y="43386"/>
                    <a:pt x="46839" y="43636"/>
                    <a:pt x="46839" y="43946"/>
                  </a:cubicBezTo>
                  <a:cubicBezTo>
                    <a:pt x="46839" y="44244"/>
                    <a:pt x="46589" y="44517"/>
                    <a:pt x="46268" y="44517"/>
                  </a:cubicBezTo>
                  <a:cubicBezTo>
                    <a:pt x="45970" y="44517"/>
                    <a:pt x="45708" y="44267"/>
                    <a:pt x="45708" y="43946"/>
                  </a:cubicBezTo>
                  <a:cubicBezTo>
                    <a:pt x="45720" y="43636"/>
                    <a:pt x="45958" y="43386"/>
                    <a:pt x="46268" y="43386"/>
                  </a:cubicBezTo>
                  <a:close/>
                  <a:moveTo>
                    <a:pt x="50006" y="43386"/>
                  </a:moveTo>
                  <a:cubicBezTo>
                    <a:pt x="50316" y="43386"/>
                    <a:pt x="50578" y="43636"/>
                    <a:pt x="50578" y="43946"/>
                  </a:cubicBezTo>
                  <a:cubicBezTo>
                    <a:pt x="50578" y="44267"/>
                    <a:pt x="50316" y="44517"/>
                    <a:pt x="50006" y="44517"/>
                  </a:cubicBezTo>
                  <a:cubicBezTo>
                    <a:pt x="49697" y="44517"/>
                    <a:pt x="49447" y="44267"/>
                    <a:pt x="49447" y="43946"/>
                  </a:cubicBezTo>
                  <a:cubicBezTo>
                    <a:pt x="49447" y="43636"/>
                    <a:pt x="49697" y="43386"/>
                    <a:pt x="50006" y="43386"/>
                  </a:cubicBezTo>
                  <a:close/>
                  <a:moveTo>
                    <a:pt x="53733" y="43386"/>
                  </a:moveTo>
                  <a:cubicBezTo>
                    <a:pt x="54031" y="43386"/>
                    <a:pt x="54293" y="43636"/>
                    <a:pt x="54293" y="43946"/>
                  </a:cubicBezTo>
                  <a:cubicBezTo>
                    <a:pt x="54293" y="44244"/>
                    <a:pt x="54043" y="44517"/>
                    <a:pt x="53733" y="44517"/>
                  </a:cubicBezTo>
                  <a:cubicBezTo>
                    <a:pt x="53412" y="44517"/>
                    <a:pt x="53162" y="44267"/>
                    <a:pt x="53162" y="43946"/>
                  </a:cubicBezTo>
                  <a:cubicBezTo>
                    <a:pt x="53173" y="43636"/>
                    <a:pt x="53412" y="43386"/>
                    <a:pt x="53733" y="43386"/>
                  </a:cubicBezTo>
                  <a:close/>
                  <a:moveTo>
                    <a:pt x="57460" y="43386"/>
                  </a:moveTo>
                  <a:cubicBezTo>
                    <a:pt x="57781" y="43386"/>
                    <a:pt x="58031" y="43636"/>
                    <a:pt x="58031" y="43946"/>
                  </a:cubicBezTo>
                  <a:cubicBezTo>
                    <a:pt x="58031" y="44267"/>
                    <a:pt x="57781" y="44517"/>
                    <a:pt x="57460" y="44517"/>
                  </a:cubicBezTo>
                  <a:cubicBezTo>
                    <a:pt x="57150" y="44517"/>
                    <a:pt x="56900" y="44267"/>
                    <a:pt x="56900" y="43946"/>
                  </a:cubicBezTo>
                  <a:cubicBezTo>
                    <a:pt x="56900" y="43636"/>
                    <a:pt x="57150" y="43386"/>
                    <a:pt x="57460" y="43386"/>
                  </a:cubicBezTo>
                  <a:close/>
                  <a:moveTo>
                    <a:pt x="61186" y="43386"/>
                  </a:moveTo>
                  <a:cubicBezTo>
                    <a:pt x="61484" y="43386"/>
                    <a:pt x="61746" y="43636"/>
                    <a:pt x="61746" y="43946"/>
                  </a:cubicBezTo>
                  <a:cubicBezTo>
                    <a:pt x="61746" y="44244"/>
                    <a:pt x="61496" y="44517"/>
                    <a:pt x="61186" y="44517"/>
                  </a:cubicBezTo>
                  <a:cubicBezTo>
                    <a:pt x="60877" y="44517"/>
                    <a:pt x="60615" y="44267"/>
                    <a:pt x="60615" y="43946"/>
                  </a:cubicBezTo>
                  <a:cubicBezTo>
                    <a:pt x="60639" y="43636"/>
                    <a:pt x="60877" y="43386"/>
                    <a:pt x="61186" y="43386"/>
                  </a:cubicBezTo>
                  <a:close/>
                  <a:moveTo>
                    <a:pt x="64925" y="43386"/>
                  </a:moveTo>
                  <a:cubicBezTo>
                    <a:pt x="65234" y="43386"/>
                    <a:pt x="65485" y="43636"/>
                    <a:pt x="65485" y="43946"/>
                  </a:cubicBezTo>
                  <a:cubicBezTo>
                    <a:pt x="65485" y="44267"/>
                    <a:pt x="65234" y="44517"/>
                    <a:pt x="64925" y="44517"/>
                  </a:cubicBezTo>
                  <a:cubicBezTo>
                    <a:pt x="64603" y="44517"/>
                    <a:pt x="64353" y="44267"/>
                    <a:pt x="64353" y="43946"/>
                  </a:cubicBezTo>
                  <a:cubicBezTo>
                    <a:pt x="64353" y="43636"/>
                    <a:pt x="64603" y="43386"/>
                    <a:pt x="64925" y="43386"/>
                  </a:cubicBezTo>
                  <a:close/>
                  <a:moveTo>
                    <a:pt x="68640" y="43386"/>
                  </a:moveTo>
                  <a:cubicBezTo>
                    <a:pt x="68937" y="43386"/>
                    <a:pt x="69211" y="43636"/>
                    <a:pt x="69211" y="43946"/>
                  </a:cubicBezTo>
                  <a:cubicBezTo>
                    <a:pt x="69211" y="44244"/>
                    <a:pt x="68949" y="44517"/>
                    <a:pt x="68640" y="44517"/>
                  </a:cubicBezTo>
                  <a:cubicBezTo>
                    <a:pt x="68330" y="44517"/>
                    <a:pt x="68080" y="44267"/>
                    <a:pt x="68080" y="43946"/>
                  </a:cubicBezTo>
                  <a:cubicBezTo>
                    <a:pt x="68092" y="43636"/>
                    <a:pt x="68330" y="43386"/>
                    <a:pt x="68640" y="43386"/>
                  </a:cubicBezTo>
                  <a:close/>
                  <a:moveTo>
                    <a:pt x="72366" y="43386"/>
                  </a:moveTo>
                  <a:cubicBezTo>
                    <a:pt x="72676" y="43386"/>
                    <a:pt x="72926" y="43636"/>
                    <a:pt x="72926" y="43946"/>
                  </a:cubicBezTo>
                  <a:cubicBezTo>
                    <a:pt x="72926" y="44267"/>
                    <a:pt x="72676" y="44517"/>
                    <a:pt x="72366" y="44517"/>
                  </a:cubicBezTo>
                  <a:cubicBezTo>
                    <a:pt x="72045" y="44517"/>
                    <a:pt x="71795" y="44267"/>
                    <a:pt x="71795" y="43946"/>
                  </a:cubicBezTo>
                  <a:cubicBezTo>
                    <a:pt x="71807" y="43636"/>
                    <a:pt x="72069" y="43386"/>
                    <a:pt x="72366" y="43386"/>
                  </a:cubicBezTo>
                  <a:close/>
                  <a:moveTo>
                    <a:pt x="76093" y="43386"/>
                  </a:moveTo>
                  <a:cubicBezTo>
                    <a:pt x="76391" y="43386"/>
                    <a:pt x="76664" y="43636"/>
                    <a:pt x="76664" y="43946"/>
                  </a:cubicBezTo>
                  <a:cubicBezTo>
                    <a:pt x="76664" y="44244"/>
                    <a:pt x="76403" y="44517"/>
                    <a:pt x="76093" y="44517"/>
                  </a:cubicBezTo>
                  <a:cubicBezTo>
                    <a:pt x="75795" y="44517"/>
                    <a:pt x="75533" y="44267"/>
                    <a:pt x="75533" y="43946"/>
                  </a:cubicBezTo>
                  <a:cubicBezTo>
                    <a:pt x="75533" y="43636"/>
                    <a:pt x="75783" y="43386"/>
                    <a:pt x="76093" y="43386"/>
                  </a:cubicBezTo>
                  <a:close/>
                  <a:moveTo>
                    <a:pt x="79712" y="43386"/>
                  </a:moveTo>
                  <a:cubicBezTo>
                    <a:pt x="80010" y="43386"/>
                    <a:pt x="80284" y="43636"/>
                    <a:pt x="80284" y="43946"/>
                  </a:cubicBezTo>
                  <a:cubicBezTo>
                    <a:pt x="80284" y="44244"/>
                    <a:pt x="80022" y="44517"/>
                    <a:pt x="79712" y="44517"/>
                  </a:cubicBezTo>
                  <a:cubicBezTo>
                    <a:pt x="79403" y="44517"/>
                    <a:pt x="79153" y="44267"/>
                    <a:pt x="79153" y="43946"/>
                  </a:cubicBezTo>
                  <a:cubicBezTo>
                    <a:pt x="79165" y="43636"/>
                    <a:pt x="79403" y="43386"/>
                    <a:pt x="79712" y="43386"/>
                  </a:cubicBezTo>
                  <a:close/>
                  <a:moveTo>
                    <a:pt x="83451" y="43386"/>
                  </a:moveTo>
                  <a:cubicBezTo>
                    <a:pt x="83761" y="43386"/>
                    <a:pt x="84011" y="43636"/>
                    <a:pt x="84011" y="43946"/>
                  </a:cubicBezTo>
                  <a:cubicBezTo>
                    <a:pt x="84011" y="44267"/>
                    <a:pt x="83761" y="44517"/>
                    <a:pt x="83451" y="44517"/>
                  </a:cubicBezTo>
                  <a:cubicBezTo>
                    <a:pt x="83141" y="44517"/>
                    <a:pt x="82880" y="44267"/>
                    <a:pt x="82880" y="43946"/>
                  </a:cubicBezTo>
                  <a:cubicBezTo>
                    <a:pt x="82880" y="43636"/>
                    <a:pt x="83141" y="43386"/>
                    <a:pt x="83451" y="43386"/>
                  </a:cubicBezTo>
                  <a:close/>
                  <a:moveTo>
                    <a:pt x="87166" y="43386"/>
                  </a:moveTo>
                  <a:cubicBezTo>
                    <a:pt x="87463" y="43386"/>
                    <a:pt x="87737" y="43636"/>
                    <a:pt x="87737" y="43946"/>
                  </a:cubicBezTo>
                  <a:cubicBezTo>
                    <a:pt x="87737" y="44244"/>
                    <a:pt x="87475" y="44517"/>
                    <a:pt x="87166" y="44517"/>
                  </a:cubicBezTo>
                  <a:cubicBezTo>
                    <a:pt x="86856" y="44517"/>
                    <a:pt x="86606" y="44267"/>
                    <a:pt x="86606" y="43946"/>
                  </a:cubicBezTo>
                  <a:cubicBezTo>
                    <a:pt x="86618" y="43636"/>
                    <a:pt x="86856" y="43386"/>
                    <a:pt x="87166" y="43386"/>
                  </a:cubicBezTo>
                  <a:close/>
                  <a:moveTo>
                    <a:pt x="90904" y="43386"/>
                  </a:moveTo>
                  <a:cubicBezTo>
                    <a:pt x="91214" y="43386"/>
                    <a:pt x="91464" y="43636"/>
                    <a:pt x="91464" y="43946"/>
                  </a:cubicBezTo>
                  <a:cubicBezTo>
                    <a:pt x="91464" y="44267"/>
                    <a:pt x="91214" y="44517"/>
                    <a:pt x="90904" y="44517"/>
                  </a:cubicBezTo>
                  <a:cubicBezTo>
                    <a:pt x="90595" y="44517"/>
                    <a:pt x="90345" y="44267"/>
                    <a:pt x="90345" y="43946"/>
                  </a:cubicBezTo>
                  <a:cubicBezTo>
                    <a:pt x="90345" y="43636"/>
                    <a:pt x="90595" y="43386"/>
                    <a:pt x="90904" y="43386"/>
                  </a:cubicBezTo>
                  <a:close/>
                  <a:moveTo>
                    <a:pt x="94631" y="43386"/>
                  </a:moveTo>
                  <a:cubicBezTo>
                    <a:pt x="94929" y="43386"/>
                    <a:pt x="95191" y="43636"/>
                    <a:pt x="95191" y="43946"/>
                  </a:cubicBezTo>
                  <a:cubicBezTo>
                    <a:pt x="95191" y="44244"/>
                    <a:pt x="94941" y="44517"/>
                    <a:pt x="94631" y="44517"/>
                  </a:cubicBezTo>
                  <a:cubicBezTo>
                    <a:pt x="94310" y="44517"/>
                    <a:pt x="94060" y="44267"/>
                    <a:pt x="94060" y="43946"/>
                  </a:cubicBezTo>
                  <a:cubicBezTo>
                    <a:pt x="94071" y="43636"/>
                    <a:pt x="94310" y="43386"/>
                    <a:pt x="94631" y="43386"/>
                  </a:cubicBezTo>
                  <a:close/>
                  <a:moveTo>
                    <a:pt x="98346" y="43386"/>
                  </a:moveTo>
                  <a:cubicBezTo>
                    <a:pt x="98655" y="43386"/>
                    <a:pt x="98905" y="43636"/>
                    <a:pt x="98905" y="43946"/>
                  </a:cubicBezTo>
                  <a:cubicBezTo>
                    <a:pt x="98905" y="44267"/>
                    <a:pt x="98655" y="44517"/>
                    <a:pt x="98346" y="44517"/>
                  </a:cubicBezTo>
                  <a:cubicBezTo>
                    <a:pt x="98036" y="44517"/>
                    <a:pt x="97786" y="44267"/>
                    <a:pt x="97786" y="43946"/>
                  </a:cubicBezTo>
                  <a:cubicBezTo>
                    <a:pt x="97798" y="43636"/>
                    <a:pt x="98036" y="43386"/>
                    <a:pt x="98346" y="43386"/>
                  </a:cubicBezTo>
                  <a:close/>
                  <a:moveTo>
                    <a:pt x="102084" y="43386"/>
                  </a:moveTo>
                  <a:cubicBezTo>
                    <a:pt x="102382" y="43386"/>
                    <a:pt x="102644" y="43636"/>
                    <a:pt x="102644" y="43946"/>
                  </a:cubicBezTo>
                  <a:cubicBezTo>
                    <a:pt x="102644" y="44244"/>
                    <a:pt x="102394" y="44517"/>
                    <a:pt x="102084" y="44517"/>
                  </a:cubicBezTo>
                  <a:cubicBezTo>
                    <a:pt x="101787" y="44517"/>
                    <a:pt x="101513" y="44267"/>
                    <a:pt x="101513" y="43946"/>
                  </a:cubicBezTo>
                  <a:cubicBezTo>
                    <a:pt x="101513" y="43636"/>
                    <a:pt x="101775" y="43386"/>
                    <a:pt x="102084" y="43386"/>
                  </a:cubicBezTo>
                  <a:close/>
                  <a:moveTo>
                    <a:pt x="105799" y="43386"/>
                  </a:moveTo>
                  <a:cubicBezTo>
                    <a:pt x="106121" y="43386"/>
                    <a:pt x="106371" y="43636"/>
                    <a:pt x="106371" y="43946"/>
                  </a:cubicBezTo>
                  <a:cubicBezTo>
                    <a:pt x="106371" y="44267"/>
                    <a:pt x="106109" y="44517"/>
                    <a:pt x="105799" y="44517"/>
                  </a:cubicBezTo>
                  <a:cubicBezTo>
                    <a:pt x="105490" y="44517"/>
                    <a:pt x="105239" y="44267"/>
                    <a:pt x="105239" y="43946"/>
                  </a:cubicBezTo>
                  <a:cubicBezTo>
                    <a:pt x="105251" y="43636"/>
                    <a:pt x="105490" y="43386"/>
                    <a:pt x="105799" y="43386"/>
                  </a:cubicBezTo>
                  <a:close/>
                  <a:moveTo>
                    <a:pt x="109538" y="43386"/>
                  </a:moveTo>
                  <a:cubicBezTo>
                    <a:pt x="109835" y="43386"/>
                    <a:pt x="110109" y="43636"/>
                    <a:pt x="110109" y="43946"/>
                  </a:cubicBezTo>
                  <a:cubicBezTo>
                    <a:pt x="110109" y="44244"/>
                    <a:pt x="109847" y="44517"/>
                    <a:pt x="109538" y="44517"/>
                  </a:cubicBezTo>
                  <a:cubicBezTo>
                    <a:pt x="109228" y="44517"/>
                    <a:pt x="108978" y="44267"/>
                    <a:pt x="108978" y="43946"/>
                  </a:cubicBezTo>
                  <a:cubicBezTo>
                    <a:pt x="108978" y="43636"/>
                    <a:pt x="109228" y="43386"/>
                    <a:pt x="109538" y="43386"/>
                  </a:cubicBezTo>
                  <a:close/>
                  <a:moveTo>
                    <a:pt x="113264" y="43386"/>
                  </a:moveTo>
                  <a:cubicBezTo>
                    <a:pt x="113574" y="43386"/>
                    <a:pt x="113824" y="43636"/>
                    <a:pt x="113824" y="43946"/>
                  </a:cubicBezTo>
                  <a:cubicBezTo>
                    <a:pt x="113824" y="44267"/>
                    <a:pt x="113574" y="44517"/>
                    <a:pt x="113264" y="44517"/>
                  </a:cubicBezTo>
                  <a:cubicBezTo>
                    <a:pt x="112943" y="44517"/>
                    <a:pt x="112693" y="44267"/>
                    <a:pt x="112693" y="43946"/>
                  </a:cubicBezTo>
                  <a:cubicBezTo>
                    <a:pt x="112705" y="43636"/>
                    <a:pt x="112943" y="43386"/>
                    <a:pt x="113264" y="43386"/>
                  </a:cubicBezTo>
                  <a:close/>
                  <a:moveTo>
                    <a:pt x="116991" y="43386"/>
                  </a:moveTo>
                  <a:cubicBezTo>
                    <a:pt x="117289" y="43386"/>
                    <a:pt x="117562" y="43636"/>
                    <a:pt x="117562" y="43946"/>
                  </a:cubicBezTo>
                  <a:cubicBezTo>
                    <a:pt x="117562" y="44244"/>
                    <a:pt x="117312" y="44517"/>
                    <a:pt x="116991" y="44517"/>
                  </a:cubicBezTo>
                  <a:cubicBezTo>
                    <a:pt x="116681" y="44517"/>
                    <a:pt x="116431" y="44267"/>
                    <a:pt x="116431" y="43946"/>
                  </a:cubicBezTo>
                  <a:cubicBezTo>
                    <a:pt x="116431" y="43636"/>
                    <a:pt x="116681" y="43386"/>
                    <a:pt x="116991" y="43386"/>
                  </a:cubicBezTo>
                  <a:close/>
                  <a:moveTo>
                    <a:pt x="120718" y="43386"/>
                  </a:moveTo>
                  <a:cubicBezTo>
                    <a:pt x="121027" y="43386"/>
                    <a:pt x="121277" y="43636"/>
                    <a:pt x="121277" y="43946"/>
                  </a:cubicBezTo>
                  <a:cubicBezTo>
                    <a:pt x="121277" y="44267"/>
                    <a:pt x="121027" y="44517"/>
                    <a:pt x="120718" y="44517"/>
                  </a:cubicBezTo>
                  <a:cubicBezTo>
                    <a:pt x="120408" y="44517"/>
                    <a:pt x="120146" y="44267"/>
                    <a:pt x="120146" y="43946"/>
                  </a:cubicBezTo>
                  <a:cubicBezTo>
                    <a:pt x="120170" y="43636"/>
                    <a:pt x="120420" y="43386"/>
                    <a:pt x="120718" y="43386"/>
                  </a:cubicBezTo>
                  <a:close/>
                  <a:moveTo>
                    <a:pt x="124456" y="43386"/>
                  </a:moveTo>
                  <a:cubicBezTo>
                    <a:pt x="124754" y="43386"/>
                    <a:pt x="125016" y="43636"/>
                    <a:pt x="125016" y="43946"/>
                  </a:cubicBezTo>
                  <a:cubicBezTo>
                    <a:pt x="125016" y="44244"/>
                    <a:pt x="124766" y="44517"/>
                    <a:pt x="124456" y="44517"/>
                  </a:cubicBezTo>
                  <a:cubicBezTo>
                    <a:pt x="124135" y="44517"/>
                    <a:pt x="123885" y="44267"/>
                    <a:pt x="123885" y="43946"/>
                  </a:cubicBezTo>
                  <a:cubicBezTo>
                    <a:pt x="123885" y="43636"/>
                    <a:pt x="124135" y="43386"/>
                    <a:pt x="124456" y="43386"/>
                  </a:cubicBezTo>
                  <a:close/>
                  <a:moveTo>
                    <a:pt x="128171" y="43386"/>
                  </a:moveTo>
                  <a:cubicBezTo>
                    <a:pt x="128480" y="43386"/>
                    <a:pt x="128742" y="43636"/>
                    <a:pt x="128742" y="43946"/>
                  </a:cubicBezTo>
                  <a:cubicBezTo>
                    <a:pt x="128742" y="44267"/>
                    <a:pt x="128480" y="44517"/>
                    <a:pt x="128171" y="44517"/>
                  </a:cubicBezTo>
                  <a:cubicBezTo>
                    <a:pt x="127861" y="44517"/>
                    <a:pt x="127611" y="44267"/>
                    <a:pt x="127611" y="43946"/>
                  </a:cubicBezTo>
                  <a:cubicBezTo>
                    <a:pt x="127611" y="43636"/>
                    <a:pt x="127861" y="43386"/>
                    <a:pt x="128171" y="43386"/>
                  </a:cubicBezTo>
                  <a:close/>
                  <a:moveTo>
                    <a:pt x="131898" y="43386"/>
                  </a:moveTo>
                  <a:cubicBezTo>
                    <a:pt x="132195" y="43386"/>
                    <a:pt x="132457" y="43636"/>
                    <a:pt x="132457" y="43946"/>
                  </a:cubicBezTo>
                  <a:cubicBezTo>
                    <a:pt x="132457" y="44244"/>
                    <a:pt x="132207" y="44517"/>
                    <a:pt x="131898" y="44517"/>
                  </a:cubicBezTo>
                  <a:cubicBezTo>
                    <a:pt x="131600" y="44517"/>
                    <a:pt x="131326" y="44267"/>
                    <a:pt x="131326" y="43946"/>
                  </a:cubicBezTo>
                  <a:cubicBezTo>
                    <a:pt x="131338" y="43636"/>
                    <a:pt x="131576" y="43386"/>
                    <a:pt x="131898" y="43386"/>
                  </a:cubicBezTo>
                  <a:close/>
                  <a:moveTo>
                    <a:pt x="135624" y="43386"/>
                  </a:moveTo>
                  <a:cubicBezTo>
                    <a:pt x="135946" y="43386"/>
                    <a:pt x="136196" y="43636"/>
                    <a:pt x="136196" y="43946"/>
                  </a:cubicBezTo>
                  <a:cubicBezTo>
                    <a:pt x="136196" y="44267"/>
                    <a:pt x="135934" y="44517"/>
                    <a:pt x="135624" y="44517"/>
                  </a:cubicBezTo>
                  <a:cubicBezTo>
                    <a:pt x="135315" y="44517"/>
                    <a:pt x="135065" y="44267"/>
                    <a:pt x="135065" y="43946"/>
                  </a:cubicBezTo>
                  <a:cubicBezTo>
                    <a:pt x="135065" y="43636"/>
                    <a:pt x="135315" y="43386"/>
                    <a:pt x="135624" y="43386"/>
                  </a:cubicBezTo>
                  <a:close/>
                  <a:moveTo>
                    <a:pt x="139351" y="43386"/>
                  </a:moveTo>
                  <a:cubicBezTo>
                    <a:pt x="139649" y="43386"/>
                    <a:pt x="139910" y="43636"/>
                    <a:pt x="139910" y="43946"/>
                  </a:cubicBezTo>
                  <a:cubicBezTo>
                    <a:pt x="139910" y="44244"/>
                    <a:pt x="139660" y="44517"/>
                    <a:pt x="139351" y="44517"/>
                  </a:cubicBezTo>
                  <a:cubicBezTo>
                    <a:pt x="139053" y="44517"/>
                    <a:pt x="138779" y="44267"/>
                    <a:pt x="138779" y="43946"/>
                  </a:cubicBezTo>
                  <a:cubicBezTo>
                    <a:pt x="138803" y="43636"/>
                    <a:pt x="139041" y="43386"/>
                    <a:pt x="139351" y="43386"/>
                  </a:cubicBezTo>
                  <a:close/>
                  <a:moveTo>
                    <a:pt x="143089" y="43386"/>
                  </a:moveTo>
                  <a:cubicBezTo>
                    <a:pt x="143399" y="43386"/>
                    <a:pt x="143649" y="43636"/>
                    <a:pt x="143649" y="43946"/>
                  </a:cubicBezTo>
                  <a:cubicBezTo>
                    <a:pt x="143649" y="44267"/>
                    <a:pt x="143399" y="44517"/>
                    <a:pt x="143089" y="44517"/>
                  </a:cubicBezTo>
                  <a:cubicBezTo>
                    <a:pt x="142768" y="44517"/>
                    <a:pt x="142518" y="44267"/>
                    <a:pt x="142518" y="43946"/>
                  </a:cubicBezTo>
                  <a:cubicBezTo>
                    <a:pt x="142518" y="43636"/>
                    <a:pt x="142768" y="43386"/>
                    <a:pt x="143089" y="43386"/>
                  </a:cubicBezTo>
                  <a:close/>
                  <a:moveTo>
                    <a:pt x="146804" y="43386"/>
                  </a:moveTo>
                  <a:cubicBezTo>
                    <a:pt x="147102" y="43386"/>
                    <a:pt x="147376" y="43636"/>
                    <a:pt x="147376" y="43946"/>
                  </a:cubicBezTo>
                  <a:cubicBezTo>
                    <a:pt x="147376" y="44244"/>
                    <a:pt x="147114" y="44517"/>
                    <a:pt x="146804" y="44517"/>
                  </a:cubicBezTo>
                  <a:cubicBezTo>
                    <a:pt x="146495" y="44517"/>
                    <a:pt x="146245" y="44267"/>
                    <a:pt x="146245" y="43946"/>
                  </a:cubicBezTo>
                  <a:cubicBezTo>
                    <a:pt x="146257" y="43636"/>
                    <a:pt x="146495" y="43386"/>
                    <a:pt x="146804" y="43386"/>
                  </a:cubicBezTo>
                  <a:close/>
                  <a:moveTo>
                    <a:pt x="3405" y="45244"/>
                  </a:moveTo>
                  <a:cubicBezTo>
                    <a:pt x="3703" y="45244"/>
                    <a:pt x="3977" y="45494"/>
                    <a:pt x="3977" y="45815"/>
                  </a:cubicBezTo>
                  <a:cubicBezTo>
                    <a:pt x="3977" y="46113"/>
                    <a:pt x="3727" y="46375"/>
                    <a:pt x="3405" y="46375"/>
                  </a:cubicBezTo>
                  <a:cubicBezTo>
                    <a:pt x="3096" y="46375"/>
                    <a:pt x="2846" y="46125"/>
                    <a:pt x="2846" y="45815"/>
                  </a:cubicBezTo>
                  <a:cubicBezTo>
                    <a:pt x="2858" y="45518"/>
                    <a:pt x="3096" y="45244"/>
                    <a:pt x="3405" y="45244"/>
                  </a:cubicBezTo>
                  <a:close/>
                  <a:moveTo>
                    <a:pt x="7132" y="45244"/>
                  </a:moveTo>
                  <a:cubicBezTo>
                    <a:pt x="7430" y="45244"/>
                    <a:pt x="7692" y="45494"/>
                    <a:pt x="7692" y="45815"/>
                  </a:cubicBezTo>
                  <a:cubicBezTo>
                    <a:pt x="7692" y="46113"/>
                    <a:pt x="7442" y="46375"/>
                    <a:pt x="7132" y="46375"/>
                  </a:cubicBezTo>
                  <a:cubicBezTo>
                    <a:pt x="6834" y="46375"/>
                    <a:pt x="6560" y="46125"/>
                    <a:pt x="6560" y="45815"/>
                  </a:cubicBezTo>
                  <a:cubicBezTo>
                    <a:pt x="6584" y="45518"/>
                    <a:pt x="6822" y="45244"/>
                    <a:pt x="7132" y="45244"/>
                  </a:cubicBezTo>
                  <a:close/>
                  <a:moveTo>
                    <a:pt x="10871" y="45244"/>
                  </a:moveTo>
                  <a:cubicBezTo>
                    <a:pt x="11168" y="45244"/>
                    <a:pt x="11430" y="45494"/>
                    <a:pt x="11430" y="45815"/>
                  </a:cubicBezTo>
                  <a:cubicBezTo>
                    <a:pt x="11430" y="46113"/>
                    <a:pt x="11180" y="46375"/>
                    <a:pt x="10871" y="46375"/>
                  </a:cubicBezTo>
                  <a:cubicBezTo>
                    <a:pt x="10573" y="46375"/>
                    <a:pt x="10299" y="46125"/>
                    <a:pt x="10299" y="45815"/>
                  </a:cubicBezTo>
                  <a:cubicBezTo>
                    <a:pt x="10299" y="45518"/>
                    <a:pt x="10549" y="45244"/>
                    <a:pt x="10871" y="45244"/>
                  </a:cubicBezTo>
                  <a:close/>
                  <a:moveTo>
                    <a:pt x="14585" y="45244"/>
                  </a:moveTo>
                  <a:cubicBezTo>
                    <a:pt x="14883" y="45244"/>
                    <a:pt x="15157" y="45494"/>
                    <a:pt x="15157" y="45815"/>
                  </a:cubicBezTo>
                  <a:cubicBezTo>
                    <a:pt x="15157" y="46113"/>
                    <a:pt x="14895" y="46375"/>
                    <a:pt x="14585" y="46375"/>
                  </a:cubicBezTo>
                  <a:cubicBezTo>
                    <a:pt x="14288" y="46375"/>
                    <a:pt x="14014" y="46125"/>
                    <a:pt x="14014" y="45815"/>
                  </a:cubicBezTo>
                  <a:cubicBezTo>
                    <a:pt x="14038" y="45518"/>
                    <a:pt x="14276" y="45244"/>
                    <a:pt x="14585" y="45244"/>
                  </a:cubicBezTo>
                  <a:close/>
                  <a:moveTo>
                    <a:pt x="18324" y="45244"/>
                  </a:moveTo>
                  <a:cubicBezTo>
                    <a:pt x="18622" y="45244"/>
                    <a:pt x="18883" y="45494"/>
                    <a:pt x="18883" y="45815"/>
                  </a:cubicBezTo>
                  <a:cubicBezTo>
                    <a:pt x="18883" y="46113"/>
                    <a:pt x="18633" y="46375"/>
                    <a:pt x="18324" y="46375"/>
                  </a:cubicBezTo>
                  <a:cubicBezTo>
                    <a:pt x="18026" y="46375"/>
                    <a:pt x="17752" y="46125"/>
                    <a:pt x="17752" y="45815"/>
                  </a:cubicBezTo>
                  <a:cubicBezTo>
                    <a:pt x="17752" y="45518"/>
                    <a:pt x="18014" y="45244"/>
                    <a:pt x="18324" y="45244"/>
                  </a:cubicBezTo>
                  <a:close/>
                  <a:moveTo>
                    <a:pt x="22039" y="45244"/>
                  </a:moveTo>
                  <a:cubicBezTo>
                    <a:pt x="22336" y="45244"/>
                    <a:pt x="22610" y="45494"/>
                    <a:pt x="22610" y="45815"/>
                  </a:cubicBezTo>
                  <a:cubicBezTo>
                    <a:pt x="22610" y="46113"/>
                    <a:pt x="22360" y="46375"/>
                    <a:pt x="22039" y="46375"/>
                  </a:cubicBezTo>
                  <a:cubicBezTo>
                    <a:pt x="21729" y="46375"/>
                    <a:pt x="21479" y="46125"/>
                    <a:pt x="21479" y="45815"/>
                  </a:cubicBezTo>
                  <a:cubicBezTo>
                    <a:pt x="21491" y="45518"/>
                    <a:pt x="21729" y="45244"/>
                    <a:pt x="22039" y="45244"/>
                  </a:cubicBezTo>
                  <a:close/>
                  <a:moveTo>
                    <a:pt x="25777" y="45244"/>
                  </a:moveTo>
                  <a:cubicBezTo>
                    <a:pt x="26075" y="45244"/>
                    <a:pt x="26349" y="45494"/>
                    <a:pt x="26349" y="45815"/>
                  </a:cubicBezTo>
                  <a:cubicBezTo>
                    <a:pt x="26349" y="46113"/>
                    <a:pt x="26087" y="46375"/>
                    <a:pt x="25777" y="46375"/>
                  </a:cubicBezTo>
                  <a:cubicBezTo>
                    <a:pt x="25468" y="46375"/>
                    <a:pt x="25206" y="46125"/>
                    <a:pt x="25206" y="45815"/>
                  </a:cubicBezTo>
                  <a:cubicBezTo>
                    <a:pt x="25218" y="45518"/>
                    <a:pt x="25468" y="45244"/>
                    <a:pt x="25777" y="45244"/>
                  </a:cubicBezTo>
                  <a:close/>
                  <a:moveTo>
                    <a:pt x="29504" y="45244"/>
                  </a:moveTo>
                  <a:cubicBezTo>
                    <a:pt x="29801" y="45244"/>
                    <a:pt x="30063" y="45494"/>
                    <a:pt x="30063" y="45815"/>
                  </a:cubicBezTo>
                  <a:cubicBezTo>
                    <a:pt x="30063" y="46113"/>
                    <a:pt x="29813" y="46375"/>
                    <a:pt x="29504" y="46375"/>
                  </a:cubicBezTo>
                  <a:cubicBezTo>
                    <a:pt x="29182" y="46375"/>
                    <a:pt x="28932" y="46125"/>
                    <a:pt x="28932" y="45815"/>
                  </a:cubicBezTo>
                  <a:cubicBezTo>
                    <a:pt x="28944" y="45518"/>
                    <a:pt x="29182" y="45244"/>
                    <a:pt x="29504" y="45244"/>
                  </a:cubicBezTo>
                  <a:close/>
                  <a:moveTo>
                    <a:pt x="33230" y="45244"/>
                  </a:moveTo>
                  <a:cubicBezTo>
                    <a:pt x="33528" y="45244"/>
                    <a:pt x="33802" y="45494"/>
                    <a:pt x="33802" y="45815"/>
                  </a:cubicBezTo>
                  <a:cubicBezTo>
                    <a:pt x="33802" y="46113"/>
                    <a:pt x="33552" y="46375"/>
                    <a:pt x="33230" y="46375"/>
                  </a:cubicBezTo>
                  <a:cubicBezTo>
                    <a:pt x="32921" y="46375"/>
                    <a:pt x="32671" y="46125"/>
                    <a:pt x="32671" y="45815"/>
                  </a:cubicBezTo>
                  <a:cubicBezTo>
                    <a:pt x="32671" y="45518"/>
                    <a:pt x="32921" y="45244"/>
                    <a:pt x="33230" y="45244"/>
                  </a:cubicBezTo>
                  <a:close/>
                  <a:moveTo>
                    <a:pt x="36957" y="45244"/>
                  </a:moveTo>
                  <a:cubicBezTo>
                    <a:pt x="37255" y="45244"/>
                    <a:pt x="37517" y="45494"/>
                    <a:pt x="37517" y="45815"/>
                  </a:cubicBezTo>
                  <a:cubicBezTo>
                    <a:pt x="37517" y="46113"/>
                    <a:pt x="37267" y="46375"/>
                    <a:pt x="36957" y="46375"/>
                  </a:cubicBezTo>
                  <a:cubicBezTo>
                    <a:pt x="36648" y="46375"/>
                    <a:pt x="36386" y="46125"/>
                    <a:pt x="36386" y="45815"/>
                  </a:cubicBezTo>
                  <a:cubicBezTo>
                    <a:pt x="36409" y="45518"/>
                    <a:pt x="36648" y="45244"/>
                    <a:pt x="36957" y="45244"/>
                  </a:cubicBezTo>
                  <a:close/>
                  <a:moveTo>
                    <a:pt x="40672" y="45244"/>
                  </a:moveTo>
                  <a:cubicBezTo>
                    <a:pt x="40970" y="45244"/>
                    <a:pt x="41243" y="45494"/>
                    <a:pt x="41243" y="45815"/>
                  </a:cubicBezTo>
                  <a:cubicBezTo>
                    <a:pt x="41243" y="46113"/>
                    <a:pt x="40993" y="46375"/>
                    <a:pt x="40672" y="46375"/>
                  </a:cubicBezTo>
                  <a:cubicBezTo>
                    <a:pt x="40374" y="46375"/>
                    <a:pt x="40112" y="46125"/>
                    <a:pt x="40112" y="45815"/>
                  </a:cubicBezTo>
                  <a:cubicBezTo>
                    <a:pt x="40124" y="45518"/>
                    <a:pt x="40362" y="45244"/>
                    <a:pt x="40672" y="45244"/>
                  </a:cubicBezTo>
                  <a:close/>
                  <a:moveTo>
                    <a:pt x="44410" y="45244"/>
                  </a:moveTo>
                  <a:cubicBezTo>
                    <a:pt x="44708" y="45244"/>
                    <a:pt x="44982" y="45494"/>
                    <a:pt x="44982" y="45815"/>
                  </a:cubicBezTo>
                  <a:cubicBezTo>
                    <a:pt x="44982" y="46113"/>
                    <a:pt x="44720" y="46375"/>
                    <a:pt x="44410" y="46375"/>
                  </a:cubicBezTo>
                  <a:cubicBezTo>
                    <a:pt x="44113" y="46375"/>
                    <a:pt x="43851" y="46125"/>
                    <a:pt x="43851" y="45815"/>
                  </a:cubicBezTo>
                  <a:cubicBezTo>
                    <a:pt x="43851" y="45518"/>
                    <a:pt x="44101" y="45244"/>
                    <a:pt x="44410" y="45244"/>
                  </a:cubicBezTo>
                  <a:close/>
                  <a:moveTo>
                    <a:pt x="48137" y="45244"/>
                  </a:moveTo>
                  <a:cubicBezTo>
                    <a:pt x="48435" y="45244"/>
                    <a:pt x="48697" y="45494"/>
                    <a:pt x="48697" y="45815"/>
                  </a:cubicBezTo>
                  <a:cubicBezTo>
                    <a:pt x="48697" y="46113"/>
                    <a:pt x="48447" y="46375"/>
                    <a:pt x="48137" y="46375"/>
                  </a:cubicBezTo>
                  <a:cubicBezTo>
                    <a:pt x="47839" y="46375"/>
                    <a:pt x="47566" y="46125"/>
                    <a:pt x="47566" y="45815"/>
                  </a:cubicBezTo>
                  <a:cubicBezTo>
                    <a:pt x="47578" y="45518"/>
                    <a:pt x="47839" y="45244"/>
                    <a:pt x="48137" y="45244"/>
                  </a:cubicBezTo>
                  <a:close/>
                  <a:moveTo>
                    <a:pt x="51864" y="45244"/>
                  </a:moveTo>
                  <a:cubicBezTo>
                    <a:pt x="52161" y="45244"/>
                    <a:pt x="52435" y="45494"/>
                    <a:pt x="52435" y="45815"/>
                  </a:cubicBezTo>
                  <a:cubicBezTo>
                    <a:pt x="52435" y="46113"/>
                    <a:pt x="52185" y="46375"/>
                    <a:pt x="51864" y="46375"/>
                  </a:cubicBezTo>
                  <a:cubicBezTo>
                    <a:pt x="51566" y="46375"/>
                    <a:pt x="51304" y="46125"/>
                    <a:pt x="51304" y="45815"/>
                  </a:cubicBezTo>
                  <a:cubicBezTo>
                    <a:pt x="51304" y="45518"/>
                    <a:pt x="51554" y="45244"/>
                    <a:pt x="51864" y="45244"/>
                  </a:cubicBezTo>
                  <a:close/>
                  <a:moveTo>
                    <a:pt x="55602" y="45244"/>
                  </a:moveTo>
                  <a:cubicBezTo>
                    <a:pt x="55900" y="45244"/>
                    <a:pt x="56174" y="45494"/>
                    <a:pt x="56174" y="45815"/>
                  </a:cubicBezTo>
                  <a:cubicBezTo>
                    <a:pt x="56174" y="46113"/>
                    <a:pt x="55912" y="46375"/>
                    <a:pt x="55602" y="46375"/>
                  </a:cubicBezTo>
                  <a:cubicBezTo>
                    <a:pt x="55293" y="46375"/>
                    <a:pt x="55043" y="46125"/>
                    <a:pt x="55043" y="45815"/>
                  </a:cubicBezTo>
                  <a:cubicBezTo>
                    <a:pt x="55043" y="45518"/>
                    <a:pt x="55293" y="45244"/>
                    <a:pt x="55602" y="45244"/>
                  </a:cubicBezTo>
                  <a:close/>
                  <a:moveTo>
                    <a:pt x="59329" y="45244"/>
                  </a:moveTo>
                  <a:cubicBezTo>
                    <a:pt x="59627" y="45244"/>
                    <a:pt x="59889" y="45494"/>
                    <a:pt x="59889" y="45815"/>
                  </a:cubicBezTo>
                  <a:cubicBezTo>
                    <a:pt x="59889" y="46113"/>
                    <a:pt x="59639" y="46375"/>
                    <a:pt x="59329" y="46375"/>
                  </a:cubicBezTo>
                  <a:cubicBezTo>
                    <a:pt x="59008" y="46375"/>
                    <a:pt x="58757" y="46125"/>
                    <a:pt x="58757" y="45815"/>
                  </a:cubicBezTo>
                  <a:cubicBezTo>
                    <a:pt x="58757" y="45518"/>
                    <a:pt x="59008" y="45244"/>
                    <a:pt x="59329" y="45244"/>
                  </a:cubicBezTo>
                  <a:close/>
                  <a:moveTo>
                    <a:pt x="63056" y="45244"/>
                  </a:moveTo>
                  <a:cubicBezTo>
                    <a:pt x="63353" y="45244"/>
                    <a:pt x="63627" y="45494"/>
                    <a:pt x="63627" y="45815"/>
                  </a:cubicBezTo>
                  <a:cubicBezTo>
                    <a:pt x="63627" y="46113"/>
                    <a:pt x="63377" y="46375"/>
                    <a:pt x="63056" y="46375"/>
                  </a:cubicBezTo>
                  <a:cubicBezTo>
                    <a:pt x="62746" y="46375"/>
                    <a:pt x="62496" y="46125"/>
                    <a:pt x="62496" y="45815"/>
                  </a:cubicBezTo>
                  <a:cubicBezTo>
                    <a:pt x="62496" y="45518"/>
                    <a:pt x="62746" y="45244"/>
                    <a:pt x="63056" y="45244"/>
                  </a:cubicBezTo>
                  <a:close/>
                  <a:moveTo>
                    <a:pt x="66782" y="45244"/>
                  </a:moveTo>
                  <a:cubicBezTo>
                    <a:pt x="67080" y="45244"/>
                    <a:pt x="67342" y="45494"/>
                    <a:pt x="67342" y="45815"/>
                  </a:cubicBezTo>
                  <a:cubicBezTo>
                    <a:pt x="67342" y="46113"/>
                    <a:pt x="67092" y="46375"/>
                    <a:pt x="66782" y="46375"/>
                  </a:cubicBezTo>
                  <a:cubicBezTo>
                    <a:pt x="66473" y="46375"/>
                    <a:pt x="66211" y="46125"/>
                    <a:pt x="66211" y="45815"/>
                  </a:cubicBezTo>
                  <a:cubicBezTo>
                    <a:pt x="66235" y="45518"/>
                    <a:pt x="66473" y="45244"/>
                    <a:pt x="66782" y="45244"/>
                  </a:cubicBezTo>
                  <a:close/>
                  <a:moveTo>
                    <a:pt x="70509" y="45244"/>
                  </a:moveTo>
                  <a:cubicBezTo>
                    <a:pt x="70807" y="45244"/>
                    <a:pt x="71080" y="45494"/>
                    <a:pt x="71080" y="45815"/>
                  </a:cubicBezTo>
                  <a:cubicBezTo>
                    <a:pt x="71080" y="46113"/>
                    <a:pt x="70830" y="46375"/>
                    <a:pt x="70509" y="46375"/>
                  </a:cubicBezTo>
                  <a:cubicBezTo>
                    <a:pt x="70199" y="46375"/>
                    <a:pt x="69949" y="46125"/>
                    <a:pt x="69949" y="45815"/>
                  </a:cubicBezTo>
                  <a:cubicBezTo>
                    <a:pt x="69949" y="45518"/>
                    <a:pt x="70199" y="45244"/>
                    <a:pt x="70509" y="45244"/>
                  </a:cubicBezTo>
                  <a:close/>
                  <a:moveTo>
                    <a:pt x="74236" y="45244"/>
                  </a:moveTo>
                  <a:cubicBezTo>
                    <a:pt x="74533" y="45244"/>
                    <a:pt x="74795" y="45494"/>
                    <a:pt x="74795" y="45815"/>
                  </a:cubicBezTo>
                  <a:cubicBezTo>
                    <a:pt x="74795" y="46113"/>
                    <a:pt x="74545" y="46375"/>
                    <a:pt x="74236" y="46375"/>
                  </a:cubicBezTo>
                  <a:cubicBezTo>
                    <a:pt x="73938" y="46375"/>
                    <a:pt x="73676" y="46125"/>
                    <a:pt x="73676" y="45815"/>
                  </a:cubicBezTo>
                  <a:cubicBezTo>
                    <a:pt x="73676" y="45518"/>
                    <a:pt x="73926" y="45244"/>
                    <a:pt x="74236" y="45244"/>
                  </a:cubicBezTo>
                  <a:close/>
                  <a:moveTo>
                    <a:pt x="77855" y="45244"/>
                  </a:moveTo>
                  <a:cubicBezTo>
                    <a:pt x="78153" y="45244"/>
                    <a:pt x="78415" y="45494"/>
                    <a:pt x="78415" y="45815"/>
                  </a:cubicBezTo>
                  <a:cubicBezTo>
                    <a:pt x="78415" y="46113"/>
                    <a:pt x="78165" y="46375"/>
                    <a:pt x="77855" y="46375"/>
                  </a:cubicBezTo>
                  <a:cubicBezTo>
                    <a:pt x="77546" y="46375"/>
                    <a:pt x="77284" y="46125"/>
                    <a:pt x="77284" y="45815"/>
                  </a:cubicBezTo>
                  <a:cubicBezTo>
                    <a:pt x="77284" y="45518"/>
                    <a:pt x="77546" y="45244"/>
                    <a:pt x="77855" y="45244"/>
                  </a:cubicBezTo>
                  <a:close/>
                  <a:moveTo>
                    <a:pt x="81570" y="45244"/>
                  </a:moveTo>
                  <a:cubicBezTo>
                    <a:pt x="81868" y="45244"/>
                    <a:pt x="82141" y="45494"/>
                    <a:pt x="82141" y="45815"/>
                  </a:cubicBezTo>
                  <a:cubicBezTo>
                    <a:pt x="82141" y="46113"/>
                    <a:pt x="81879" y="46375"/>
                    <a:pt x="81570" y="46375"/>
                  </a:cubicBezTo>
                  <a:cubicBezTo>
                    <a:pt x="81260" y="46375"/>
                    <a:pt x="81010" y="46125"/>
                    <a:pt x="81010" y="45815"/>
                  </a:cubicBezTo>
                  <a:cubicBezTo>
                    <a:pt x="81022" y="45518"/>
                    <a:pt x="81260" y="45244"/>
                    <a:pt x="81570" y="45244"/>
                  </a:cubicBezTo>
                  <a:close/>
                  <a:moveTo>
                    <a:pt x="85308" y="45244"/>
                  </a:moveTo>
                  <a:cubicBezTo>
                    <a:pt x="85606" y="45244"/>
                    <a:pt x="85880" y="45494"/>
                    <a:pt x="85880" y="45815"/>
                  </a:cubicBezTo>
                  <a:cubicBezTo>
                    <a:pt x="85880" y="46113"/>
                    <a:pt x="85618" y="46375"/>
                    <a:pt x="85308" y="46375"/>
                  </a:cubicBezTo>
                  <a:cubicBezTo>
                    <a:pt x="84999" y="46375"/>
                    <a:pt x="84749" y="46125"/>
                    <a:pt x="84749" y="45815"/>
                  </a:cubicBezTo>
                  <a:cubicBezTo>
                    <a:pt x="84749" y="45518"/>
                    <a:pt x="84999" y="45244"/>
                    <a:pt x="85308" y="45244"/>
                  </a:cubicBezTo>
                  <a:close/>
                  <a:moveTo>
                    <a:pt x="89035" y="45244"/>
                  </a:moveTo>
                  <a:cubicBezTo>
                    <a:pt x="89333" y="45244"/>
                    <a:pt x="89595" y="45494"/>
                    <a:pt x="89595" y="45815"/>
                  </a:cubicBezTo>
                  <a:cubicBezTo>
                    <a:pt x="89595" y="46113"/>
                    <a:pt x="89345" y="46375"/>
                    <a:pt x="89035" y="46375"/>
                  </a:cubicBezTo>
                  <a:cubicBezTo>
                    <a:pt x="88714" y="46375"/>
                    <a:pt x="88464" y="46125"/>
                    <a:pt x="88464" y="45815"/>
                  </a:cubicBezTo>
                  <a:cubicBezTo>
                    <a:pt x="88475" y="45518"/>
                    <a:pt x="88714" y="45244"/>
                    <a:pt x="89035" y="45244"/>
                  </a:cubicBezTo>
                  <a:close/>
                  <a:moveTo>
                    <a:pt x="92762" y="45244"/>
                  </a:moveTo>
                  <a:cubicBezTo>
                    <a:pt x="93059" y="45244"/>
                    <a:pt x="93333" y="45494"/>
                    <a:pt x="93333" y="45815"/>
                  </a:cubicBezTo>
                  <a:cubicBezTo>
                    <a:pt x="93333" y="46113"/>
                    <a:pt x="93071" y="46375"/>
                    <a:pt x="92762" y="46375"/>
                  </a:cubicBezTo>
                  <a:cubicBezTo>
                    <a:pt x="92452" y="46375"/>
                    <a:pt x="92202" y="46125"/>
                    <a:pt x="92202" y="45815"/>
                  </a:cubicBezTo>
                  <a:cubicBezTo>
                    <a:pt x="92202" y="45518"/>
                    <a:pt x="92452" y="45244"/>
                    <a:pt x="92762" y="45244"/>
                  </a:cubicBezTo>
                  <a:close/>
                  <a:moveTo>
                    <a:pt x="96488" y="45244"/>
                  </a:moveTo>
                  <a:cubicBezTo>
                    <a:pt x="96786" y="45244"/>
                    <a:pt x="97048" y="45494"/>
                    <a:pt x="97048" y="45815"/>
                  </a:cubicBezTo>
                  <a:cubicBezTo>
                    <a:pt x="97048" y="46113"/>
                    <a:pt x="96798" y="46375"/>
                    <a:pt x="96488" y="46375"/>
                  </a:cubicBezTo>
                  <a:cubicBezTo>
                    <a:pt x="96191" y="46375"/>
                    <a:pt x="95917" y="46125"/>
                    <a:pt x="95917" y="45815"/>
                  </a:cubicBezTo>
                  <a:cubicBezTo>
                    <a:pt x="95917" y="45518"/>
                    <a:pt x="96179" y="45244"/>
                    <a:pt x="96488" y="45244"/>
                  </a:cubicBezTo>
                  <a:close/>
                  <a:moveTo>
                    <a:pt x="100203" y="45244"/>
                  </a:moveTo>
                  <a:cubicBezTo>
                    <a:pt x="100501" y="45244"/>
                    <a:pt x="100775" y="45494"/>
                    <a:pt x="100775" y="45815"/>
                  </a:cubicBezTo>
                  <a:cubicBezTo>
                    <a:pt x="100775" y="46113"/>
                    <a:pt x="100513" y="46375"/>
                    <a:pt x="100203" y="46375"/>
                  </a:cubicBezTo>
                  <a:cubicBezTo>
                    <a:pt x="99905" y="46375"/>
                    <a:pt x="99644" y="46125"/>
                    <a:pt x="99644" y="45815"/>
                  </a:cubicBezTo>
                  <a:cubicBezTo>
                    <a:pt x="99655" y="45518"/>
                    <a:pt x="99894" y="45244"/>
                    <a:pt x="100203" y="45244"/>
                  </a:cubicBezTo>
                  <a:close/>
                  <a:moveTo>
                    <a:pt x="103942" y="45244"/>
                  </a:moveTo>
                  <a:cubicBezTo>
                    <a:pt x="104239" y="45244"/>
                    <a:pt x="104513" y="45494"/>
                    <a:pt x="104513" y="45815"/>
                  </a:cubicBezTo>
                  <a:cubicBezTo>
                    <a:pt x="104513" y="46113"/>
                    <a:pt x="104251" y="46375"/>
                    <a:pt x="103942" y="46375"/>
                  </a:cubicBezTo>
                  <a:cubicBezTo>
                    <a:pt x="103644" y="46375"/>
                    <a:pt x="103382" y="46125"/>
                    <a:pt x="103382" y="45815"/>
                  </a:cubicBezTo>
                  <a:cubicBezTo>
                    <a:pt x="103382" y="45518"/>
                    <a:pt x="103632" y="45244"/>
                    <a:pt x="103942" y="45244"/>
                  </a:cubicBezTo>
                  <a:close/>
                  <a:moveTo>
                    <a:pt x="107668" y="45244"/>
                  </a:moveTo>
                  <a:cubicBezTo>
                    <a:pt x="107966" y="45244"/>
                    <a:pt x="108228" y="45494"/>
                    <a:pt x="108228" y="45815"/>
                  </a:cubicBezTo>
                  <a:cubicBezTo>
                    <a:pt x="108228" y="46113"/>
                    <a:pt x="107978" y="46375"/>
                    <a:pt x="107668" y="46375"/>
                  </a:cubicBezTo>
                  <a:cubicBezTo>
                    <a:pt x="107371" y="46375"/>
                    <a:pt x="107097" y="46125"/>
                    <a:pt x="107097" y="45815"/>
                  </a:cubicBezTo>
                  <a:cubicBezTo>
                    <a:pt x="107109" y="45518"/>
                    <a:pt x="107347" y="45244"/>
                    <a:pt x="107668" y="45244"/>
                  </a:cubicBezTo>
                  <a:close/>
                  <a:moveTo>
                    <a:pt x="111395" y="45244"/>
                  </a:moveTo>
                  <a:cubicBezTo>
                    <a:pt x="111693" y="45244"/>
                    <a:pt x="111967" y="45494"/>
                    <a:pt x="111967" y="45815"/>
                  </a:cubicBezTo>
                  <a:cubicBezTo>
                    <a:pt x="111967" y="46113"/>
                    <a:pt x="111705" y="46375"/>
                    <a:pt x="111395" y="46375"/>
                  </a:cubicBezTo>
                  <a:cubicBezTo>
                    <a:pt x="111085" y="46375"/>
                    <a:pt x="110835" y="46125"/>
                    <a:pt x="110835" y="45815"/>
                  </a:cubicBezTo>
                  <a:cubicBezTo>
                    <a:pt x="110835" y="45518"/>
                    <a:pt x="111085" y="45244"/>
                    <a:pt x="111395" y="45244"/>
                  </a:cubicBezTo>
                  <a:close/>
                  <a:moveTo>
                    <a:pt x="115122" y="45244"/>
                  </a:moveTo>
                  <a:cubicBezTo>
                    <a:pt x="115419" y="45244"/>
                    <a:pt x="115681" y="45494"/>
                    <a:pt x="115681" y="45815"/>
                  </a:cubicBezTo>
                  <a:cubicBezTo>
                    <a:pt x="115681" y="46113"/>
                    <a:pt x="115431" y="46375"/>
                    <a:pt x="115122" y="46375"/>
                  </a:cubicBezTo>
                  <a:cubicBezTo>
                    <a:pt x="114812" y="46375"/>
                    <a:pt x="114550" y="46125"/>
                    <a:pt x="114550" y="45815"/>
                  </a:cubicBezTo>
                  <a:cubicBezTo>
                    <a:pt x="114574" y="45518"/>
                    <a:pt x="114812" y="45244"/>
                    <a:pt x="115122" y="45244"/>
                  </a:cubicBezTo>
                  <a:close/>
                  <a:moveTo>
                    <a:pt x="118860" y="45244"/>
                  </a:moveTo>
                  <a:cubicBezTo>
                    <a:pt x="119158" y="45244"/>
                    <a:pt x="119420" y="45494"/>
                    <a:pt x="119420" y="45815"/>
                  </a:cubicBezTo>
                  <a:cubicBezTo>
                    <a:pt x="119420" y="46113"/>
                    <a:pt x="119170" y="46375"/>
                    <a:pt x="118860" y="46375"/>
                  </a:cubicBezTo>
                  <a:cubicBezTo>
                    <a:pt x="118539" y="46375"/>
                    <a:pt x="118289" y="46125"/>
                    <a:pt x="118289" y="45815"/>
                  </a:cubicBezTo>
                  <a:cubicBezTo>
                    <a:pt x="118289" y="45518"/>
                    <a:pt x="118539" y="45244"/>
                    <a:pt x="118860" y="45244"/>
                  </a:cubicBezTo>
                  <a:close/>
                  <a:moveTo>
                    <a:pt x="122575" y="45244"/>
                  </a:moveTo>
                  <a:cubicBezTo>
                    <a:pt x="122873" y="45244"/>
                    <a:pt x="123146" y="45494"/>
                    <a:pt x="123146" y="45815"/>
                  </a:cubicBezTo>
                  <a:cubicBezTo>
                    <a:pt x="123146" y="46113"/>
                    <a:pt x="122885" y="46375"/>
                    <a:pt x="122575" y="46375"/>
                  </a:cubicBezTo>
                  <a:cubicBezTo>
                    <a:pt x="122265" y="46375"/>
                    <a:pt x="122015" y="46125"/>
                    <a:pt x="122015" y="45815"/>
                  </a:cubicBezTo>
                  <a:cubicBezTo>
                    <a:pt x="122027" y="45518"/>
                    <a:pt x="122277" y="45244"/>
                    <a:pt x="122575" y="45244"/>
                  </a:cubicBezTo>
                  <a:close/>
                  <a:moveTo>
                    <a:pt x="126314" y="45244"/>
                  </a:moveTo>
                  <a:cubicBezTo>
                    <a:pt x="126611" y="45244"/>
                    <a:pt x="126873" y="45494"/>
                    <a:pt x="126873" y="45815"/>
                  </a:cubicBezTo>
                  <a:cubicBezTo>
                    <a:pt x="126873" y="46113"/>
                    <a:pt x="126623" y="46375"/>
                    <a:pt x="126314" y="46375"/>
                  </a:cubicBezTo>
                  <a:cubicBezTo>
                    <a:pt x="126004" y="46375"/>
                    <a:pt x="125742" y="46125"/>
                    <a:pt x="125742" y="45815"/>
                  </a:cubicBezTo>
                  <a:cubicBezTo>
                    <a:pt x="125742" y="45518"/>
                    <a:pt x="126004" y="45244"/>
                    <a:pt x="126314" y="45244"/>
                  </a:cubicBezTo>
                  <a:close/>
                  <a:moveTo>
                    <a:pt x="130028" y="45244"/>
                  </a:moveTo>
                  <a:cubicBezTo>
                    <a:pt x="130326" y="45244"/>
                    <a:pt x="130600" y="45494"/>
                    <a:pt x="130600" y="45815"/>
                  </a:cubicBezTo>
                  <a:cubicBezTo>
                    <a:pt x="130600" y="46113"/>
                    <a:pt x="130350" y="46375"/>
                    <a:pt x="130028" y="46375"/>
                  </a:cubicBezTo>
                  <a:cubicBezTo>
                    <a:pt x="129731" y="46375"/>
                    <a:pt x="129469" y="46125"/>
                    <a:pt x="129469" y="45815"/>
                  </a:cubicBezTo>
                  <a:cubicBezTo>
                    <a:pt x="129469" y="45518"/>
                    <a:pt x="129719" y="45244"/>
                    <a:pt x="130028" y="45244"/>
                  </a:cubicBezTo>
                  <a:close/>
                  <a:moveTo>
                    <a:pt x="133767" y="45244"/>
                  </a:moveTo>
                  <a:cubicBezTo>
                    <a:pt x="134065" y="45244"/>
                    <a:pt x="134326" y="45494"/>
                    <a:pt x="134326" y="45815"/>
                  </a:cubicBezTo>
                  <a:cubicBezTo>
                    <a:pt x="134326" y="46113"/>
                    <a:pt x="134076" y="46375"/>
                    <a:pt x="133767" y="46375"/>
                  </a:cubicBezTo>
                  <a:cubicBezTo>
                    <a:pt x="133469" y="46375"/>
                    <a:pt x="133207" y="46125"/>
                    <a:pt x="133207" y="45815"/>
                  </a:cubicBezTo>
                  <a:cubicBezTo>
                    <a:pt x="133207" y="45518"/>
                    <a:pt x="133457" y="45244"/>
                    <a:pt x="133767" y="45244"/>
                  </a:cubicBezTo>
                  <a:close/>
                  <a:moveTo>
                    <a:pt x="137494" y="45244"/>
                  </a:moveTo>
                  <a:cubicBezTo>
                    <a:pt x="137791" y="45244"/>
                    <a:pt x="138053" y="45494"/>
                    <a:pt x="138053" y="45815"/>
                  </a:cubicBezTo>
                  <a:cubicBezTo>
                    <a:pt x="138053" y="46113"/>
                    <a:pt x="137803" y="46375"/>
                    <a:pt x="137494" y="46375"/>
                  </a:cubicBezTo>
                  <a:cubicBezTo>
                    <a:pt x="137196" y="46375"/>
                    <a:pt x="136922" y="46125"/>
                    <a:pt x="136922" y="45815"/>
                  </a:cubicBezTo>
                  <a:cubicBezTo>
                    <a:pt x="136934" y="45518"/>
                    <a:pt x="137172" y="45244"/>
                    <a:pt x="137494" y="45244"/>
                  </a:cubicBezTo>
                  <a:close/>
                  <a:moveTo>
                    <a:pt x="141220" y="45244"/>
                  </a:moveTo>
                  <a:cubicBezTo>
                    <a:pt x="141518" y="45244"/>
                    <a:pt x="141792" y="45494"/>
                    <a:pt x="141792" y="45815"/>
                  </a:cubicBezTo>
                  <a:cubicBezTo>
                    <a:pt x="141792" y="46113"/>
                    <a:pt x="141530" y="46375"/>
                    <a:pt x="141220" y="46375"/>
                  </a:cubicBezTo>
                  <a:cubicBezTo>
                    <a:pt x="140911" y="46375"/>
                    <a:pt x="140661" y="46125"/>
                    <a:pt x="140661" y="45815"/>
                  </a:cubicBezTo>
                  <a:cubicBezTo>
                    <a:pt x="140661" y="45518"/>
                    <a:pt x="140911" y="45244"/>
                    <a:pt x="141220" y="45244"/>
                  </a:cubicBezTo>
                  <a:close/>
                  <a:moveTo>
                    <a:pt x="144947" y="45244"/>
                  </a:moveTo>
                  <a:cubicBezTo>
                    <a:pt x="145244" y="45244"/>
                    <a:pt x="145506" y="45494"/>
                    <a:pt x="145506" y="45815"/>
                  </a:cubicBezTo>
                  <a:cubicBezTo>
                    <a:pt x="145506" y="46113"/>
                    <a:pt x="145256" y="46375"/>
                    <a:pt x="144947" y="46375"/>
                  </a:cubicBezTo>
                  <a:cubicBezTo>
                    <a:pt x="144637" y="46375"/>
                    <a:pt x="144375" y="46125"/>
                    <a:pt x="144375" y="45815"/>
                  </a:cubicBezTo>
                  <a:cubicBezTo>
                    <a:pt x="144399" y="45518"/>
                    <a:pt x="144637" y="45244"/>
                    <a:pt x="144947" y="45244"/>
                  </a:cubicBezTo>
                  <a:close/>
                  <a:moveTo>
                    <a:pt x="148685" y="45244"/>
                  </a:moveTo>
                  <a:cubicBezTo>
                    <a:pt x="148983" y="45244"/>
                    <a:pt x="149245" y="45494"/>
                    <a:pt x="149245" y="45815"/>
                  </a:cubicBezTo>
                  <a:cubicBezTo>
                    <a:pt x="149245" y="46113"/>
                    <a:pt x="148995" y="46375"/>
                    <a:pt x="148685" y="46375"/>
                  </a:cubicBezTo>
                  <a:cubicBezTo>
                    <a:pt x="148364" y="46375"/>
                    <a:pt x="148114" y="46125"/>
                    <a:pt x="148114" y="45815"/>
                  </a:cubicBezTo>
                  <a:cubicBezTo>
                    <a:pt x="148114" y="45518"/>
                    <a:pt x="148364" y="45244"/>
                    <a:pt x="148685" y="45244"/>
                  </a:cubicBezTo>
                  <a:close/>
                  <a:moveTo>
                    <a:pt x="1548" y="47125"/>
                  </a:moveTo>
                  <a:cubicBezTo>
                    <a:pt x="1846" y="47125"/>
                    <a:pt x="2119" y="47375"/>
                    <a:pt x="2119" y="47685"/>
                  </a:cubicBezTo>
                  <a:cubicBezTo>
                    <a:pt x="2119" y="47982"/>
                    <a:pt x="1858" y="48244"/>
                    <a:pt x="1548" y="48244"/>
                  </a:cubicBezTo>
                  <a:cubicBezTo>
                    <a:pt x="1238" y="48244"/>
                    <a:pt x="988" y="47994"/>
                    <a:pt x="988" y="47685"/>
                  </a:cubicBezTo>
                  <a:cubicBezTo>
                    <a:pt x="988" y="47375"/>
                    <a:pt x="1238" y="47125"/>
                    <a:pt x="1548" y="47125"/>
                  </a:cubicBezTo>
                  <a:close/>
                  <a:moveTo>
                    <a:pt x="5287" y="47125"/>
                  </a:moveTo>
                  <a:cubicBezTo>
                    <a:pt x="5596" y="47125"/>
                    <a:pt x="5846" y="47375"/>
                    <a:pt x="5846" y="47685"/>
                  </a:cubicBezTo>
                  <a:cubicBezTo>
                    <a:pt x="5846" y="47994"/>
                    <a:pt x="5596" y="48244"/>
                    <a:pt x="5287" y="48244"/>
                  </a:cubicBezTo>
                  <a:cubicBezTo>
                    <a:pt x="4977" y="48244"/>
                    <a:pt x="4715" y="47994"/>
                    <a:pt x="4715" y="47685"/>
                  </a:cubicBezTo>
                  <a:cubicBezTo>
                    <a:pt x="4715" y="47375"/>
                    <a:pt x="4977" y="47125"/>
                    <a:pt x="5287" y="47125"/>
                  </a:cubicBezTo>
                  <a:close/>
                  <a:moveTo>
                    <a:pt x="9001" y="47125"/>
                  </a:moveTo>
                  <a:cubicBezTo>
                    <a:pt x="9299" y="47125"/>
                    <a:pt x="9573" y="47375"/>
                    <a:pt x="9573" y="47685"/>
                  </a:cubicBezTo>
                  <a:cubicBezTo>
                    <a:pt x="9573" y="47982"/>
                    <a:pt x="9323" y="48244"/>
                    <a:pt x="9001" y="48244"/>
                  </a:cubicBezTo>
                  <a:cubicBezTo>
                    <a:pt x="8704" y="48244"/>
                    <a:pt x="8442" y="47994"/>
                    <a:pt x="8442" y="47685"/>
                  </a:cubicBezTo>
                  <a:cubicBezTo>
                    <a:pt x="8442" y="47375"/>
                    <a:pt x="8692" y="47125"/>
                    <a:pt x="9001" y="47125"/>
                  </a:cubicBezTo>
                  <a:close/>
                  <a:moveTo>
                    <a:pt x="12728" y="47125"/>
                  </a:moveTo>
                  <a:cubicBezTo>
                    <a:pt x="13037" y="47125"/>
                    <a:pt x="13288" y="47375"/>
                    <a:pt x="13288" y="47685"/>
                  </a:cubicBezTo>
                  <a:cubicBezTo>
                    <a:pt x="13288" y="47994"/>
                    <a:pt x="13037" y="48244"/>
                    <a:pt x="12728" y="48244"/>
                  </a:cubicBezTo>
                  <a:cubicBezTo>
                    <a:pt x="12418" y="48244"/>
                    <a:pt x="12156" y="47994"/>
                    <a:pt x="12156" y="47685"/>
                  </a:cubicBezTo>
                  <a:cubicBezTo>
                    <a:pt x="12156" y="47375"/>
                    <a:pt x="12418" y="47125"/>
                    <a:pt x="12728" y="47125"/>
                  </a:cubicBezTo>
                  <a:close/>
                  <a:moveTo>
                    <a:pt x="16466" y="47125"/>
                  </a:moveTo>
                  <a:cubicBezTo>
                    <a:pt x="16764" y="47125"/>
                    <a:pt x="17026" y="47375"/>
                    <a:pt x="17026" y="47685"/>
                  </a:cubicBezTo>
                  <a:cubicBezTo>
                    <a:pt x="17026" y="47982"/>
                    <a:pt x="16776" y="48244"/>
                    <a:pt x="16466" y="48244"/>
                  </a:cubicBezTo>
                  <a:cubicBezTo>
                    <a:pt x="16169" y="48244"/>
                    <a:pt x="15895" y="47994"/>
                    <a:pt x="15895" y="47685"/>
                  </a:cubicBezTo>
                  <a:cubicBezTo>
                    <a:pt x="15895" y="47375"/>
                    <a:pt x="16145" y="47125"/>
                    <a:pt x="16466" y="47125"/>
                  </a:cubicBezTo>
                  <a:close/>
                  <a:moveTo>
                    <a:pt x="20181" y="47125"/>
                  </a:moveTo>
                  <a:cubicBezTo>
                    <a:pt x="20491" y="47125"/>
                    <a:pt x="20753" y="47375"/>
                    <a:pt x="20753" y="47685"/>
                  </a:cubicBezTo>
                  <a:cubicBezTo>
                    <a:pt x="20753" y="47994"/>
                    <a:pt x="20491" y="48244"/>
                    <a:pt x="20181" y="48244"/>
                  </a:cubicBezTo>
                  <a:cubicBezTo>
                    <a:pt x="19872" y="48244"/>
                    <a:pt x="19622" y="47994"/>
                    <a:pt x="19622" y="47685"/>
                  </a:cubicBezTo>
                  <a:cubicBezTo>
                    <a:pt x="19622" y="47375"/>
                    <a:pt x="19872" y="47125"/>
                    <a:pt x="20181" y="47125"/>
                  </a:cubicBezTo>
                  <a:close/>
                  <a:moveTo>
                    <a:pt x="23920" y="47125"/>
                  </a:moveTo>
                  <a:cubicBezTo>
                    <a:pt x="24217" y="47125"/>
                    <a:pt x="24479" y="47375"/>
                    <a:pt x="24479" y="47685"/>
                  </a:cubicBezTo>
                  <a:cubicBezTo>
                    <a:pt x="24479" y="47982"/>
                    <a:pt x="24229" y="48244"/>
                    <a:pt x="23920" y="48244"/>
                  </a:cubicBezTo>
                  <a:cubicBezTo>
                    <a:pt x="23610" y="48244"/>
                    <a:pt x="23348" y="47994"/>
                    <a:pt x="23348" y="47685"/>
                  </a:cubicBezTo>
                  <a:cubicBezTo>
                    <a:pt x="23348" y="47375"/>
                    <a:pt x="23610" y="47125"/>
                    <a:pt x="23920" y="47125"/>
                  </a:cubicBezTo>
                  <a:close/>
                  <a:moveTo>
                    <a:pt x="27635" y="47125"/>
                  </a:moveTo>
                  <a:cubicBezTo>
                    <a:pt x="27956" y="47125"/>
                    <a:pt x="28206" y="47375"/>
                    <a:pt x="28206" y="47685"/>
                  </a:cubicBezTo>
                  <a:cubicBezTo>
                    <a:pt x="28206" y="47994"/>
                    <a:pt x="27956" y="48244"/>
                    <a:pt x="27635" y="48244"/>
                  </a:cubicBezTo>
                  <a:cubicBezTo>
                    <a:pt x="27325" y="48244"/>
                    <a:pt x="27075" y="47994"/>
                    <a:pt x="27075" y="47685"/>
                  </a:cubicBezTo>
                  <a:cubicBezTo>
                    <a:pt x="27075" y="47375"/>
                    <a:pt x="27325" y="47125"/>
                    <a:pt x="27635" y="47125"/>
                  </a:cubicBezTo>
                  <a:close/>
                  <a:moveTo>
                    <a:pt x="31373" y="47125"/>
                  </a:moveTo>
                  <a:cubicBezTo>
                    <a:pt x="31671" y="47125"/>
                    <a:pt x="31945" y="47375"/>
                    <a:pt x="31945" y="47685"/>
                  </a:cubicBezTo>
                  <a:cubicBezTo>
                    <a:pt x="31945" y="47982"/>
                    <a:pt x="31683" y="48244"/>
                    <a:pt x="31373" y="48244"/>
                  </a:cubicBezTo>
                  <a:cubicBezTo>
                    <a:pt x="31064" y="48244"/>
                    <a:pt x="30814" y="47994"/>
                    <a:pt x="30814" y="47685"/>
                  </a:cubicBezTo>
                  <a:cubicBezTo>
                    <a:pt x="30814" y="47375"/>
                    <a:pt x="31064" y="47125"/>
                    <a:pt x="31373" y="47125"/>
                  </a:cubicBezTo>
                  <a:close/>
                  <a:moveTo>
                    <a:pt x="35100" y="47125"/>
                  </a:moveTo>
                  <a:cubicBezTo>
                    <a:pt x="35409" y="47125"/>
                    <a:pt x="35659" y="47375"/>
                    <a:pt x="35659" y="47685"/>
                  </a:cubicBezTo>
                  <a:cubicBezTo>
                    <a:pt x="35659" y="47994"/>
                    <a:pt x="35409" y="48244"/>
                    <a:pt x="35100" y="48244"/>
                  </a:cubicBezTo>
                  <a:cubicBezTo>
                    <a:pt x="34778" y="48244"/>
                    <a:pt x="34528" y="47994"/>
                    <a:pt x="34528" y="47685"/>
                  </a:cubicBezTo>
                  <a:cubicBezTo>
                    <a:pt x="34528" y="47375"/>
                    <a:pt x="34778" y="47125"/>
                    <a:pt x="35100" y="47125"/>
                  </a:cubicBezTo>
                  <a:close/>
                  <a:moveTo>
                    <a:pt x="38815" y="47125"/>
                  </a:moveTo>
                  <a:cubicBezTo>
                    <a:pt x="39112" y="47125"/>
                    <a:pt x="39386" y="47375"/>
                    <a:pt x="39386" y="47685"/>
                  </a:cubicBezTo>
                  <a:cubicBezTo>
                    <a:pt x="39386" y="47982"/>
                    <a:pt x="39124" y="48244"/>
                    <a:pt x="38815" y="48244"/>
                  </a:cubicBezTo>
                  <a:cubicBezTo>
                    <a:pt x="38517" y="48244"/>
                    <a:pt x="38255" y="47994"/>
                    <a:pt x="38255" y="47685"/>
                  </a:cubicBezTo>
                  <a:cubicBezTo>
                    <a:pt x="38267" y="47375"/>
                    <a:pt x="38505" y="47125"/>
                    <a:pt x="38815" y="47125"/>
                  </a:cubicBezTo>
                  <a:close/>
                  <a:moveTo>
                    <a:pt x="42553" y="47125"/>
                  </a:moveTo>
                  <a:cubicBezTo>
                    <a:pt x="42863" y="47125"/>
                    <a:pt x="43113" y="47375"/>
                    <a:pt x="43113" y="47685"/>
                  </a:cubicBezTo>
                  <a:cubicBezTo>
                    <a:pt x="43113" y="47994"/>
                    <a:pt x="42863" y="48244"/>
                    <a:pt x="42553" y="48244"/>
                  </a:cubicBezTo>
                  <a:cubicBezTo>
                    <a:pt x="42232" y="48244"/>
                    <a:pt x="41982" y="47994"/>
                    <a:pt x="41982" y="47685"/>
                  </a:cubicBezTo>
                  <a:cubicBezTo>
                    <a:pt x="41982" y="47375"/>
                    <a:pt x="42244" y="47125"/>
                    <a:pt x="42553" y="47125"/>
                  </a:cubicBezTo>
                  <a:close/>
                  <a:moveTo>
                    <a:pt x="46268" y="47125"/>
                  </a:moveTo>
                  <a:cubicBezTo>
                    <a:pt x="46565" y="47125"/>
                    <a:pt x="46839" y="47375"/>
                    <a:pt x="46839" y="47685"/>
                  </a:cubicBezTo>
                  <a:cubicBezTo>
                    <a:pt x="46839" y="47982"/>
                    <a:pt x="46589" y="48244"/>
                    <a:pt x="46268" y="48244"/>
                  </a:cubicBezTo>
                  <a:cubicBezTo>
                    <a:pt x="45970" y="48244"/>
                    <a:pt x="45708" y="47994"/>
                    <a:pt x="45708" y="47685"/>
                  </a:cubicBezTo>
                  <a:cubicBezTo>
                    <a:pt x="45720" y="47375"/>
                    <a:pt x="45958" y="47125"/>
                    <a:pt x="46268" y="47125"/>
                  </a:cubicBezTo>
                  <a:close/>
                  <a:moveTo>
                    <a:pt x="50006" y="47125"/>
                  </a:moveTo>
                  <a:cubicBezTo>
                    <a:pt x="50316" y="47125"/>
                    <a:pt x="50578" y="47375"/>
                    <a:pt x="50578" y="47685"/>
                  </a:cubicBezTo>
                  <a:cubicBezTo>
                    <a:pt x="50578" y="47994"/>
                    <a:pt x="50316" y="48244"/>
                    <a:pt x="50006" y="48244"/>
                  </a:cubicBezTo>
                  <a:cubicBezTo>
                    <a:pt x="49697" y="48244"/>
                    <a:pt x="49447" y="47994"/>
                    <a:pt x="49447" y="47685"/>
                  </a:cubicBezTo>
                  <a:cubicBezTo>
                    <a:pt x="49447" y="47375"/>
                    <a:pt x="49697" y="47125"/>
                    <a:pt x="50006" y="47125"/>
                  </a:cubicBezTo>
                  <a:close/>
                  <a:moveTo>
                    <a:pt x="53733" y="47125"/>
                  </a:moveTo>
                  <a:cubicBezTo>
                    <a:pt x="54031" y="47125"/>
                    <a:pt x="54293" y="47375"/>
                    <a:pt x="54293" y="47685"/>
                  </a:cubicBezTo>
                  <a:cubicBezTo>
                    <a:pt x="54293" y="47982"/>
                    <a:pt x="54043" y="48244"/>
                    <a:pt x="53733" y="48244"/>
                  </a:cubicBezTo>
                  <a:cubicBezTo>
                    <a:pt x="53412" y="48244"/>
                    <a:pt x="53162" y="47994"/>
                    <a:pt x="53162" y="47685"/>
                  </a:cubicBezTo>
                  <a:cubicBezTo>
                    <a:pt x="53173" y="47375"/>
                    <a:pt x="53412" y="47125"/>
                    <a:pt x="53733" y="47125"/>
                  </a:cubicBezTo>
                  <a:close/>
                  <a:moveTo>
                    <a:pt x="57460" y="47125"/>
                  </a:moveTo>
                  <a:cubicBezTo>
                    <a:pt x="57781" y="47125"/>
                    <a:pt x="58031" y="47375"/>
                    <a:pt x="58031" y="47685"/>
                  </a:cubicBezTo>
                  <a:cubicBezTo>
                    <a:pt x="58031" y="47994"/>
                    <a:pt x="57781" y="48244"/>
                    <a:pt x="57460" y="48244"/>
                  </a:cubicBezTo>
                  <a:cubicBezTo>
                    <a:pt x="57150" y="48244"/>
                    <a:pt x="56900" y="47994"/>
                    <a:pt x="56900" y="47685"/>
                  </a:cubicBezTo>
                  <a:cubicBezTo>
                    <a:pt x="56900" y="47375"/>
                    <a:pt x="57150" y="47125"/>
                    <a:pt x="57460" y="47125"/>
                  </a:cubicBezTo>
                  <a:close/>
                  <a:moveTo>
                    <a:pt x="61186" y="47125"/>
                  </a:moveTo>
                  <a:cubicBezTo>
                    <a:pt x="61484" y="47125"/>
                    <a:pt x="61746" y="47375"/>
                    <a:pt x="61746" y="47685"/>
                  </a:cubicBezTo>
                  <a:cubicBezTo>
                    <a:pt x="61746" y="47982"/>
                    <a:pt x="61496" y="48244"/>
                    <a:pt x="61186" y="48244"/>
                  </a:cubicBezTo>
                  <a:cubicBezTo>
                    <a:pt x="60877" y="48244"/>
                    <a:pt x="60615" y="47994"/>
                    <a:pt x="60615" y="47685"/>
                  </a:cubicBezTo>
                  <a:cubicBezTo>
                    <a:pt x="60639" y="47375"/>
                    <a:pt x="60877" y="47125"/>
                    <a:pt x="61186" y="47125"/>
                  </a:cubicBezTo>
                  <a:close/>
                  <a:moveTo>
                    <a:pt x="64925" y="47125"/>
                  </a:moveTo>
                  <a:cubicBezTo>
                    <a:pt x="65234" y="47125"/>
                    <a:pt x="65485" y="47375"/>
                    <a:pt x="65485" y="47685"/>
                  </a:cubicBezTo>
                  <a:cubicBezTo>
                    <a:pt x="65485" y="47994"/>
                    <a:pt x="65234" y="48244"/>
                    <a:pt x="64925" y="48244"/>
                  </a:cubicBezTo>
                  <a:cubicBezTo>
                    <a:pt x="64603" y="48244"/>
                    <a:pt x="64353" y="47994"/>
                    <a:pt x="64353" y="47685"/>
                  </a:cubicBezTo>
                  <a:cubicBezTo>
                    <a:pt x="64353" y="47375"/>
                    <a:pt x="64603" y="47125"/>
                    <a:pt x="64925" y="47125"/>
                  </a:cubicBezTo>
                  <a:close/>
                  <a:moveTo>
                    <a:pt x="68640" y="47125"/>
                  </a:moveTo>
                  <a:cubicBezTo>
                    <a:pt x="68937" y="47125"/>
                    <a:pt x="69211" y="47375"/>
                    <a:pt x="69211" y="47685"/>
                  </a:cubicBezTo>
                  <a:cubicBezTo>
                    <a:pt x="69211" y="47982"/>
                    <a:pt x="68949" y="48244"/>
                    <a:pt x="68640" y="48244"/>
                  </a:cubicBezTo>
                  <a:cubicBezTo>
                    <a:pt x="68330" y="48244"/>
                    <a:pt x="68080" y="47994"/>
                    <a:pt x="68080" y="47685"/>
                  </a:cubicBezTo>
                  <a:cubicBezTo>
                    <a:pt x="68092" y="47375"/>
                    <a:pt x="68330" y="47125"/>
                    <a:pt x="68640" y="47125"/>
                  </a:cubicBezTo>
                  <a:close/>
                  <a:moveTo>
                    <a:pt x="72366" y="47125"/>
                  </a:moveTo>
                  <a:cubicBezTo>
                    <a:pt x="72676" y="47125"/>
                    <a:pt x="72926" y="47375"/>
                    <a:pt x="72926" y="47685"/>
                  </a:cubicBezTo>
                  <a:cubicBezTo>
                    <a:pt x="72926" y="47994"/>
                    <a:pt x="72676" y="48244"/>
                    <a:pt x="72366" y="48244"/>
                  </a:cubicBezTo>
                  <a:cubicBezTo>
                    <a:pt x="72045" y="48244"/>
                    <a:pt x="71795" y="47994"/>
                    <a:pt x="71795" y="47685"/>
                  </a:cubicBezTo>
                  <a:cubicBezTo>
                    <a:pt x="71795" y="47375"/>
                    <a:pt x="72069" y="47125"/>
                    <a:pt x="72366" y="47125"/>
                  </a:cubicBezTo>
                  <a:close/>
                  <a:moveTo>
                    <a:pt x="76093" y="47125"/>
                  </a:moveTo>
                  <a:cubicBezTo>
                    <a:pt x="76391" y="47125"/>
                    <a:pt x="76664" y="47375"/>
                    <a:pt x="76664" y="47685"/>
                  </a:cubicBezTo>
                  <a:cubicBezTo>
                    <a:pt x="76664" y="47982"/>
                    <a:pt x="76403" y="48244"/>
                    <a:pt x="76093" y="48244"/>
                  </a:cubicBezTo>
                  <a:cubicBezTo>
                    <a:pt x="75795" y="48244"/>
                    <a:pt x="75533" y="47994"/>
                    <a:pt x="75533" y="47685"/>
                  </a:cubicBezTo>
                  <a:cubicBezTo>
                    <a:pt x="75533" y="47375"/>
                    <a:pt x="75783" y="47125"/>
                    <a:pt x="76093" y="47125"/>
                  </a:cubicBezTo>
                  <a:close/>
                  <a:moveTo>
                    <a:pt x="79712" y="47125"/>
                  </a:moveTo>
                  <a:cubicBezTo>
                    <a:pt x="80010" y="47125"/>
                    <a:pt x="80284" y="47375"/>
                    <a:pt x="80284" y="47685"/>
                  </a:cubicBezTo>
                  <a:cubicBezTo>
                    <a:pt x="80284" y="47982"/>
                    <a:pt x="80022" y="48244"/>
                    <a:pt x="79712" y="48244"/>
                  </a:cubicBezTo>
                  <a:cubicBezTo>
                    <a:pt x="79403" y="48244"/>
                    <a:pt x="79153" y="47994"/>
                    <a:pt x="79153" y="47685"/>
                  </a:cubicBezTo>
                  <a:cubicBezTo>
                    <a:pt x="79165" y="47375"/>
                    <a:pt x="79403" y="47125"/>
                    <a:pt x="79712" y="47125"/>
                  </a:cubicBezTo>
                  <a:close/>
                  <a:moveTo>
                    <a:pt x="83451" y="47125"/>
                  </a:moveTo>
                  <a:cubicBezTo>
                    <a:pt x="83761" y="47125"/>
                    <a:pt x="84011" y="47375"/>
                    <a:pt x="84011" y="47685"/>
                  </a:cubicBezTo>
                  <a:cubicBezTo>
                    <a:pt x="84011" y="47994"/>
                    <a:pt x="83761" y="48244"/>
                    <a:pt x="83451" y="48244"/>
                  </a:cubicBezTo>
                  <a:cubicBezTo>
                    <a:pt x="83141" y="48244"/>
                    <a:pt x="82880" y="47994"/>
                    <a:pt x="82880" y="47685"/>
                  </a:cubicBezTo>
                  <a:cubicBezTo>
                    <a:pt x="82880" y="47375"/>
                    <a:pt x="83141" y="47125"/>
                    <a:pt x="83451" y="47125"/>
                  </a:cubicBezTo>
                  <a:close/>
                  <a:moveTo>
                    <a:pt x="87166" y="47125"/>
                  </a:moveTo>
                  <a:cubicBezTo>
                    <a:pt x="87463" y="47125"/>
                    <a:pt x="87737" y="47375"/>
                    <a:pt x="87737" y="47685"/>
                  </a:cubicBezTo>
                  <a:cubicBezTo>
                    <a:pt x="87737" y="47982"/>
                    <a:pt x="87475" y="48244"/>
                    <a:pt x="87166" y="48244"/>
                  </a:cubicBezTo>
                  <a:cubicBezTo>
                    <a:pt x="86856" y="48244"/>
                    <a:pt x="86606" y="47994"/>
                    <a:pt x="86606" y="47685"/>
                  </a:cubicBezTo>
                  <a:cubicBezTo>
                    <a:pt x="86618" y="47375"/>
                    <a:pt x="86856" y="47125"/>
                    <a:pt x="87166" y="47125"/>
                  </a:cubicBezTo>
                  <a:close/>
                  <a:moveTo>
                    <a:pt x="90904" y="47125"/>
                  </a:moveTo>
                  <a:cubicBezTo>
                    <a:pt x="91214" y="47125"/>
                    <a:pt x="91464" y="47375"/>
                    <a:pt x="91464" y="47685"/>
                  </a:cubicBezTo>
                  <a:cubicBezTo>
                    <a:pt x="91464" y="47994"/>
                    <a:pt x="91214" y="48244"/>
                    <a:pt x="90904" y="48244"/>
                  </a:cubicBezTo>
                  <a:cubicBezTo>
                    <a:pt x="90595" y="48244"/>
                    <a:pt x="90345" y="47994"/>
                    <a:pt x="90345" y="47685"/>
                  </a:cubicBezTo>
                  <a:cubicBezTo>
                    <a:pt x="90345" y="47375"/>
                    <a:pt x="90595" y="47125"/>
                    <a:pt x="90904" y="47125"/>
                  </a:cubicBezTo>
                  <a:close/>
                  <a:moveTo>
                    <a:pt x="94631" y="47125"/>
                  </a:moveTo>
                  <a:cubicBezTo>
                    <a:pt x="94929" y="47125"/>
                    <a:pt x="95191" y="47375"/>
                    <a:pt x="95191" y="47685"/>
                  </a:cubicBezTo>
                  <a:cubicBezTo>
                    <a:pt x="95191" y="47982"/>
                    <a:pt x="94941" y="48244"/>
                    <a:pt x="94631" y="48244"/>
                  </a:cubicBezTo>
                  <a:cubicBezTo>
                    <a:pt x="94310" y="48244"/>
                    <a:pt x="94060" y="47994"/>
                    <a:pt x="94060" y="47685"/>
                  </a:cubicBezTo>
                  <a:cubicBezTo>
                    <a:pt x="94071" y="47375"/>
                    <a:pt x="94310" y="47125"/>
                    <a:pt x="94631" y="47125"/>
                  </a:cubicBezTo>
                  <a:close/>
                  <a:moveTo>
                    <a:pt x="98346" y="47125"/>
                  </a:moveTo>
                  <a:cubicBezTo>
                    <a:pt x="98655" y="47125"/>
                    <a:pt x="98905" y="47375"/>
                    <a:pt x="98905" y="47685"/>
                  </a:cubicBezTo>
                  <a:cubicBezTo>
                    <a:pt x="98905" y="47994"/>
                    <a:pt x="98655" y="48244"/>
                    <a:pt x="98346" y="48244"/>
                  </a:cubicBezTo>
                  <a:cubicBezTo>
                    <a:pt x="98036" y="48244"/>
                    <a:pt x="97786" y="47994"/>
                    <a:pt x="97786" y="47685"/>
                  </a:cubicBezTo>
                  <a:cubicBezTo>
                    <a:pt x="97786" y="47375"/>
                    <a:pt x="98036" y="47125"/>
                    <a:pt x="98346" y="47125"/>
                  </a:cubicBezTo>
                  <a:close/>
                  <a:moveTo>
                    <a:pt x="102084" y="47125"/>
                  </a:moveTo>
                  <a:cubicBezTo>
                    <a:pt x="102382" y="47125"/>
                    <a:pt x="102644" y="47375"/>
                    <a:pt x="102644" y="47685"/>
                  </a:cubicBezTo>
                  <a:cubicBezTo>
                    <a:pt x="102644" y="47982"/>
                    <a:pt x="102394" y="48244"/>
                    <a:pt x="102084" y="48244"/>
                  </a:cubicBezTo>
                  <a:cubicBezTo>
                    <a:pt x="101787" y="48244"/>
                    <a:pt x="101513" y="47994"/>
                    <a:pt x="101513" y="47685"/>
                  </a:cubicBezTo>
                  <a:cubicBezTo>
                    <a:pt x="101513" y="47375"/>
                    <a:pt x="101775" y="47125"/>
                    <a:pt x="102084" y="47125"/>
                  </a:cubicBezTo>
                  <a:close/>
                  <a:moveTo>
                    <a:pt x="105799" y="47125"/>
                  </a:moveTo>
                  <a:cubicBezTo>
                    <a:pt x="106121" y="47125"/>
                    <a:pt x="106371" y="47375"/>
                    <a:pt x="106371" y="47685"/>
                  </a:cubicBezTo>
                  <a:cubicBezTo>
                    <a:pt x="106371" y="47994"/>
                    <a:pt x="106109" y="48244"/>
                    <a:pt x="105799" y="48244"/>
                  </a:cubicBezTo>
                  <a:cubicBezTo>
                    <a:pt x="105490" y="48244"/>
                    <a:pt x="105239" y="47994"/>
                    <a:pt x="105239" y="47685"/>
                  </a:cubicBezTo>
                  <a:cubicBezTo>
                    <a:pt x="105239" y="47375"/>
                    <a:pt x="105490" y="47125"/>
                    <a:pt x="105799" y="47125"/>
                  </a:cubicBezTo>
                  <a:close/>
                  <a:moveTo>
                    <a:pt x="109538" y="47125"/>
                  </a:moveTo>
                  <a:cubicBezTo>
                    <a:pt x="109835" y="47125"/>
                    <a:pt x="110109" y="47375"/>
                    <a:pt x="110109" y="47685"/>
                  </a:cubicBezTo>
                  <a:cubicBezTo>
                    <a:pt x="110109" y="47982"/>
                    <a:pt x="109847" y="48244"/>
                    <a:pt x="109538" y="48244"/>
                  </a:cubicBezTo>
                  <a:cubicBezTo>
                    <a:pt x="109228" y="48244"/>
                    <a:pt x="108978" y="47994"/>
                    <a:pt x="108978" y="47685"/>
                  </a:cubicBezTo>
                  <a:cubicBezTo>
                    <a:pt x="108978" y="47375"/>
                    <a:pt x="109228" y="47125"/>
                    <a:pt x="109538" y="47125"/>
                  </a:cubicBezTo>
                  <a:close/>
                  <a:moveTo>
                    <a:pt x="113264" y="47125"/>
                  </a:moveTo>
                  <a:cubicBezTo>
                    <a:pt x="113574" y="47125"/>
                    <a:pt x="113824" y="47375"/>
                    <a:pt x="113824" y="47685"/>
                  </a:cubicBezTo>
                  <a:cubicBezTo>
                    <a:pt x="113824" y="47994"/>
                    <a:pt x="113574" y="48244"/>
                    <a:pt x="113264" y="48244"/>
                  </a:cubicBezTo>
                  <a:cubicBezTo>
                    <a:pt x="112943" y="48244"/>
                    <a:pt x="112693" y="47994"/>
                    <a:pt x="112693" y="47685"/>
                  </a:cubicBezTo>
                  <a:cubicBezTo>
                    <a:pt x="112693" y="47375"/>
                    <a:pt x="112943" y="47125"/>
                    <a:pt x="113264" y="47125"/>
                  </a:cubicBezTo>
                  <a:close/>
                  <a:moveTo>
                    <a:pt x="116991" y="47125"/>
                  </a:moveTo>
                  <a:cubicBezTo>
                    <a:pt x="117289" y="47125"/>
                    <a:pt x="117562" y="47375"/>
                    <a:pt x="117562" y="47685"/>
                  </a:cubicBezTo>
                  <a:cubicBezTo>
                    <a:pt x="117562" y="47982"/>
                    <a:pt x="117312" y="48244"/>
                    <a:pt x="116991" y="48244"/>
                  </a:cubicBezTo>
                  <a:cubicBezTo>
                    <a:pt x="116681" y="48244"/>
                    <a:pt x="116431" y="47994"/>
                    <a:pt x="116431" y="47685"/>
                  </a:cubicBezTo>
                  <a:cubicBezTo>
                    <a:pt x="116431" y="47375"/>
                    <a:pt x="116681" y="47125"/>
                    <a:pt x="116991" y="47125"/>
                  </a:cubicBezTo>
                  <a:close/>
                  <a:moveTo>
                    <a:pt x="120718" y="47125"/>
                  </a:moveTo>
                  <a:cubicBezTo>
                    <a:pt x="121027" y="47125"/>
                    <a:pt x="121277" y="47375"/>
                    <a:pt x="121277" y="47685"/>
                  </a:cubicBezTo>
                  <a:cubicBezTo>
                    <a:pt x="121277" y="47994"/>
                    <a:pt x="121027" y="48244"/>
                    <a:pt x="120718" y="48244"/>
                  </a:cubicBezTo>
                  <a:cubicBezTo>
                    <a:pt x="120408" y="48244"/>
                    <a:pt x="120146" y="47994"/>
                    <a:pt x="120146" y="47685"/>
                  </a:cubicBezTo>
                  <a:cubicBezTo>
                    <a:pt x="120146" y="47375"/>
                    <a:pt x="120420" y="47125"/>
                    <a:pt x="120718" y="47125"/>
                  </a:cubicBezTo>
                  <a:close/>
                  <a:moveTo>
                    <a:pt x="124456" y="47125"/>
                  </a:moveTo>
                  <a:cubicBezTo>
                    <a:pt x="124754" y="47125"/>
                    <a:pt x="125016" y="47375"/>
                    <a:pt x="125016" y="47685"/>
                  </a:cubicBezTo>
                  <a:cubicBezTo>
                    <a:pt x="125016" y="47982"/>
                    <a:pt x="124766" y="48244"/>
                    <a:pt x="124456" y="48244"/>
                  </a:cubicBezTo>
                  <a:cubicBezTo>
                    <a:pt x="124135" y="48244"/>
                    <a:pt x="123885" y="47994"/>
                    <a:pt x="123885" y="47685"/>
                  </a:cubicBezTo>
                  <a:cubicBezTo>
                    <a:pt x="123885" y="47375"/>
                    <a:pt x="124135" y="47125"/>
                    <a:pt x="124456" y="47125"/>
                  </a:cubicBezTo>
                  <a:close/>
                  <a:moveTo>
                    <a:pt x="128171" y="47125"/>
                  </a:moveTo>
                  <a:cubicBezTo>
                    <a:pt x="128480" y="47125"/>
                    <a:pt x="128742" y="47375"/>
                    <a:pt x="128742" y="47685"/>
                  </a:cubicBezTo>
                  <a:cubicBezTo>
                    <a:pt x="128742" y="47994"/>
                    <a:pt x="128480" y="48244"/>
                    <a:pt x="128171" y="48244"/>
                  </a:cubicBezTo>
                  <a:cubicBezTo>
                    <a:pt x="127861" y="48244"/>
                    <a:pt x="127611" y="47994"/>
                    <a:pt x="127611" y="47685"/>
                  </a:cubicBezTo>
                  <a:cubicBezTo>
                    <a:pt x="127611" y="47375"/>
                    <a:pt x="127861" y="47125"/>
                    <a:pt x="128171" y="47125"/>
                  </a:cubicBezTo>
                  <a:close/>
                  <a:moveTo>
                    <a:pt x="131898" y="47125"/>
                  </a:moveTo>
                  <a:cubicBezTo>
                    <a:pt x="132195" y="47125"/>
                    <a:pt x="132457" y="47375"/>
                    <a:pt x="132457" y="47685"/>
                  </a:cubicBezTo>
                  <a:cubicBezTo>
                    <a:pt x="132457" y="47982"/>
                    <a:pt x="132207" y="48244"/>
                    <a:pt x="131898" y="48244"/>
                  </a:cubicBezTo>
                  <a:cubicBezTo>
                    <a:pt x="131600" y="48244"/>
                    <a:pt x="131326" y="47994"/>
                    <a:pt x="131326" y="47685"/>
                  </a:cubicBezTo>
                  <a:cubicBezTo>
                    <a:pt x="131338" y="47375"/>
                    <a:pt x="131576" y="47125"/>
                    <a:pt x="131898" y="47125"/>
                  </a:cubicBezTo>
                  <a:close/>
                  <a:moveTo>
                    <a:pt x="135624" y="47125"/>
                  </a:moveTo>
                  <a:cubicBezTo>
                    <a:pt x="135946" y="47125"/>
                    <a:pt x="136196" y="47375"/>
                    <a:pt x="136196" y="47685"/>
                  </a:cubicBezTo>
                  <a:cubicBezTo>
                    <a:pt x="136196" y="47994"/>
                    <a:pt x="135934" y="48244"/>
                    <a:pt x="135624" y="48244"/>
                  </a:cubicBezTo>
                  <a:cubicBezTo>
                    <a:pt x="135315" y="48244"/>
                    <a:pt x="135065" y="47994"/>
                    <a:pt x="135065" y="47685"/>
                  </a:cubicBezTo>
                  <a:cubicBezTo>
                    <a:pt x="135065" y="47375"/>
                    <a:pt x="135315" y="47125"/>
                    <a:pt x="135624" y="47125"/>
                  </a:cubicBezTo>
                  <a:close/>
                  <a:moveTo>
                    <a:pt x="139351" y="47125"/>
                  </a:moveTo>
                  <a:cubicBezTo>
                    <a:pt x="139649" y="47125"/>
                    <a:pt x="139910" y="47375"/>
                    <a:pt x="139910" y="47685"/>
                  </a:cubicBezTo>
                  <a:cubicBezTo>
                    <a:pt x="139910" y="47982"/>
                    <a:pt x="139660" y="48244"/>
                    <a:pt x="139351" y="48244"/>
                  </a:cubicBezTo>
                  <a:cubicBezTo>
                    <a:pt x="139053" y="48244"/>
                    <a:pt x="138779" y="47994"/>
                    <a:pt x="138779" y="47685"/>
                  </a:cubicBezTo>
                  <a:cubicBezTo>
                    <a:pt x="138803" y="47375"/>
                    <a:pt x="139041" y="47125"/>
                    <a:pt x="139351" y="47125"/>
                  </a:cubicBezTo>
                  <a:close/>
                  <a:moveTo>
                    <a:pt x="143089" y="47125"/>
                  </a:moveTo>
                  <a:cubicBezTo>
                    <a:pt x="143399" y="47125"/>
                    <a:pt x="143649" y="47375"/>
                    <a:pt x="143649" y="47685"/>
                  </a:cubicBezTo>
                  <a:cubicBezTo>
                    <a:pt x="143649" y="47994"/>
                    <a:pt x="143399" y="48244"/>
                    <a:pt x="143089" y="48244"/>
                  </a:cubicBezTo>
                  <a:cubicBezTo>
                    <a:pt x="142768" y="48244"/>
                    <a:pt x="142518" y="47994"/>
                    <a:pt x="142518" y="47685"/>
                  </a:cubicBezTo>
                  <a:cubicBezTo>
                    <a:pt x="142518" y="47375"/>
                    <a:pt x="142768" y="47125"/>
                    <a:pt x="143089" y="47125"/>
                  </a:cubicBezTo>
                  <a:close/>
                  <a:moveTo>
                    <a:pt x="146804" y="47125"/>
                  </a:moveTo>
                  <a:cubicBezTo>
                    <a:pt x="147102" y="47125"/>
                    <a:pt x="147376" y="47375"/>
                    <a:pt x="147376" y="47685"/>
                  </a:cubicBezTo>
                  <a:cubicBezTo>
                    <a:pt x="147376" y="47982"/>
                    <a:pt x="147114" y="48244"/>
                    <a:pt x="146804" y="48244"/>
                  </a:cubicBezTo>
                  <a:cubicBezTo>
                    <a:pt x="146495" y="48244"/>
                    <a:pt x="146245" y="47994"/>
                    <a:pt x="146245" y="47685"/>
                  </a:cubicBezTo>
                  <a:cubicBezTo>
                    <a:pt x="146257" y="47375"/>
                    <a:pt x="146495" y="47125"/>
                    <a:pt x="146804" y="47125"/>
                  </a:cubicBezTo>
                  <a:close/>
                  <a:moveTo>
                    <a:pt x="150543" y="47125"/>
                  </a:moveTo>
                  <a:cubicBezTo>
                    <a:pt x="150852" y="47125"/>
                    <a:pt x="151102" y="47375"/>
                    <a:pt x="151102" y="47685"/>
                  </a:cubicBezTo>
                  <a:cubicBezTo>
                    <a:pt x="151102" y="47994"/>
                    <a:pt x="150852" y="48244"/>
                    <a:pt x="150543" y="48244"/>
                  </a:cubicBezTo>
                  <a:cubicBezTo>
                    <a:pt x="150233" y="48244"/>
                    <a:pt x="149971" y="47994"/>
                    <a:pt x="149971" y="47685"/>
                  </a:cubicBezTo>
                  <a:cubicBezTo>
                    <a:pt x="149971" y="47375"/>
                    <a:pt x="150233" y="47125"/>
                    <a:pt x="150543" y="47125"/>
                  </a:cubicBezTo>
                  <a:close/>
                  <a:moveTo>
                    <a:pt x="3405" y="48982"/>
                  </a:moveTo>
                  <a:cubicBezTo>
                    <a:pt x="3703" y="48982"/>
                    <a:pt x="3977" y="49232"/>
                    <a:pt x="3977" y="49542"/>
                  </a:cubicBezTo>
                  <a:cubicBezTo>
                    <a:pt x="3977" y="49851"/>
                    <a:pt x="3727" y="50113"/>
                    <a:pt x="3405" y="50113"/>
                  </a:cubicBezTo>
                  <a:cubicBezTo>
                    <a:pt x="3096" y="50113"/>
                    <a:pt x="2846" y="49851"/>
                    <a:pt x="2846" y="49542"/>
                  </a:cubicBezTo>
                  <a:cubicBezTo>
                    <a:pt x="2858" y="49232"/>
                    <a:pt x="3096" y="48982"/>
                    <a:pt x="3405" y="48982"/>
                  </a:cubicBezTo>
                  <a:close/>
                  <a:moveTo>
                    <a:pt x="7132" y="48982"/>
                  </a:moveTo>
                  <a:cubicBezTo>
                    <a:pt x="7430" y="48982"/>
                    <a:pt x="7692" y="49232"/>
                    <a:pt x="7692" y="49542"/>
                  </a:cubicBezTo>
                  <a:cubicBezTo>
                    <a:pt x="7692" y="49851"/>
                    <a:pt x="7442" y="50113"/>
                    <a:pt x="7132" y="50113"/>
                  </a:cubicBezTo>
                  <a:cubicBezTo>
                    <a:pt x="6834" y="50113"/>
                    <a:pt x="6560" y="49851"/>
                    <a:pt x="6560" y="49542"/>
                  </a:cubicBezTo>
                  <a:cubicBezTo>
                    <a:pt x="6584" y="49232"/>
                    <a:pt x="6822" y="48982"/>
                    <a:pt x="7132" y="48982"/>
                  </a:cubicBezTo>
                  <a:close/>
                  <a:moveTo>
                    <a:pt x="10871" y="48982"/>
                  </a:moveTo>
                  <a:cubicBezTo>
                    <a:pt x="11168" y="48982"/>
                    <a:pt x="11430" y="49232"/>
                    <a:pt x="11430" y="49542"/>
                  </a:cubicBezTo>
                  <a:cubicBezTo>
                    <a:pt x="11430" y="49851"/>
                    <a:pt x="11180" y="50113"/>
                    <a:pt x="10871" y="50113"/>
                  </a:cubicBezTo>
                  <a:cubicBezTo>
                    <a:pt x="10573" y="50113"/>
                    <a:pt x="10299" y="49851"/>
                    <a:pt x="10299" y="49542"/>
                  </a:cubicBezTo>
                  <a:cubicBezTo>
                    <a:pt x="10299" y="49232"/>
                    <a:pt x="10549" y="48982"/>
                    <a:pt x="10871" y="48982"/>
                  </a:cubicBezTo>
                  <a:close/>
                  <a:moveTo>
                    <a:pt x="14585" y="48982"/>
                  </a:moveTo>
                  <a:cubicBezTo>
                    <a:pt x="14883" y="48982"/>
                    <a:pt x="15157" y="49232"/>
                    <a:pt x="15157" y="49542"/>
                  </a:cubicBezTo>
                  <a:cubicBezTo>
                    <a:pt x="15157" y="49851"/>
                    <a:pt x="14895" y="50113"/>
                    <a:pt x="14585" y="50113"/>
                  </a:cubicBezTo>
                  <a:cubicBezTo>
                    <a:pt x="14288" y="50113"/>
                    <a:pt x="14014" y="49851"/>
                    <a:pt x="14014" y="49542"/>
                  </a:cubicBezTo>
                  <a:cubicBezTo>
                    <a:pt x="14038" y="49232"/>
                    <a:pt x="14276" y="48982"/>
                    <a:pt x="14585" y="48982"/>
                  </a:cubicBezTo>
                  <a:close/>
                  <a:moveTo>
                    <a:pt x="18324" y="48982"/>
                  </a:moveTo>
                  <a:cubicBezTo>
                    <a:pt x="18622" y="48982"/>
                    <a:pt x="18883" y="49232"/>
                    <a:pt x="18883" y="49542"/>
                  </a:cubicBezTo>
                  <a:cubicBezTo>
                    <a:pt x="18883" y="49851"/>
                    <a:pt x="18633" y="50113"/>
                    <a:pt x="18324" y="50113"/>
                  </a:cubicBezTo>
                  <a:cubicBezTo>
                    <a:pt x="18026" y="50113"/>
                    <a:pt x="17752" y="49851"/>
                    <a:pt x="17752" y="49542"/>
                  </a:cubicBezTo>
                  <a:cubicBezTo>
                    <a:pt x="17752" y="49232"/>
                    <a:pt x="18014" y="48982"/>
                    <a:pt x="18324" y="48982"/>
                  </a:cubicBezTo>
                  <a:close/>
                  <a:moveTo>
                    <a:pt x="22039" y="48982"/>
                  </a:moveTo>
                  <a:cubicBezTo>
                    <a:pt x="22336" y="48982"/>
                    <a:pt x="22610" y="49232"/>
                    <a:pt x="22610" y="49542"/>
                  </a:cubicBezTo>
                  <a:cubicBezTo>
                    <a:pt x="22610" y="49851"/>
                    <a:pt x="22360" y="50113"/>
                    <a:pt x="22039" y="50113"/>
                  </a:cubicBezTo>
                  <a:cubicBezTo>
                    <a:pt x="21729" y="50113"/>
                    <a:pt x="21479" y="49851"/>
                    <a:pt x="21479" y="49542"/>
                  </a:cubicBezTo>
                  <a:cubicBezTo>
                    <a:pt x="21491" y="49232"/>
                    <a:pt x="21729" y="48982"/>
                    <a:pt x="22039" y="48982"/>
                  </a:cubicBezTo>
                  <a:close/>
                  <a:moveTo>
                    <a:pt x="25777" y="48982"/>
                  </a:moveTo>
                  <a:cubicBezTo>
                    <a:pt x="26075" y="48982"/>
                    <a:pt x="26349" y="49232"/>
                    <a:pt x="26349" y="49542"/>
                  </a:cubicBezTo>
                  <a:cubicBezTo>
                    <a:pt x="26349" y="49851"/>
                    <a:pt x="26087" y="50113"/>
                    <a:pt x="25777" y="50113"/>
                  </a:cubicBezTo>
                  <a:cubicBezTo>
                    <a:pt x="25468" y="50113"/>
                    <a:pt x="25206" y="49851"/>
                    <a:pt x="25206" y="49542"/>
                  </a:cubicBezTo>
                  <a:cubicBezTo>
                    <a:pt x="25218" y="49232"/>
                    <a:pt x="25468" y="48982"/>
                    <a:pt x="25777" y="48982"/>
                  </a:cubicBezTo>
                  <a:close/>
                  <a:moveTo>
                    <a:pt x="29504" y="48982"/>
                  </a:moveTo>
                  <a:cubicBezTo>
                    <a:pt x="29801" y="48982"/>
                    <a:pt x="30063" y="49232"/>
                    <a:pt x="30063" y="49542"/>
                  </a:cubicBezTo>
                  <a:cubicBezTo>
                    <a:pt x="30063" y="49851"/>
                    <a:pt x="29813" y="50113"/>
                    <a:pt x="29504" y="50113"/>
                  </a:cubicBezTo>
                  <a:cubicBezTo>
                    <a:pt x="29182" y="50113"/>
                    <a:pt x="28932" y="49851"/>
                    <a:pt x="28932" y="49542"/>
                  </a:cubicBezTo>
                  <a:cubicBezTo>
                    <a:pt x="28944" y="49232"/>
                    <a:pt x="29182" y="48982"/>
                    <a:pt x="29504" y="48982"/>
                  </a:cubicBezTo>
                  <a:close/>
                  <a:moveTo>
                    <a:pt x="33230" y="48982"/>
                  </a:moveTo>
                  <a:cubicBezTo>
                    <a:pt x="33528" y="48982"/>
                    <a:pt x="33802" y="49232"/>
                    <a:pt x="33802" y="49542"/>
                  </a:cubicBezTo>
                  <a:cubicBezTo>
                    <a:pt x="33802" y="49851"/>
                    <a:pt x="33552" y="50113"/>
                    <a:pt x="33230" y="50113"/>
                  </a:cubicBezTo>
                  <a:cubicBezTo>
                    <a:pt x="32921" y="50113"/>
                    <a:pt x="32671" y="49851"/>
                    <a:pt x="32671" y="49542"/>
                  </a:cubicBezTo>
                  <a:cubicBezTo>
                    <a:pt x="32671" y="49232"/>
                    <a:pt x="32921" y="48982"/>
                    <a:pt x="33230" y="48982"/>
                  </a:cubicBezTo>
                  <a:close/>
                  <a:moveTo>
                    <a:pt x="36957" y="48982"/>
                  </a:moveTo>
                  <a:cubicBezTo>
                    <a:pt x="37255" y="48982"/>
                    <a:pt x="37517" y="49232"/>
                    <a:pt x="37517" y="49542"/>
                  </a:cubicBezTo>
                  <a:cubicBezTo>
                    <a:pt x="37517" y="49851"/>
                    <a:pt x="37267" y="50113"/>
                    <a:pt x="36957" y="50113"/>
                  </a:cubicBezTo>
                  <a:cubicBezTo>
                    <a:pt x="36648" y="50113"/>
                    <a:pt x="36386" y="49851"/>
                    <a:pt x="36386" y="49542"/>
                  </a:cubicBezTo>
                  <a:cubicBezTo>
                    <a:pt x="36409" y="49232"/>
                    <a:pt x="36648" y="48982"/>
                    <a:pt x="36957" y="48982"/>
                  </a:cubicBezTo>
                  <a:close/>
                  <a:moveTo>
                    <a:pt x="40672" y="48982"/>
                  </a:moveTo>
                  <a:cubicBezTo>
                    <a:pt x="40970" y="48982"/>
                    <a:pt x="41243" y="49232"/>
                    <a:pt x="41243" y="49542"/>
                  </a:cubicBezTo>
                  <a:cubicBezTo>
                    <a:pt x="41243" y="49851"/>
                    <a:pt x="40993" y="50113"/>
                    <a:pt x="40672" y="50113"/>
                  </a:cubicBezTo>
                  <a:cubicBezTo>
                    <a:pt x="40374" y="50113"/>
                    <a:pt x="40112" y="49851"/>
                    <a:pt x="40112" y="49542"/>
                  </a:cubicBezTo>
                  <a:cubicBezTo>
                    <a:pt x="40124" y="49232"/>
                    <a:pt x="40362" y="48982"/>
                    <a:pt x="40672" y="48982"/>
                  </a:cubicBezTo>
                  <a:close/>
                  <a:moveTo>
                    <a:pt x="44410" y="48982"/>
                  </a:moveTo>
                  <a:cubicBezTo>
                    <a:pt x="44708" y="48982"/>
                    <a:pt x="44982" y="49232"/>
                    <a:pt x="44982" y="49542"/>
                  </a:cubicBezTo>
                  <a:cubicBezTo>
                    <a:pt x="44982" y="49851"/>
                    <a:pt x="44720" y="50113"/>
                    <a:pt x="44410" y="50113"/>
                  </a:cubicBezTo>
                  <a:cubicBezTo>
                    <a:pt x="44113" y="50113"/>
                    <a:pt x="43851" y="49851"/>
                    <a:pt x="43851" y="49542"/>
                  </a:cubicBezTo>
                  <a:cubicBezTo>
                    <a:pt x="43851" y="49232"/>
                    <a:pt x="44101" y="48982"/>
                    <a:pt x="44410" y="48982"/>
                  </a:cubicBezTo>
                  <a:close/>
                  <a:moveTo>
                    <a:pt x="48137" y="48982"/>
                  </a:moveTo>
                  <a:cubicBezTo>
                    <a:pt x="48435" y="48982"/>
                    <a:pt x="48697" y="49232"/>
                    <a:pt x="48697" y="49542"/>
                  </a:cubicBezTo>
                  <a:cubicBezTo>
                    <a:pt x="48697" y="49851"/>
                    <a:pt x="48447" y="50113"/>
                    <a:pt x="48137" y="50113"/>
                  </a:cubicBezTo>
                  <a:cubicBezTo>
                    <a:pt x="47839" y="50113"/>
                    <a:pt x="47566" y="49851"/>
                    <a:pt x="47566" y="49542"/>
                  </a:cubicBezTo>
                  <a:cubicBezTo>
                    <a:pt x="47578" y="49232"/>
                    <a:pt x="47839" y="48982"/>
                    <a:pt x="48137" y="48982"/>
                  </a:cubicBezTo>
                  <a:close/>
                  <a:moveTo>
                    <a:pt x="51864" y="48982"/>
                  </a:moveTo>
                  <a:cubicBezTo>
                    <a:pt x="52161" y="48982"/>
                    <a:pt x="52435" y="49232"/>
                    <a:pt x="52435" y="49542"/>
                  </a:cubicBezTo>
                  <a:cubicBezTo>
                    <a:pt x="52435" y="49851"/>
                    <a:pt x="52185" y="50113"/>
                    <a:pt x="51864" y="50113"/>
                  </a:cubicBezTo>
                  <a:cubicBezTo>
                    <a:pt x="51566" y="50113"/>
                    <a:pt x="51304" y="49851"/>
                    <a:pt x="51304" y="49542"/>
                  </a:cubicBezTo>
                  <a:cubicBezTo>
                    <a:pt x="51304" y="49232"/>
                    <a:pt x="51554" y="48982"/>
                    <a:pt x="51864" y="48982"/>
                  </a:cubicBezTo>
                  <a:close/>
                  <a:moveTo>
                    <a:pt x="55602" y="48982"/>
                  </a:moveTo>
                  <a:cubicBezTo>
                    <a:pt x="55900" y="48982"/>
                    <a:pt x="56174" y="49232"/>
                    <a:pt x="56174" y="49542"/>
                  </a:cubicBezTo>
                  <a:cubicBezTo>
                    <a:pt x="56174" y="49851"/>
                    <a:pt x="55912" y="50113"/>
                    <a:pt x="55602" y="50113"/>
                  </a:cubicBezTo>
                  <a:cubicBezTo>
                    <a:pt x="55293" y="50113"/>
                    <a:pt x="55043" y="49851"/>
                    <a:pt x="55043" y="49542"/>
                  </a:cubicBezTo>
                  <a:cubicBezTo>
                    <a:pt x="55043" y="49232"/>
                    <a:pt x="55293" y="48982"/>
                    <a:pt x="55602" y="48982"/>
                  </a:cubicBezTo>
                  <a:close/>
                  <a:moveTo>
                    <a:pt x="59329" y="48982"/>
                  </a:moveTo>
                  <a:cubicBezTo>
                    <a:pt x="59627" y="48982"/>
                    <a:pt x="59889" y="49232"/>
                    <a:pt x="59889" y="49542"/>
                  </a:cubicBezTo>
                  <a:cubicBezTo>
                    <a:pt x="59889" y="49851"/>
                    <a:pt x="59639" y="50113"/>
                    <a:pt x="59329" y="50113"/>
                  </a:cubicBezTo>
                  <a:cubicBezTo>
                    <a:pt x="59008" y="50113"/>
                    <a:pt x="58757" y="49851"/>
                    <a:pt x="58757" y="49542"/>
                  </a:cubicBezTo>
                  <a:cubicBezTo>
                    <a:pt x="58757" y="49232"/>
                    <a:pt x="59008" y="48982"/>
                    <a:pt x="59329" y="48982"/>
                  </a:cubicBezTo>
                  <a:close/>
                  <a:moveTo>
                    <a:pt x="63056" y="48982"/>
                  </a:moveTo>
                  <a:cubicBezTo>
                    <a:pt x="63353" y="48982"/>
                    <a:pt x="63627" y="49232"/>
                    <a:pt x="63627" y="49542"/>
                  </a:cubicBezTo>
                  <a:cubicBezTo>
                    <a:pt x="63627" y="49851"/>
                    <a:pt x="63377" y="50113"/>
                    <a:pt x="63056" y="50113"/>
                  </a:cubicBezTo>
                  <a:cubicBezTo>
                    <a:pt x="62746" y="50113"/>
                    <a:pt x="62496" y="49851"/>
                    <a:pt x="62496" y="49542"/>
                  </a:cubicBezTo>
                  <a:cubicBezTo>
                    <a:pt x="62496" y="49232"/>
                    <a:pt x="62746" y="48982"/>
                    <a:pt x="63056" y="48982"/>
                  </a:cubicBezTo>
                  <a:close/>
                  <a:moveTo>
                    <a:pt x="66782" y="48982"/>
                  </a:moveTo>
                  <a:cubicBezTo>
                    <a:pt x="67080" y="48982"/>
                    <a:pt x="67342" y="49232"/>
                    <a:pt x="67342" y="49542"/>
                  </a:cubicBezTo>
                  <a:cubicBezTo>
                    <a:pt x="67342" y="49851"/>
                    <a:pt x="67092" y="50113"/>
                    <a:pt x="66782" y="50113"/>
                  </a:cubicBezTo>
                  <a:cubicBezTo>
                    <a:pt x="66473" y="50113"/>
                    <a:pt x="66211" y="49851"/>
                    <a:pt x="66211" y="49542"/>
                  </a:cubicBezTo>
                  <a:cubicBezTo>
                    <a:pt x="66235" y="49232"/>
                    <a:pt x="66473" y="48982"/>
                    <a:pt x="66782" y="48982"/>
                  </a:cubicBezTo>
                  <a:close/>
                  <a:moveTo>
                    <a:pt x="70509" y="48982"/>
                  </a:moveTo>
                  <a:cubicBezTo>
                    <a:pt x="70807" y="48982"/>
                    <a:pt x="71080" y="49232"/>
                    <a:pt x="71080" y="49542"/>
                  </a:cubicBezTo>
                  <a:cubicBezTo>
                    <a:pt x="71080" y="49851"/>
                    <a:pt x="70830" y="50113"/>
                    <a:pt x="70509" y="50113"/>
                  </a:cubicBezTo>
                  <a:cubicBezTo>
                    <a:pt x="70199" y="50113"/>
                    <a:pt x="69949" y="49851"/>
                    <a:pt x="69949" y="49542"/>
                  </a:cubicBezTo>
                  <a:cubicBezTo>
                    <a:pt x="69949" y="49232"/>
                    <a:pt x="70199" y="48982"/>
                    <a:pt x="70509" y="48982"/>
                  </a:cubicBezTo>
                  <a:close/>
                  <a:moveTo>
                    <a:pt x="74236" y="48982"/>
                  </a:moveTo>
                  <a:cubicBezTo>
                    <a:pt x="74533" y="48982"/>
                    <a:pt x="74795" y="49232"/>
                    <a:pt x="74795" y="49542"/>
                  </a:cubicBezTo>
                  <a:cubicBezTo>
                    <a:pt x="74795" y="49851"/>
                    <a:pt x="74545" y="50113"/>
                    <a:pt x="74236" y="50113"/>
                  </a:cubicBezTo>
                  <a:cubicBezTo>
                    <a:pt x="73938" y="50113"/>
                    <a:pt x="73676" y="49851"/>
                    <a:pt x="73676" y="49542"/>
                  </a:cubicBezTo>
                  <a:cubicBezTo>
                    <a:pt x="73676" y="49232"/>
                    <a:pt x="73926" y="48982"/>
                    <a:pt x="74236" y="48982"/>
                  </a:cubicBezTo>
                  <a:close/>
                  <a:moveTo>
                    <a:pt x="77855" y="48982"/>
                  </a:moveTo>
                  <a:cubicBezTo>
                    <a:pt x="78153" y="48982"/>
                    <a:pt x="78415" y="49232"/>
                    <a:pt x="78415" y="49542"/>
                  </a:cubicBezTo>
                  <a:cubicBezTo>
                    <a:pt x="78415" y="49851"/>
                    <a:pt x="78165" y="50113"/>
                    <a:pt x="77855" y="50113"/>
                  </a:cubicBezTo>
                  <a:cubicBezTo>
                    <a:pt x="77546" y="50113"/>
                    <a:pt x="77284" y="49851"/>
                    <a:pt x="77284" y="49542"/>
                  </a:cubicBezTo>
                  <a:cubicBezTo>
                    <a:pt x="77284" y="49232"/>
                    <a:pt x="77546" y="48982"/>
                    <a:pt x="77855" y="48982"/>
                  </a:cubicBezTo>
                  <a:close/>
                  <a:moveTo>
                    <a:pt x="81570" y="48982"/>
                  </a:moveTo>
                  <a:cubicBezTo>
                    <a:pt x="81868" y="48982"/>
                    <a:pt x="82141" y="49232"/>
                    <a:pt x="82141" y="49542"/>
                  </a:cubicBezTo>
                  <a:cubicBezTo>
                    <a:pt x="82141" y="49851"/>
                    <a:pt x="81879" y="50113"/>
                    <a:pt x="81570" y="50113"/>
                  </a:cubicBezTo>
                  <a:cubicBezTo>
                    <a:pt x="81260" y="50113"/>
                    <a:pt x="81010" y="49851"/>
                    <a:pt x="81010" y="49542"/>
                  </a:cubicBezTo>
                  <a:cubicBezTo>
                    <a:pt x="81022" y="49232"/>
                    <a:pt x="81260" y="48982"/>
                    <a:pt x="81570" y="48982"/>
                  </a:cubicBezTo>
                  <a:close/>
                  <a:moveTo>
                    <a:pt x="85308" y="48982"/>
                  </a:moveTo>
                  <a:cubicBezTo>
                    <a:pt x="85606" y="48982"/>
                    <a:pt x="85880" y="49232"/>
                    <a:pt x="85880" y="49542"/>
                  </a:cubicBezTo>
                  <a:cubicBezTo>
                    <a:pt x="85880" y="49851"/>
                    <a:pt x="85618" y="50113"/>
                    <a:pt x="85308" y="50113"/>
                  </a:cubicBezTo>
                  <a:cubicBezTo>
                    <a:pt x="84999" y="50113"/>
                    <a:pt x="84749" y="49851"/>
                    <a:pt x="84749" y="49542"/>
                  </a:cubicBezTo>
                  <a:cubicBezTo>
                    <a:pt x="84749" y="49232"/>
                    <a:pt x="84999" y="48982"/>
                    <a:pt x="85308" y="48982"/>
                  </a:cubicBezTo>
                  <a:close/>
                  <a:moveTo>
                    <a:pt x="89035" y="48982"/>
                  </a:moveTo>
                  <a:cubicBezTo>
                    <a:pt x="89333" y="48982"/>
                    <a:pt x="89595" y="49232"/>
                    <a:pt x="89595" y="49542"/>
                  </a:cubicBezTo>
                  <a:cubicBezTo>
                    <a:pt x="89595" y="49851"/>
                    <a:pt x="89345" y="50113"/>
                    <a:pt x="89035" y="50113"/>
                  </a:cubicBezTo>
                  <a:cubicBezTo>
                    <a:pt x="88714" y="50113"/>
                    <a:pt x="88464" y="49851"/>
                    <a:pt x="88464" y="49542"/>
                  </a:cubicBezTo>
                  <a:cubicBezTo>
                    <a:pt x="88475" y="49232"/>
                    <a:pt x="88714" y="48982"/>
                    <a:pt x="89035" y="48982"/>
                  </a:cubicBezTo>
                  <a:close/>
                  <a:moveTo>
                    <a:pt x="92762" y="48982"/>
                  </a:moveTo>
                  <a:cubicBezTo>
                    <a:pt x="93059" y="48982"/>
                    <a:pt x="93333" y="49232"/>
                    <a:pt x="93333" y="49542"/>
                  </a:cubicBezTo>
                  <a:cubicBezTo>
                    <a:pt x="93333" y="49851"/>
                    <a:pt x="93071" y="50113"/>
                    <a:pt x="92762" y="50113"/>
                  </a:cubicBezTo>
                  <a:cubicBezTo>
                    <a:pt x="92452" y="50113"/>
                    <a:pt x="92202" y="49851"/>
                    <a:pt x="92202" y="49542"/>
                  </a:cubicBezTo>
                  <a:cubicBezTo>
                    <a:pt x="92202" y="49232"/>
                    <a:pt x="92452" y="48982"/>
                    <a:pt x="92762" y="48982"/>
                  </a:cubicBezTo>
                  <a:close/>
                  <a:moveTo>
                    <a:pt x="96488" y="48982"/>
                  </a:moveTo>
                  <a:cubicBezTo>
                    <a:pt x="96786" y="48982"/>
                    <a:pt x="97048" y="49232"/>
                    <a:pt x="97048" y="49542"/>
                  </a:cubicBezTo>
                  <a:cubicBezTo>
                    <a:pt x="97048" y="49851"/>
                    <a:pt x="96798" y="50113"/>
                    <a:pt x="96488" y="50113"/>
                  </a:cubicBezTo>
                  <a:cubicBezTo>
                    <a:pt x="96191" y="50113"/>
                    <a:pt x="95917" y="49851"/>
                    <a:pt x="95917" y="49542"/>
                  </a:cubicBezTo>
                  <a:cubicBezTo>
                    <a:pt x="95917" y="49232"/>
                    <a:pt x="96179" y="48982"/>
                    <a:pt x="96488" y="48982"/>
                  </a:cubicBezTo>
                  <a:close/>
                  <a:moveTo>
                    <a:pt x="100203" y="48982"/>
                  </a:moveTo>
                  <a:cubicBezTo>
                    <a:pt x="100501" y="48982"/>
                    <a:pt x="100775" y="49232"/>
                    <a:pt x="100775" y="49542"/>
                  </a:cubicBezTo>
                  <a:cubicBezTo>
                    <a:pt x="100775" y="49851"/>
                    <a:pt x="100513" y="50113"/>
                    <a:pt x="100203" y="50113"/>
                  </a:cubicBezTo>
                  <a:cubicBezTo>
                    <a:pt x="99905" y="50113"/>
                    <a:pt x="99644" y="49851"/>
                    <a:pt x="99644" y="49542"/>
                  </a:cubicBezTo>
                  <a:cubicBezTo>
                    <a:pt x="99655" y="49232"/>
                    <a:pt x="99894" y="48982"/>
                    <a:pt x="100203" y="48982"/>
                  </a:cubicBezTo>
                  <a:close/>
                  <a:moveTo>
                    <a:pt x="103942" y="48982"/>
                  </a:moveTo>
                  <a:cubicBezTo>
                    <a:pt x="104239" y="48982"/>
                    <a:pt x="104513" y="49232"/>
                    <a:pt x="104513" y="49542"/>
                  </a:cubicBezTo>
                  <a:cubicBezTo>
                    <a:pt x="104513" y="49851"/>
                    <a:pt x="104251" y="50113"/>
                    <a:pt x="103942" y="50113"/>
                  </a:cubicBezTo>
                  <a:cubicBezTo>
                    <a:pt x="103644" y="50113"/>
                    <a:pt x="103382" y="49851"/>
                    <a:pt x="103382" y="49542"/>
                  </a:cubicBezTo>
                  <a:cubicBezTo>
                    <a:pt x="103382" y="49232"/>
                    <a:pt x="103632" y="48982"/>
                    <a:pt x="103942" y="48982"/>
                  </a:cubicBezTo>
                  <a:close/>
                  <a:moveTo>
                    <a:pt x="107668" y="48982"/>
                  </a:moveTo>
                  <a:cubicBezTo>
                    <a:pt x="107966" y="48982"/>
                    <a:pt x="108228" y="49232"/>
                    <a:pt x="108228" y="49542"/>
                  </a:cubicBezTo>
                  <a:cubicBezTo>
                    <a:pt x="108228" y="49851"/>
                    <a:pt x="107978" y="50113"/>
                    <a:pt x="107668" y="50113"/>
                  </a:cubicBezTo>
                  <a:cubicBezTo>
                    <a:pt x="107371" y="50113"/>
                    <a:pt x="107097" y="49851"/>
                    <a:pt x="107097" y="49542"/>
                  </a:cubicBezTo>
                  <a:cubicBezTo>
                    <a:pt x="107109" y="49232"/>
                    <a:pt x="107347" y="48982"/>
                    <a:pt x="107668" y="48982"/>
                  </a:cubicBezTo>
                  <a:close/>
                  <a:moveTo>
                    <a:pt x="111395" y="48982"/>
                  </a:moveTo>
                  <a:cubicBezTo>
                    <a:pt x="111693" y="48982"/>
                    <a:pt x="111967" y="49232"/>
                    <a:pt x="111967" y="49542"/>
                  </a:cubicBezTo>
                  <a:cubicBezTo>
                    <a:pt x="111967" y="49851"/>
                    <a:pt x="111705" y="50113"/>
                    <a:pt x="111395" y="50113"/>
                  </a:cubicBezTo>
                  <a:cubicBezTo>
                    <a:pt x="111085" y="50113"/>
                    <a:pt x="110835" y="49851"/>
                    <a:pt x="110835" y="49542"/>
                  </a:cubicBezTo>
                  <a:cubicBezTo>
                    <a:pt x="110835" y="49232"/>
                    <a:pt x="111085" y="48982"/>
                    <a:pt x="111395" y="48982"/>
                  </a:cubicBezTo>
                  <a:close/>
                  <a:moveTo>
                    <a:pt x="115122" y="48982"/>
                  </a:moveTo>
                  <a:cubicBezTo>
                    <a:pt x="115419" y="48982"/>
                    <a:pt x="115681" y="49232"/>
                    <a:pt x="115681" y="49542"/>
                  </a:cubicBezTo>
                  <a:cubicBezTo>
                    <a:pt x="115681" y="49851"/>
                    <a:pt x="115431" y="50113"/>
                    <a:pt x="115122" y="50113"/>
                  </a:cubicBezTo>
                  <a:cubicBezTo>
                    <a:pt x="114812" y="50113"/>
                    <a:pt x="114550" y="49851"/>
                    <a:pt x="114550" y="49542"/>
                  </a:cubicBezTo>
                  <a:cubicBezTo>
                    <a:pt x="114574" y="49232"/>
                    <a:pt x="114812" y="48982"/>
                    <a:pt x="115122" y="48982"/>
                  </a:cubicBezTo>
                  <a:close/>
                  <a:moveTo>
                    <a:pt x="118860" y="48982"/>
                  </a:moveTo>
                  <a:cubicBezTo>
                    <a:pt x="119158" y="48982"/>
                    <a:pt x="119420" y="49232"/>
                    <a:pt x="119420" y="49542"/>
                  </a:cubicBezTo>
                  <a:cubicBezTo>
                    <a:pt x="119420" y="49851"/>
                    <a:pt x="119170" y="50113"/>
                    <a:pt x="118860" y="50113"/>
                  </a:cubicBezTo>
                  <a:cubicBezTo>
                    <a:pt x="118539" y="50113"/>
                    <a:pt x="118289" y="49851"/>
                    <a:pt x="118289" y="49542"/>
                  </a:cubicBezTo>
                  <a:cubicBezTo>
                    <a:pt x="118289" y="49232"/>
                    <a:pt x="118539" y="48982"/>
                    <a:pt x="118860" y="48982"/>
                  </a:cubicBezTo>
                  <a:close/>
                  <a:moveTo>
                    <a:pt x="122575" y="48982"/>
                  </a:moveTo>
                  <a:cubicBezTo>
                    <a:pt x="122873" y="48982"/>
                    <a:pt x="123146" y="49232"/>
                    <a:pt x="123146" y="49542"/>
                  </a:cubicBezTo>
                  <a:cubicBezTo>
                    <a:pt x="123146" y="49851"/>
                    <a:pt x="122885" y="50113"/>
                    <a:pt x="122575" y="50113"/>
                  </a:cubicBezTo>
                  <a:cubicBezTo>
                    <a:pt x="122265" y="50113"/>
                    <a:pt x="122015" y="49851"/>
                    <a:pt x="122015" y="49542"/>
                  </a:cubicBezTo>
                  <a:cubicBezTo>
                    <a:pt x="122027" y="49232"/>
                    <a:pt x="122277" y="48982"/>
                    <a:pt x="122575" y="48982"/>
                  </a:cubicBezTo>
                  <a:close/>
                  <a:moveTo>
                    <a:pt x="126314" y="48982"/>
                  </a:moveTo>
                  <a:cubicBezTo>
                    <a:pt x="126611" y="48982"/>
                    <a:pt x="126873" y="49232"/>
                    <a:pt x="126873" y="49542"/>
                  </a:cubicBezTo>
                  <a:cubicBezTo>
                    <a:pt x="126873" y="49851"/>
                    <a:pt x="126623" y="50113"/>
                    <a:pt x="126314" y="50113"/>
                  </a:cubicBezTo>
                  <a:cubicBezTo>
                    <a:pt x="126004" y="50113"/>
                    <a:pt x="125742" y="49851"/>
                    <a:pt x="125742" y="49542"/>
                  </a:cubicBezTo>
                  <a:cubicBezTo>
                    <a:pt x="125742" y="49232"/>
                    <a:pt x="126004" y="48982"/>
                    <a:pt x="126314" y="48982"/>
                  </a:cubicBezTo>
                  <a:close/>
                  <a:moveTo>
                    <a:pt x="130028" y="48982"/>
                  </a:moveTo>
                  <a:cubicBezTo>
                    <a:pt x="130326" y="48982"/>
                    <a:pt x="130600" y="49232"/>
                    <a:pt x="130600" y="49542"/>
                  </a:cubicBezTo>
                  <a:cubicBezTo>
                    <a:pt x="130600" y="49851"/>
                    <a:pt x="130350" y="50113"/>
                    <a:pt x="130028" y="50113"/>
                  </a:cubicBezTo>
                  <a:cubicBezTo>
                    <a:pt x="129731" y="50113"/>
                    <a:pt x="129469" y="49851"/>
                    <a:pt x="129469" y="49542"/>
                  </a:cubicBezTo>
                  <a:cubicBezTo>
                    <a:pt x="129469" y="49232"/>
                    <a:pt x="129719" y="48982"/>
                    <a:pt x="130028" y="48982"/>
                  </a:cubicBezTo>
                  <a:close/>
                  <a:moveTo>
                    <a:pt x="133767" y="48982"/>
                  </a:moveTo>
                  <a:cubicBezTo>
                    <a:pt x="134065" y="48982"/>
                    <a:pt x="134326" y="49232"/>
                    <a:pt x="134326" y="49542"/>
                  </a:cubicBezTo>
                  <a:cubicBezTo>
                    <a:pt x="134326" y="49851"/>
                    <a:pt x="134076" y="50113"/>
                    <a:pt x="133767" y="50113"/>
                  </a:cubicBezTo>
                  <a:cubicBezTo>
                    <a:pt x="133469" y="50113"/>
                    <a:pt x="133207" y="49851"/>
                    <a:pt x="133207" y="49542"/>
                  </a:cubicBezTo>
                  <a:cubicBezTo>
                    <a:pt x="133207" y="49232"/>
                    <a:pt x="133457" y="48982"/>
                    <a:pt x="133767" y="48982"/>
                  </a:cubicBezTo>
                  <a:close/>
                  <a:moveTo>
                    <a:pt x="137494" y="48982"/>
                  </a:moveTo>
                  <a:cubicBezTo>
                    <a:pt x="137791" y="48982"/>
                    <a:pt x="138053" y="49232"/>
                    <a:pt x="138053" y="49542"/>
                  </a:cubicBezTo>
                  <a:cubicBezTo>
                    <a:pt x="138053" y="49851"/>
                    <a:pt x="137803" y="50113"/>
                    <a:pt x="137494" y="50113"/>
                  </a:cubicBezTo>
                  <a:cubicBezTo>
                    <a:pt x="137196" y="50113"/>
                    <a:pt x="136922" y="49851"/>
                    <a:pt x="136922" y="49542"/>
                  </a:cubicBezTo>
                  <a:cubicBezTo>
                    <a:pt x="136934" y="49232"/>
                    <a:pt x="137172" y="48982"/>
                    <a:pt x="137494" y="48982"/>
                  </a:cubicBezTo>
                  <a:close/>
                  <a:moveTo>
                    <a:pt x="141220" y="48982"/>
                  </a:moveTo>
                  <a:cubicBezTo>
                    <a:pt x="141518" y="48982"/>
                    <a:pt x="141792" y="49232"/>
                    <a:pt x="141792" y="49542"/>
                  </a:cubicBezTo>
                  <a:cubicBezTo>
                    <a:pt x="141792" y="49851"/>
                    <a:pt x="141530" y="50113"/>
                    <a:pt x="141220" y="50113"/>
                  </a:cubicBezTo>
                  <a:cubicBezTo>
                    <a:pt x="140911" y="50113"/>
                    <a:pt x="140661" y="49851"/>
                    <a:pt x="140661" y="49542"/>
                  </a:cubicBezTo>
                  <a:cubicBezTo>
                    <a:pt x="140661" y="49232"/>
                    <a:pt x="140911" y="48982"/>
                    <a:pt x="141220" y="48982"/>
                  </a:cubicBezTo>
                  <a:close/>
                  <a:moveTo>
                    <a:pt x="144947" y="48982"/>
                  </a:moveTo>
                  <a:cubicBezTo>
                    <a:pt x="145244" y="48982"/>
                    <a:pt x="145506" y="49232"/>
                    <a:pt x="145506" y="49542"/>
                  </a:cubicBezTo>
                  <a:cubicBezTo>
                    <a:pt x="145506" y="49851"/>
                    <a:pt x="145256" y="50113"/>
                    <a:pt x="144947" y="50113"/>
                  </a:cubicBezTo>
                  <a:cubicBezTo>
                    <a:pt x="144637" y="50113"/>
                    <a:pt x="144375" y="49851"/>
                    <a:pt x="144375" y="49542"/>
                  </a:cubicBezTo>
                  <a:cubicBezTo>
                    <a:pt x="144399" y="49232"/>
                    <a:pt x="144637" y="48982"/>
                    <a:pt x="144947" y="48982"/>
                  </a:cubicBezTo>
                  <a:close/>
                  <a:moveTo>
                    <a:pt x="148685" y="48982"/>
                  </a:moveTo>
                  <a:cubicBezTo>
                    <a:pt x="148983" y="48982"/>
                    <a:pt x="149245" y="49232"/>
                    <a:pt x="149245" y="49542"/>
                  </a:cubicBezTo>
                  <a:cubicBezTo>
                    <a:pt x="149245" y="49851"/>
                    <a:pt x="148995" y="50113"/>
                    <a:pt x="148685" y="50113"/>
                  </a:cubicBezTo>
                  <a:cubicBezTo>
                    <a:pt x="148364" y="50113"/>
                    <a:pt x="148114" y="49851"/>
                    <a:pt x="148114" y="49542"/>
                  </a:cubicBezTo>
                  <a:cubicBezTo>
                    <a:pt x="148114" y="49232"/>
                    <a:pt x="148364" y="48982"/>
                    <a:pt x="148685" y="48982"/>
                  </a:cubicBezTo>
                  <a:close/>
                  <a:moveTo>
                    <a:pt x="1548" y="50840"/>
                  </a:moveTo>
                  <a:cubicBezTo>
                    <a:pt x="1846" y="50840"/>
                    <a:pt x="2119" y="51090"/>
                    <a:pt x="2119" y="51411"/>
                  </a:cubicBezTo>
                  <a:cubicBezTo>
                    <a:pt x="2119" y="51709"/>
                    <a:pt x="1858" y="51971"/>
                    <a:pt x="1548" y="51971"/>
                  </a:cubicBezTo>
                  <a:cubicBezTo>
                    <a:pt x="1238" y="51971"/>
                    <a:pt x="988" y="51721"/>
                    <a:pt x="988" y="51411"/>
                  </a:cubicBezTo>
                  <a:cubicBezTo>
                    <a:pt x="988" y="51090"/>
                    <a:pt x="1238" y="50840"/>
                    <a:pt x="1548" y="50840"/>
                  </a:cubicBezTo>
                  <a:close/>
                  <a:moveTo>
                    <a:pt x="5287" y="50840"/>
                  </a:moveTo>
                  <a:cubicBezTo>
                    <a:pt x="5596" y="50840"/>
                    <a:pt x="5846" y="51090"/>
                    <a:pt x="5846" y="51411"/>
                  </a:cubicBezTo>
                  <a:cubicBezTo>
                    <a:pt x="5846" y="51721"/>
                    <a:pt x="5596" y="51971"/>
                    <a:pt x="5287" y="51971"/>
                  </a:cubicBezTo>
                  <a:cubicBezTo>
                    <a:pt x="4977" y="51971"/>
                    <a:pt x="4715" y="51721"/>
                    <a:pt x="4715" y="51411"/>
                  </a:cubicBezTo>
                  <a:cubicBezTo>
                    <a:pt x="4715" y="51090"/>
                    <a:pt x="4977" y="50840"/>
                    <a:pt x="5287" y="50840"/>
                  </a:cubicBezTo>
                  <a:close/>
                  <a:moveTo>
                    <a:pt x="9001" y="50840"/>
                  </a:moveTo>
                  <a:cubicBezTo>
                    <a:pt x="9299" y="50840"/>
                    <a:pt x="9573" y="51090"/>
                    <a:pt x="9573" y="51411"/>
                  </a:cubicBezTo>
                  <a:cubicBezTo>
                    <a:pt x="9573" y="51709"/>
                    <a:pt x="9323" y="51971"/>
                    <a:pt x="9001" y="51971"/>
                  </a:cubicBezTo>
                  <a:cubicBezTo>
                    <a:pt x="8704" y="51971"/>
                    <a:pt x="8442" y="51721"/>
                    <a:pt x="8442" y="51411"/>
                  </a:cubicBezTo>
                  <a:cubicBezTo>
                    <a:pt x="8442" y="51090"/>
                    <a:pt x="8692" y="50840"/>
                    <a:pt x="9001" y="50840"/>
                  </a:cubicBezTo>
                  <a:close/>
                  <a:moveTo>
                    <a:pt x="12728" y="50840"/>
                  </a:moveTo>
                  <a:cubicBezTo>
                    <a:pt x="13037" y="50840"/>
                    <a:pt x="13288" y="51090"/>
                    <a:pt x="13288" y="51411"/>
                  </a:cubicBezTo>
                  <a:cubicBezTo>
                    <a:pt x="13288" y="51721"/>
                    <a:pt x="13037" y="51971"/>
                    <a:pt x="12728" y="51971"/>
                  </a:cubicBezTo>
                  <a:cubicBezTo>
                    <a:pt x="12418" y="51971"/>
                    <a:pt x="12156" y="51721"/>
                    <a:pt x="12156" y="51411"/>
                  </a:cubicBezTo>
                  <a:cubicBezTo>
                    <a:pt x="12156" y="51090"/>
                    <a:pt x="12418" y="50840"/>
                    <a:pt x="12728" y="50840"/>
                  </a:cubicBezTo>
                  <a:close/>
                  <a:moveTo>
                    <a:pt x="16466" y="50840"/>
                  </a:moveTo>
                  <a:cubicBezTo>
                    <a:pt x="16764" y="50840"/>
                    <a:pt x="17026" y="51090"/>
                    <a:pt x="17026" y="51411"/>
                  </a:cubicBezTo>
                  <a:cubicBezTo>
                    <a:pt x="17026" y="51709"/>
                    <a:pt x="16776" y="51971"/>
                    <a:pt x="16466" y="51971"/>
                  </a:cubicBezTo>
                  <a:cubicBezTo>
                    <a:pt x="16169" y="51971"/>
                    <a:pt x="15895" y="51721"/>
                    <a:pt x="15895" y="51411"/>
                  </a:cubicBezTo>
                  <a:cubicBezTo>
                    <a:pt x="15895" y="51090"/>
                    <a:pt x="16145" y="50840"/>
                    <a:pt x="16466" y="50840"/>
                  </a:cubicBezTo>
                  <a:close/>
                  <a:moveTo>
                    <a:pt x="20181" y="50840"/>
                  </a:moveTo>
                  <a:cubicBezTo>
                    <a:pt x="20491" y="50840"/>
                    <a:pt x="20753" y="51090"/>
                    <a:pt x="20753" y="51411"/>
                  </a:cubicBezTo>
                  <a:cubicBezTo>
                    <a:pt x="20753" y="51721"/>
                    <a:pt x="20491" y="51971"/>
                    <a:pt x="20181" y="51971"/>
                  </a:cubicBezTo>
                  <a:cubicBezTo>
                    <a:pt x="19872" y="51971"/>
                    <a:pt x="19622" y="51721"/>
                    <a:pt x="19622" y="51411"/>
                  </a:cubicBezTo>
                  <a:cubicBezTo>
                    <a:pt x="19622" y="51090"/>
                    <a:pt x="19872" y="50840"/>
                    <a:pt x="20181" y="50840"/>
                  </a:cubicBezTo>
                  <a:close/>
                  <a:moveTo>
                    <a:pt x="23920" y="50840"/>
                  </a:moveTo>
                  <a:cubicBezTo>
                    <a:pt x="24217" y="50840"/>
                    <a:pt x="24479" y="51090"/>
                    <a:pt x="24479" y="51411"/>
                  </a:cubicBezTo>
                  <a:cubicBezTo>
                    <a:pt x="24479" y="51709"/>
                    <a:pt x="24229" y="51971"/>
                    <a:pt x="23920" y="51971"/>
                  </a:cubicBezTo>
                  <a:cubicBezTo>
                    <a:pt x="23610" y="51971"/>
                    <a:pt x="23348" y="51721"/>
                    <a:pt x="23348" y="51411"/>
                  </a:cubicBezTo>
                  <a:cubicBezTo>
                    <a:pt x="23348" y="51090"/>
                    <a:pt x="23610" y="50840"/>
                    <a:pt x="23920" y="50840"/>
                  </a:cubicBezTo>
                  <a:close/>
                  <a:moveTo>
                    <a:pt x="27635" y="50840"/>
                  </a:moveTo>
                  <a:cubicBezTo>
                    <a:pt x="27956" y="50840"/>
                    <a:pt x="28206" y="51090"/>
                    <a:pt x="28206" y="51411"/>
                  </a:cubicBezTo>
                  <a:cubicBezTo>
                    <a:pt x="28206" y="51721"/>
                    <a:pt x="27956" y="51971"/>
                    <a:pt x="27635" y="51971"/>
                  </a:cubicBezTo>
                  <a:cubicBezTo>
                    <a:pt x="27325" y="51971"/>
                    <a:pt x="27075" y="51721"/>
                    <a:pt x="27075" y="51411"/>
                  </a:cubicBezTo>
                  <a:cubicBezTo>
                    <a:pt x="27075" y="51090"/>
                    <a:pt x="27325" y="50840"/>
                    <a:pt x="27635" y="50840"/>
                  </a:cubicBezTo>
                  <a:close/>
                  <a:moveTo>
                    <a:pt x="31373" y="50840"/>
                  </a:moveTo>
                  <a:cubicBezTo>
                    <a:pt x="31671" y="50840"/>
                    <a:pt x="31945" y="51090"/>
                    <a:pt x="31945" y="51411"/>
                  </a:cubicBezTo>
                  <a:cubicBezTo>
                    <a:pt x="31945" y="51709"/>
                    <a:pt x="31683" y="51971"/>
                    <a:pt x="31373" y="51971"/>
                  </a:cubicBezTo>
                  <a:cubicBezTo>
                    <a:pt x="31064" y="51971"/>
                    <a:pt x="30814" y="51721"/>
                    <a:pt x="30814" y="51411"/>
                  </a:cubicBezTo>
                  <a:cubicBezTo>
                    <a:pt x="30814" y="51090"/>
                    <a:pt x="31064" y="50840"/>
                    <a:pt x="31373" y="50840"/>
                  </a:cubicBezTo>
                  <a:close/>
                  <a:moveTo>
                    <a:pt x="35100" y="50840"/>
                  </a:moveTo>
                  <a:cubicBezTo>
                    <a:pt x="35409" y="50840"/>
                    <a:pt x="35659" y="51090"/>
                    <a:pt x="35659" y="51411"/>
                  </a:cubicBezTo>
                  <a:cubicBezTo>
                    <a:pt x="35659" y="51721"/>
                    <a:pt x="35409" y="51971"/>
                    <a:pt x="35100" y="51971"/>
                  </a:cubicBezTo>
                  <a:cubicBezTo>
                    <a:pt x="34778" y="51971"/>
                    <a:pt x="34528" y="51721"/>
                    <a:pt x="34528" y="51411"/>
                  </a:cubicBezTo>
                  <a:cubicBezTo>
                    <a:pt x="34528" y="51090"/>
                    <a:pt x="34778" y="50840"/>
                    <a:pt x="35100" y="50840"/>
                  </a:cubicBezTo>
                  <a:close/>
                  <a:moveTo>
                    <a:pt x="38815" y="50840"/>
                  </a:moveTo>
                  <a:cubicBezTo>
                    <a:pt x="39112" y="50840"/>
                    <a:pt x="39386" y="51090"/>
                    <a:pt x="39386" y="51411"/>
                  </a:cubicBezTo>
                  <a:cubicBezTo>
                    <a:pt x="39386" y="51709"/>
                    <a:pt x="39124" y="51971"/>
                    <a:pt x="38815" y="51971"/>
                  </a:cubicBezTo>
                  <a:cubicBezTo>
                    <a:pt x="38517" y="51971"/>
                    <a:pt x="38255" y="51721"/>
                    <a:pt x="38255" y="51411"/>
                  </a:cubicBezTo>
                  <a:cubicBezTo>
                    <a:pt x="38267" y="51090"/>
                    <a:pt x="38505" y="50840"/>
                    <a:pt x="38815" y="50840"/>
                  </a:cubicBezTo>
                  <a:close/>
                  <a:moveTo>
                    <a:pt x="42553" y="50840"/>
                  </a:moveTo>
                  <a:cubicBezTo>
                    <a:pt x="42863" y="50840"/>
                    <a:pt x="43113" y="51090"/>
                    <a:pt x="43113" y="51411"/>
                  </a:cubicBezTo>
                  <a:cubicBezTo>
                    <a:pt x="43113" y="51721"/>
                    <a:pt x="42863" y="51971"/>
                    <a:pt x="42553" y="51971"/>
                  </a:cubicBezTo>
                  <a:cubicBezTo>
                    <a:pt x="42232" y="51971"/>
                    <a:pt x="41982" y="51721"/>
                    <a:pt x="41982" y="51411"/>
                  </a:cubicBezTo>
                  <a:cubicBezTo>
                    <a:pt x="41982" y="51090"/>
                    <a:pt x="42244" y="50840"/>
                    <a:pt x="42553" y="50840"/>
                  </a:cubicBezTo>
                  <a:close/>
                  <a:moveTo>
                    <a:pt x="46268" y="50840"/>
                  </a:moveTo>
                  <a:cubicBezTo>
                    <a:pt x="46565" y="50840"/>
                    <a:pt x="46839" y="51090"/>
                    <a:pt x="46839" y="51411"/>
                  </a:cubicBezTo>
                  <a:cubicBezTo>
                    <a:pt x="46839" y="51709"/>
                    <a:pt x="46589" y="51971"/>
                    <a:pt x="46268" y="51971"/>
                  </a:cubicBezTo>
                  <a:cubicBezTo>
                    <a:pt x="45970" y="51971"/>
                    <a:pt x="45708" y="51721"/>
                    <a:pt x="45708" y="51411"/>
                  </a:cubicBezTo>
                  <a:cubicBezTo>
                    <a:pt x="45720" y="51090"/>
                    <a:pt x="45958" y="50840"/>
                    <a:pt x="46268" y="50840"/>
                  </a:cubicBezTo>
                  <a:close/>
                  <a:moveTo>
                    <a:pt x="50006" y="50840"/>
                  </a:moveTo>
                  <a:cubicBezTo>
                    <a:pt x="50316" y="50840"/>
                    <a:pt x="50578" y="51090"/>
                    <a:pt x="50578" y="51411"/>
                  </a:cubicBezTo>
                  <a:cubicBezTo>
                    <a:pt x="50578" y="51721"/>
                    <a:pt x="50316" y="51971"/>
                    <a:pt x="50006" y="51971"/>
                  </a:cubicBezTo>
                  <a:cubicBezTo>
                    <a:pt x="49697" y="51971"/>
                    <a:pt x="49447" y="51721"/>
                    <a:pt x="49447" y="51411"/>
                  </a:cubicBezTo>
                  <a:cubicBezTo>
                    <a:pt x="49447" y="51090"/>
                    <a:pt x="49697" y="50840"/>
                    <a:pt x="50006" y="50840"/>
                  </a:cubicBezTo>
                  <a:close/>
                  <a:moveTo>
                    <a:pt x="53733" y="50840"/>
                  </a:moveTo>
                  <a:cubicBezTo>
                    <a:pt x="54031" y="50840"/>
                    <a:pt x="54293" y="51090"/>
                    <a:pt x="54293" y="51411"/>
                  </a:cubicBezTo>
                  <a:cubicBezTo>
                    <a:pt x="54293" y="51709"/>
                    <a:pt x="54043" y="51971"/>
                    <a:pt x="53733" y="51971"/>
                  </a:cubicBezTo>
                  <a:cubicBezTo>
                    <a:pt x="53412" y="51971"/>
                    <a:pt x="53162" y="51721"/>
                    <a:pt x="53162" y="51411"/>
                  </a:cubicBezTo>
                  <a:cubicBezTo>
                    <a:pt x="53173" y="51090"/>
                    <a:pt x="53412" y="50840"/>
                    <a:pt x="53733" y="50840"/>
                  </a:cubicBezTo>
                  <a:close/>
                  <a:moveTo>
                    <a:pt x="57460" y="50840"/>
                  </a:moveTo>
                  <a:cubicBezTo>
                    <a:pt x="57781" y="50840"/>
                    <a:pt x="58031" y="51090"/>
                    <a:pt x="58031" y="51411"/>
                  </a:cubicBezTo>
                  <a:cubicBezTo>
                    <a:pt x="58031" y="51721"/>
                    <a:pt x="57781" y="51971"/>
                    <a:pt x="57460" y="51971"/>
                  </a:cubicBezTo>
                  <a:cubicBezTo>
                    <a:pt x="57150" y="51971"/>
                    <a:pt x="56900" y="51721"/>
                    <a:pt x="56900" y="51411"/>
                  </a:cubicBezTo>
                  <a:cubicBezTo>
                    <a:pt x="56900" y="51090"/>
                    <a:pt x="57150" y="50840"/>
                    <a:pt x="57460" y="50840"/>
                  </a:cubicBezTo>
                  <a:close/>
                  <a:moveTo>
                    <a:pt x="61186" y="50840"/>
                  </a:moveTo>
                  <a:cubicBezTo>
                    <a:pt x="61484" y="50840"/>
                    <a:pt x="61746" y="51090"/>
                    <a:pt x="61746" y="51411"/>
                  </a:cubicBezTo>
                  <a:cubicBezTo>
                    <a:pt x="61746" y="51709"/>
                    <a:pt x="61496" y="51971"/>
                    <a:pt x="61186" y="51971"/>
                  </a:cubicBezTo>
                  <a:cubicBezTo>
                    <a:pt x="60877" y="51971"/>
                    <a:pt x="60615" y="51721"/>
                    <a:pt x="60615" y="51411"/>
                  </a:cubicBezTo>
                  <a:cubicBezTo>
                    <a:pt x="60639" y="51090"/>
                    <a:pt x="60877" y="50840"/>
                    <a:pt x="61186" y="50840"/>
                  </a:cubicBezTo>
                  <a:close/>
                  <a:moveTo>
                    <a:pt x="64925" y="50840"/>
                  </a:moveTo>
                  <a:cubicBezTo>
                    <a:pt x="65234" y="50840"/>
                    <a:pt x="65485" y="51090"/>
                    <a:pt x="65485" y="51411"/>
                  </a:cubicBezTo>
                  <a:cubicBezTo>
                    <a:pt x="65485" y="51721"/>
                    <a:pt x="65234" y="51971"/>
                    <a:pt x="64925" y="51971"/>
                  </a:cubicBezTo>
                  <a:cubicBezTo>
                    <a:pt x="64603" y="51971"/>
                    <a:pt x="64353" y="51721"/>
                    <a:pt x="64353" y="51411"/>
                  </a:cubicBezTo>
                  <a:cubicBezTo>
                    <a:pt x="64353" y="51090"/>
                    <a:pt x="64603" y="50840"/>
                    <a:pt x="64925" y="50840"/>
                  </a:cubicBezTo>
                  <a:close/>
                  <a:moveTo>
                    <a:pt x="68640" y="50840"/>
                  </a:moveTo>
                  <a:cubicBezTo>
                    <a:pt x="68937" y="50840"/>
                    <a:pt x="69211" y="51090"/>
                    <a:pt x="69211" y="51411"/>
                  </a:cubicBezTo>
                  <a:cubicBezTo>
                    <a:pt x="69211" y="51709"/>
                    <a:pt x="68949" y="51971"/>
                    <a:pt x="68640" y="51971"/>
                  </a:cubicBezTo>
                  <a:cubicBezTo>
                    <a:pt x="68330" y="51971"/>
                    <a:pt x="68080" y="51721"/>
                    <a:pt x="68080" y="51411"/>
                  </a:cubicBezTo>
                  <a:cubicBezTo>
                    <a:pt x="68092" y="51090"/>
                    <a:pt x="68330" y="50840"/>
                    <a:pt x="68640" y="50840"/>
                  </a:cubicBezTo>
                  <a:close/>
                  <a:moveTo>
                    <a:pt x="72366" y="50840"/>
                  </a:moveTo>
                  <a:cubicBezTo>
                    <a:pt x="72676" y="50840"/>
                    <a:pt x="72926" y="51090"/>
                    <a:pt x="72926" y="51411"/>
                  </a:cubicBezTo>
                  <a:cubicBezTo>
                    <a:pt x="72926" y="51721"/>
                    <a:pt x="72676" y="51971"/>
                    <a:pt x="72366" y="51971"/>
                  </a:cubicBezTo>
                  <a:cubicBezTo>
                    <a:pt x="72045" y="51971"/>
                    <a:pt x="71795" y="51721"/>
                    <a:pt x="71795" y="51411"/>
                  </a:cubicBezTo>
                  <a:cubicBezTo>
                    <a:pt x="71795" y="51090"/>
                    <a:pt x="72069" y="50840"/>
                    <a:pt x="72366" y="50840"/>
                  </a:cubicBezTo>
                  <a:close/>
                  <a:moveTo>
                    <a:pt x="76093" y="50840"/>
                  </a:moveTo>
                  <a:cubicBezTo>
                    <a:pt x="76391" y="50840"/>
                    <a:pt x="76664" y="51090"/>
                    <a:pt x="76664" y="51411"/>
                  </a:cubicBezTo>
                  <a:cubicBezTo>
                    <a:pt x="76664" y="51709"/>
                    <a:pt x="76403" y="51971"/>
                    <a:pt x="76093" y="51971"/>
                  </a:cubicBezTo>
                  <a:cubicBezTo>
                    <a:pt x="75795" y="51971"/>
                    <a:pt x="75533" y="51721"/>
                    <a:pt x="75533" y="51411"/>
                  </a:cubicBezTo>
                  <a:cubicBezTo>
                    <a:pt x="75533" y="51090"/>
                    <a:pt x="75783" y="50840"/>
                    <a:pt x="76093" y="50840"/>
                  </a:cubicBezTo>
                  <a:close/>
                  <a:moveTo>
                    <a:pt x="79712" y="50840"/>
                  </a:moveTo>
                  <a:cubicBezTo>
                    <a:pt x="80010" y="50840"/>
                    <a:pt x="80284" y="51090"/>
                    <a:pt x="80284" y="51411"/>
                  </a:cubicBezTo>
                  <a:cubicBezTo>
                    <a:pt x="80284" y="51709"/>
                    <a:pt x="80022" y="51971"/>
                    <a:pt x="79712" y="51971"/>
                  </a:cubicBezTo>
                  <a:cubicBezTo>
                    <a:pt x="79403" y="51971"/>
                    <a:pt x="79153" y="51721"/>
                    <a:pt x="79153" y="51411"/>
                  </a:cubicBezTo>
                  <a:cubicBezTo>
                    <a:pt x="79165" y="51090"/>
                    <a:pt x="79403" y="50840"/>
                    <a:pt x="79712" y="50840"/>
                  </a:cubicBezTo>
                  <a:close/>
                  <a:moveTo>
                    <a:pt x="83451" y="50840"/>
                  </a:moveTo>
                  <a:cubicBezTo>
                    <a:pt x="83761" y="50840"/>
                    <a:pt x="84011" y="51090"/>
                    <a:pt x="84011" y="51411"/>
                  </a:cubicBezTo>
                  <a:cubicBezTo>
                    <a:pt x="84011" y="51721"/>
                    <a:pt x="83761" y="51971"/>
                    <a:pt x="83451" y="51971"/>
                  </a:cubicBezTo>
                  <a:cubicBezTo>
                    <a:pt x="83141" y="51971"/>
                    <a:pt x="82880" y="51721"/>
                    <a:pt x="82880" y="51411"/>
                  </a:cubicBezTo>
                  <a:cubicBezTo>
                    <a:pt x="82880" y="51090"/>
                    <a:pt x="83141" y="50840"/>
                    <a:pt x="83451" y="50840"/>
                  </a:cubicBezTo>
                  <a:close/>
                  <a:moveTo>
                    <a:pt x="87166" y="50840"/>
                  </a:moveTo>
                  <a:cubicBezTo>
                    <a:pt x="87463" y="50840"/>
                    <a:pt x="87737" y="51090"/>
                    <a:pt x="87737" y="51411"/>
                  </a:cubicBezTo>
                  <a:cubicBezTo>
                    <a:pt x="87737" y="51709"/>
                    <a:pt x="87475" y="51971"/>
                    <a:pt x="87166" y="51971"/>
                  </a:cubicBezTo>
                  <a:cubicBezTo>
                    <a:pt x="86856" y="51971"/>
                    <a:pt x="86606" y="51721"/>
                    <a:pt x="86606" y="51411"/>
                  </a:cubicBezTo>
                  <a:cubicBezTo>
                    <a:pt x="86618" y="51090"/>
                    <a:pt x="86856" y="50840"/>
                    <a:pt x="87166" y="50840"/>
                  </a:cubicBezTo>
                  <a:close/>
                  <a:moveTo>
                    <a:pt x="90904" y="50840"/>
                  </a:moveTo>
                  <a:cubicBezTo>
                    <a:pt x="91214" y="50840"/>
                    <a:pt x="91464" y="51090"/>
                    <a:pt x="91464" y="51411"/>
                  </a:cubicBezTo>
                  <a:cubicBezTo>
                    <a:pt x="91464" y="51721"/>
                    <a:pt x="91214" y="51971"/>
                    <a:pt x="90904" y="51971"/>
                  </a:cubicBezTo>
                  <a:cubicBezTo>
                    <a:pt x="90595" y="51971"/>
                    <a:pt x="90345" y="51721"/>
                    <a:pt x="90345" y="51411"/>
                  </a:cubicBezTo>
                  <a:cubicBezTo>
                    <a:pt x="90345" y="51090"/>
                    <a:pt x="90595" y="50840"/>
                    <a:pt x="90904" y="50840"/>
                  </a:cubicBezTo>
                  <a:close/>
                  <a:moveTo>
                    <a:pt x="94631" y="50840"/>
                  </a:moveTo>
                  <a:cubicBezTo>
                    <a:pt x="94929" y="50840"/>
                    <a:pt x="95191" y="51090"/>
                    <a:pt x="95191" y="51411"/>
                  </a:cubicBezTo>
                  <a:cubicBezTo>
                    <a:pt x="95191" y="51709"/>
                    <a:pt x="94941" y="51971"/>
                    <a:pt x="94631" y="51971"/>
                  </a:cubicBezTo>
                  <a:cubicBezTo>
                    <a:pt x="94310" y="51971"/>
                    <a:pt x="94060" y="51721"/>
                    <a:pt x="94060" y="51411"/>
                  </a:cubicBezTo>
                  <a:cubicBezTo>
                    <a:pt x="94071" y="51090"/>
                    <a:pt x="94310" y="50840"/>
                    <a:pt x="94631" y="50840"/>
                  </a:cubicBezTo>
                  <a:close/>
                  <a:moveTo>
                    <a:pt x="98346" y="50840"/>
                  </a:moveTo>
                  <a:cubicBezTo>
                    <a:pt x="98655" y="50840"/>
                    <a:pt x="98905" y="51090"/>
                    <a:pt x="98905" y="51411"/>
                  </a:cubicBezTo>
                  <a:cubicBezTo>
                    <a:pt x="98905" y="51721"/>
                    <a:pt x="98655" y="51971"/>
                    <a:pt x="98346" y="51971"/>
                  </a:cubicBezTo>
                  <a:cubicBezTo>
                    <a:pt x="98036" y="51971"/>
                    <a:pt x="97786" y="51721"/>
                    <a:pt x="97786" y="51411"/>
                  </a:cubicBezTo>
                  <a:cubicBezTo>
                    <a:pt x="97786" y="51090"/>
                    <a:pt x="98036" y="50840"/>
                    <a:pt x="98346" y="50840"/>
                  </a:cubicBezTo>
                  <a:close/>
                  <a:moveTo>
                    <a:pt x="102084" y="50840"/>
                  </a:moveTo>
                  <a:cubicBezTo>
                    <a:pt x="102382" y="50840"/>
                    <a:pt x="102644" y="51090"/>
                    <a:pt x="102644" y="51411"/>
                  </a:cubicBezTo>
                  <a:cubicBezTo>
                    <a:pt x="102644" y="51709"/>
                    <a:pt x="102394" y="51971"/>
                    <a:pt x="102084" y="51971"/>
                  </a:cubicBezTo>
                  <a:cubicBezTo>
                    <a:pt x="101787" y="51971"/>
                    <a:pt x="101513" y="51721"/>
                    <a:pt x="101513" y="51411"/>
                  </a:cubicBezTo>
                  <a:cubicBezTo>
                    <a:pt x="101513" y="51090"/>
                    <a:pt x="101775" y="50840"/>
                    <a:pt x="102084" y="50840"/>
                  </a:cubicBezTo>
                  <a:close/>
                  <a:moveTo>
                    <a:pt x="105799" y="50840"/>
                  </a:moveTo>
                  <a:cubicBezTo>
                    <a:pt x="106121" y="50840"/>
                    <a:pt x="106371" y="51090"/>
                    <a:pt x="106371" y="51411"/>
                  </a:cubicBezTo>
                  <a:cubicBezTo>
                    <a:pt x="106371" y="51721"/>
                    <a:pt x="106109" y="51971"/>
                    <a:pt x="105799" y="51971"/>
                  </a:cubicBezTo>
                  <a:cubicBezTo>
                    <a:pt x="105490" y="51971"/>
                    <a:pt x="105239" y="51721"/>
                    <a:pt x="105239" y="51411"/>
                  </a:cubicBezTo>
                  <a:cubicBezTo>
                    <a:pt x="105239" y="51090"/>
                    <a:pt x="105490" y="50840"/>
                    <a:pt x="105799" y="50840"/>
                  </a:cubicBezTo>
                  <a:close/>
                  <a:moveTo>
                    <a:pt x="109538" y="50840"/>
                  </a:moveTo>
                  <a:cubicBezTo>
                    <a:pt x="109835" y="50840"/>
                    <a:pt x="110109" y="51090"/>
                    <a:pt x="110109" y="51411"/>
                  </a:cubicBezTo>
                  <a:cubicBezTo>
                    <a:pt x="110109" y="51709"/>
                    <a:pt x="109847" y="51971"/>
                    <a:pt x="109538" y="51971"/>
                  </a:cubicBezTo>
                  <a:cubicBezTo>
                    <a:pt x="109228" y="51971"/>
                    <a:pt x="108978" y="51721"/>
                    <a:pt x="108978" y="51411"/>
                  </a:cubicBezTo>
                  <a:cubicBezTo>
                    <a:pt x="108978" y="51090"/>
                    <a:pt x="109228" y="50840"/>
                    <a:pt x="109538" y="50840"/>
                  </a:cubicBezTo>
                  <a:close/>
                  <a:moveTo>
                    <a:pt x="113264" y="50840"/>
                  </a:moveTo>
                  <a:cubicBezTo>
                    <a:pt x="113574" y="50840"/>
                    <a:pt x="113824" y="51090"/>
                    <a:pt x="113824" y="51411"/>
                  </a:cubicBezTo>
                  <a:cubicBezTo>
                    <a:pt x="113824" y="51721"/>
                    <a:pt x="113574" y="51971"/>
                    <a:pt x="113264" y="51971"/>
                  </a:cubicBezTo>
                  <a:cubicBezTo>
                    <a:pt x="112943" y="51971"/>
                    <a:pt x="112693" y="51721"/>
                    <a:pt x="112693" y="51411"/>
                  </a:cubicBezTo>
                  <a:cubicBezTo>
                    <a:pt x="112693" y="51090"/>
                    <a:pt x="112943" y="50840"/>
                    <a:pt x="113264" y="50840"/>
                  </a:cubicBezTo>
                  <a:close/>
                  <a:moveTo>
                    <a:pt x="116991" y="50840"/>
                  </a:moveTo>
                  <a:cubicBezTo>
                    <a:pt x="117289" y="50840"/>
                    <a:pt x="117562" y="51090"/>
                    <a:pt x="117562" y="51411"/>
                  </a:cubicBezTo>
                  <a:cubicBezTo>
                    <a:pt x="117562" y="51709"/>
                    <a:pt x="117312" y="51971"/>
                    <a:pt x="116991" y="51971"/>
                  </a:cubicBezTo>
                  <a:cubicBezTo>
                    <a:pt x="116681" y="51971"/>
                    <a:pt x="116431" y="51721"/>
                    <a:pt x="116431" y="51411"/>
                  </a:cubicBezTo>
                  <a:cubicBezTo>
                    <a:pt x="116431" y="51090"/>
                    <a:pt x="116681" y="50840"/>
                    <a:pt x="116991" y="50840"/>
                  </a:cubicBezTo>
                  <a:close/>
                  <a:moveTo>
                    <a:pt x="120718" y="50840"/>
                  </a:moveTo>
                  <a:cubicBezTo>
                    <a:pt x="121027" y="50840"/>
                    <a:pt x="121277" y="51090"/>
                    <a:pt x="121277" y="51411"/>
                  </a:cubicBezTo>
                  <a:cubicBezTo>
                    <a:pt x="121277" y="51721"/>
                    <a:pt x="121027" y="51971"/>
                    <a:pt x="120718" y="51971"/>
                  </a:cubicBezTo>
                  <a:cubicBezTo>
                    <a:pt x="120408" y="51971"/>
                    <a:pt x="120146" y="51721"/>
                    <a:pt x="120146" y="51411"/>
                  </a:cubicBezTo>
                  <a:cubicBezTo>
                    <a:pt x="120146" y="51090"/>
                    <a:pt x="120420" y="50840"/>
                    <a:pt x="120718" y="50840"/>
                  </a:cubicBezTo>
                  <a:close/>
                  <a:moveTo>
                    <a:pt x="124456" y="50840"/>
                  </a:moveTo>
                  <a:cubicBezTo>
                    <a:pt x="124754" y="50840"/>
                    <a:pt x="125016" y="51090"/>
                    <a:pt x="125016" y="51411"/>
                  </a:cubicBezTo>
                  <a:cubicBezTo>
                    <a:pt x="125016" y="51709"/>
                    <a:pt x="124766" y="51971"/>
                    <a:pt x="124456" y="51971"/>
                  </a:cubicBezTo>
                  <a:cubicBezTo>
                    <a:pt x="124135" y="51971"/>
                    <a:pt x="123885" y="51721"/>
                    <a:pt x="123885" y="51411"/>
                  </a:cubicBezTo>
                  <a:cubicBezTo>
                    <a:pt x="123885" y="51090"/>
                    <a:pt x="124135" y="50840"/>
                    <a:pt x="124456" y="50840"/>
                  </a:cubicBezTo>
                  <a:close/>
                  <a:moveTo>
                    <a:pt x="128171" y="50840"/>
                  </a:moveTo>
                  <a:cubicBezTo>
                    <a:pt x="128480" y="50840"/>
                    <a:pt x="128742" y="51090"/>
                    <a:pt x="128742" y="51411"/>
                  </a:cubicBezTo>
                  <a:cubicBezTo>
                    <a:pt x="128742" y="51721"/>
                    <a:pt x="128480" y="51971"/>
                    <a:pt x="128171" y="51971"/>
                  </a:cubicBezTo>
                  <a:cubicBezTo>
                    <a:pt x="127861" y="51971"/>
                    <a:pt x="127611" y="51721"/>
                    <a:pt x="127611" y="51411"/>
                  </a:cubicBezTo>
                  <a:cubicBezTo>
                    <a:pt x="127611" y="51090"/>
                    <a:pt x="127861" y="50840"/>
                    <a:pt x="128171" y="50840"/>
                  </a:cubicBezTo>
                  <a:close/>
                  <a:moveTo>
                    <a:pt x="131898" y="50840"/>
                  </a:moveTo>
                  <a:cubicBezTo>
                    <a:pt x="132195" y="50840"/>
                    <a:pt x="132457" y="51090"/>
                    <a:pt x="132457" y="51411"/>
                  </a:cubicBezTo>
                  <a:cubicBezTo>
                    <a:pt x="132457" y="51709"/>
                    <a:pt x="132207" y="51971"/>
                    <a:pt x="131898" y="51971"/>
                  </a:cubicBezTo>
                  <a:cubicBezTo>
                    <a:pt x="131600" y="51971"/>
                    <a:pt x="131326" y="51721"/>
                    <a:pt x="131326" y="51411"/>
                  </a:cubicBezTo>
                  <a:cubicBezTo>
                    <a:pt x="131338" y="51090"/>
                    <a:pt x="131576" y="50840"/>
                    <a:pt x="131898" y="50840"/>
                  </a:cubicBezTo>
                  <a:close/>
                  <a:moveTo>
                    <a:pt x="135624" y="50840"/>
                  </a:moveTo>
                  <a:cubicBezTo>
                    <a:pt x="135946" y="50840"/>
                    <a:pt x="136196" y="51090"/>
                    <a:pt x="136196" y="51411"/>
                  </a:cubicBezTo>
                  <a:cubicBezTo>
                    <a:pt x="136196" y="51721"/>
                    <a:pt x="135934" y="51971"/>
                    <a:pt x="135624" y="51971"/>
                  </a:cubicBezTo>
                  <a:cubicBezTo>
                    <a:pt x="135315" y="51971"/>
                    <a:pt x="135065" y="51721"/>
                    <a:pt x="135065" y="51411"/>
                  </a:cubicBezTo>
                  <a:cubicBezTo>
                    <a:pt x="135065" y="51090"/>
                    <a:pt x="135315" y="50840"/>
                    <a:pt x="135624" y="50840"/>
                  </a:cubicBezTo>
                  <a:close/>
                  <a:moveTo>
                    <a:pt x="139351" y="50840"/>
                  </a:moveTo>
                  <a:cubicBezTo>
                    <a:pt x="139649" y="50840"/>
                    <a:pt x="139910" y="51090"/>
                    <a:pt x="139910" y="51411"/>
                  </a:cubicBezTo>
                  <a:cubicBezTo>
                    <a:pt x="139910" y="51709"/>
                    <a:pt x="139660" y="51971"/>
                    <a:pt x="139351" y="51971"/>
                  </a:cubicBezTo>
                  <a:cubicBezTo>
                    <a:pt x="139053" y="51971"/>
                    <a:pt x="138779" y="51721"/>
                    <a:pt x="138779" y="51411"/>
                  </a:cubicBezTo>
                  <a:cubicBezTo>
                    <a:pt x="138803" y="51090"/>
                    <a:pt x="139041" y="50840"/>
                    <a:pt x="139351" y="50840"/>
                  </a:cubicBezTo>
                  <a:close/>
                  <a:moveTo>
                    <a:pt x="143089" y="50840"/>
                  </a:moveTo>
                  <a:cubicBezTo>
                    <a:pt x="143399" y="50840"/>
                    <a:pt x="143649" y="51090"/>
                    <a:pt x="143649" y="51411"/>
                  </a:cubicBezTo>
                  <a:cubicBezTo>
                    <a:pt x="143649" y="51721"/>
                    <a:pt x="143399" y="51971"/>
                    <a:pt x="143089" y="51971"/>
                  </a:cubicBezTo>
                  <a:cubicBezTo>
                    <a:pt x="142768" y="51971"/>
                    <a:pt x="142518" y="51721"/>
                    <a:pt x="142518" y="51411"/>
                  </a:cubicBezTo>
                  <a:cubicBezTo>
                    <a:pt x="142518" y="51090"/>
                    <a:pt x="142768" y="50840"/>
                    <a:pt x="143089" y="50840"/>
                  </a:cubicBezTo>
                  <a:close/>
                  <a:moveTo>
                    <a:pt x="146804" y="50840"/>
                  </a:moveTo>
                  <a:cubicBezTo>
                    <a:pt x="147102" y="50840"/>
                    <a:pt x="147376" y="51090"/>
                    <a:pt x="147376" y="51411"/>
                  </a:cubicBezTo>
                  <a:cubicBezTo>
                    <a:pt x="147376" y="51709"/>
                    <a:pt x="147114" y="51971"/>
                    <a:pt x="146804" y="51971"/>
                  </a:cubicBezTo>
                  <a:cubicBezTo>
                    <a:pt x="146495" y="51971"/>
                    <a:pt x="146245" y="51721"/>
                    <a:pt x="146245" y="51411"/>
                  </a:cubicBezTo>
                  <a:cubicBezTo>
                    <a:pt x="146257" y="51090"/>
                    <a:pt x="146495" y="50840"/>
                    <a:pt x="146804" y="50840"/>
                  </a:cubicBezTo>
                  <a:close/>
                  <a:moveTo>
                    <a:pt x="150543" y="50840"/>
                  </a:moveTo>
                  <a:cubicBezTo>
                    <a:pt x="150852" y="50840"/>
                    <a:pt x="151102" y="51090"/>
                    <a:pt x="151102" y="51411"/>
                  </a:cubicBezTo>
                  <a:cubicBezTo>
                    <a:pt x="151102" y="51721"/>
                    <a:pt x="150852" y="51971"/>
                    <a:pt x="150543" y="51971"/>
                  </a:cubicBezTo>
                  <a:cubicBezTo>
                    <a:pt x="150233" y="51971"/>
                    <a:pt x="149971" y="51721"/>
                    <a:pt x="149971" y="51411"/>
                  </a:cubicBezTo>
                  <a:cubicBezTo>
                    <a:pt x="149971" y="51090"/>
                    <a:pt x="150233" y="50840"/>
                    <a:pt x="150543" y="50840"/>
                  </a:cubicBezTo>
                  <a:close/>
                  <a:moveTo>
                    <a:pt x="3405" y="52697"/>
                  </a:moveTo>
                  <a:cubicBezTo>
                    <a:pt x="3703" y="52697"/>
                    <a:pt x="3977" y="52959"/>
                    <a:pt x="3977" y="53269"/>
                  </a:cubicBezTo>
                  <a:cubicBezTo>
                    <a:pt x="3977" y="53566"/>
                    <a:pt x="3727" y="53828"/>
                    <a:pt x="3405" y="53828"/>
                  </a:cubicBezTo>
                  <a:cubicBezTo>
                    <a:pt x="3096" y="53828"/>
                    <a:pt x="2846" y="53578"/>
                    <a:pt x="2846" y="53269"/>
                  </a:cubicBezTo>
                  <a:cubicBezTo>
                    <a:pt x="2858" y="52971"/>
                    <a:pt x="3096" y="52697"/>
                    <a:pt x="3405" y="52697"/>
                  </a:cubicBezTo>
                  <a:close/>
                  <a:moveTo>
                    <a:pt x="7132" y="52697"/>
                  </a:moveTo>
                  <a:cubicBezTo>
                    <a:pt x="7430" y="52697"/>
                    <a:pt x="7692" y="52959"/>
                    <a:pt x="7692" y="53269"/>
                  </a:cubicBezTo>
                  <a:cubicBezTo>
                    <a:pt x="7692" y="53566"/>
                    <a:pt x="7442" y="53828"/>
                    <a:pt x="7132" y="53828"/>
                  </a:cubicBezTo>
                  <a:cubicBezTo>
                    <a:pt x="6834" y="53828"/>
                    <a:pt x="6560" y="53578"/>
                    <a:pt x="6560" y="53269"/>
                  </a:cubicBezTo>
                  <a:cubicBezTo>
                    <a:pt x="6560" y="52959"/>
                    <a:pt x="6822" y="52697"/>
                    <a:pt x="7132" y="52697"/>
                  </a:cubicBezTo>
                  <a:close/>
                  <a:moveTo>
                    <a:pt x="10871" y="52697"/>
                  </a:moveTo>
                  <a:cubicBezTo>
                    <a:pt x="11168" y="52697"/>
                    <a:pt x="11430" y="52959"/>
                    <a:pt x="11430" y="53269"/>
                  </a:cubicBezTo>
                  <a:cubicBezTo>
                    <a:pt x="11430" y="53566"/>
                    <a:pt x="11180" y="53828"/>
                    <a:pt x="10871" y="53828"/>
                  </a:cubicBezTo>
                  <a:cubicBezTo>
                    <a:pt x="10573" y="53828"/>
                    <a:pt x="10299" y="53578"/>
                    <a:pt x="10299" y="53269"/>
                  </a:cubicBezTo>
                  <a:cubicBezTo>
                    <a:pt x="10299" y="52959"/>
                    <a:pt x="10549" y="52697"/>
                    <a:pt x="10871" y="52697"/>
                  </a:cubicBezTo>
                  <a:close/>
                  <a:moveTo>
                    <a:pt x="14585" y="52697"/>
                  </a:moveTo>
                  <a:cubicBezTo>
                    <a:pt x="14883" y="52697"/>
                    <a:pt x="15157" y="52959"/>
                    <a:pt x="15157" y="53269"/>
                  </a:cubicBezTo>
                  <a:cubicBezTo>
                    <a:pt x="15157" y="53566"/>
                    <a:pt x="14895" y="53828"/>
                    <a:pt x="14585" y="53828"/>
                  </a:cubicBezTo>
                  <a:cubicBezTo>
                    <a:pt x="14288" y="53828"/>
                    <a:pt x="14014" y="53578"/>
                    <a:pt x="14014" y="53269"/>
                  </a:cubicBezTo>
                  <a:cubicBezTo>
                    <a:pt x="14014" y="52959"/>
                    <a:pt x="14276" y="52697"/>
                    <a:pt x="14585" y="52697"/>
                  </a:cubicBezTo>
                  <a:close/>
                  <a:moveTo>
                    <a:pt x="18324" y="52697"/>
                  </a:moveTo>
                  <a:cubicBezTo>
                    <a:pt x="18622" y="52697"/>
                    <a:pt x="18883" y="52959"/>
                    <a:pt x="18883" y="53269"/>
                  </a:cubicBezTo>
                  <a:cubicBezTo>
                    <a:pt x="18883" y="53566"/>
                    <a:pt x="18633" y="53828"/>
                    <a:pt x="18324" y="53828"/>
                  </a:cubicBezTo>
                  <a:cubicBezTo>
                    <a:pt x="18026" y="53828"/>
                    <a:pt x="17752" y="53578"/>
                    <a:pt x="17752" y="53269"/>
                  </a:cubicBezTo>
                  <a:cubicBezTo>
                    <a:pt x="17752" y="52959"/>
                    <a:pt x="18014" y="52697"/>
                    <a:pt x="18324" y="52697"/>
                  </a:cubicBezTo>
                  <a:close/>
                  <a:moveTo>
                    <a:pt x="22039" y="52697"/>
                  </a:moveTo>
                  <a:cubicBezTo>
                    <a:pt x="22336" y="52697"/>
                    <a:pt x="22610" y="52959"/>
                    <a:pt x="22610" y="53269"/>
                  </a:cubicBezTo>
                  <a:cubicBezTo>
                    <a:pt x="22610" y="53566"/>
                    <a:pt x="22360" y="53828"/>
                    <a:pt x="22039" y="53828"/>
                  </a:cubicBezTo>
                  <a:cubicBezTo>
                    <a:pt x="21729" y="53828"/>
                    <a:pt x="21479" y="53578"/>
                    <a:pt x="21479" y="53269"/>
                  </a:cubicBezTo>
                  <a:cubicBezTo>
                    <a:pt x="21479" y="52959"/>
                    <a:pt x="21729" y="52697"/>
                    <a:pt x="22039" y="52697"/>
                  </a:cubicBezTo>
                  <a:close/>
                  <a:moveTo>
                    <a:pt x="25777" y="52697"/>
                  </a:moveTo>
                  <a:cubicBezTo>
                    <a:pt x="26075" y="52697"/>
                    <a:pt x="26349" y="52959"/>
                    <a:pt x="26349" y="53269"/>
                  </a:cubicBezTo>
                  <a:cubicBezTo>
                    <a:pt x="26349" y="53566"/>
                    <a:pt x="26087" y="53828"/>
                    <a:pt x="25777" y="53828"/>
                  </a:cubicBezTo>
                  <a:cubicBezTo>
                    <a:pt x="25468" y="53828"/>
                    <a:pt x="25206" y="53578"/>
                    <a:pt x="25206" y="53269"/>
                  </a:cubicBezTo>
                  <a:cubicBezTo>
                    <a:pt x="25206" y="52959"/>
                    <a:pt x="25468" y="52697"/>
                    <a:pt x="25777" y="52697"/>
                  </a:cubicBezTo>
                  <a:close/>
                  <a:moveTo>
                    <a:pt x="29504" y="52697"/>
                  </a:moveTo>
                  <a:cubicBezTo>
                    <a:pt x="29801" y="52697"/>
                    <a:pt x="30063" y="52959"/>
                    <a:pt x="30063" y="53269"/>
                  </a:cubicBezTo>
                  <a:cubicBezTo>
                    <a:pt x="30063" y="53566"/>
                    <a:pt x="29813" y="53828"/>
                    <a:pt x="29504" y="53828"/>
                  </a:cubicBezTo>
                  <a:cubicBezTo>
                    <a:pt x="29182" y="53828"/>
                    <a:pt x="28932" y="53578"/>
                    <a:pt x="28932" y="53269"/>
                  </a:cubicBezTo>
                  <a:cubicBezTo>
                    <a:pt x="28932" y="52959"/>
                    <a:pt x="29182" y="52697"/>
                    <a:pt x="29504" y="52697"/>
                  </a:cubicBezTo>
                  <a:close/>
                  <a:moveTo>
                    <a:pt x="33230" y="52697"/>
                  </a:moveTo>
                  <a:cubicBezTo>
                    <a:pt x="33528" y="52697"/>
                    <a:pt x="33802" y="52959"/>
                    <a:pt x="33802" y="53269"/>
                  </a:cubicBezTo>
                  <a:cubicBezTo>
                    <a:pt x="33802" y="53566"/>
                    <a:pt x="33552" y="53828"/>
                    <a:pt x="33230" y="53828"/>
                  </a:cubicBezTo>
                  <a:cubicBezTo>
                    <a:pt x="32921" y="53828"/>
                    <a:pt x="32671" y="53578"/>
                    <a:pt x="32671" y="53269"/>
                  </a:cubicBezTo>
                  <a:cubicBezTo>
                    <a:pt x="32671" y="52959"/>
                    <a:pt x="32921" y="52697"/>
                    <a:pt x="33230" y="52697"/>
                  </a:cubicBezTo>
                  <a:close/>
                  <a:moveTo>
                    <a:pt x="36957" y="52697"/>
                  </a:moveTo>
                  <a:cubicBezTo>
                    <a:pt x="37255" y="52697"/>
                    <a:pt x="37517" y="52959"/>
                    <a:pt x="37517" y="53269"/>
                  </a:cubicBezTo>
                  <a:cubicBezTo>
                    <a:pt x="37517" y="53566"/>
                    <a:pt x="37267" y="53828"/>
                    <a:pt x="36957" y="53828"/>
                  </a:cubicBezTo>
                  <a:cubicBezTo>
                    <a:pt x="36648" y="53828"/>
                    <a:pt x="36386" y="53578"/>
                    <a:pt x="36386" y="53269"/>
                  </a:cubicBezTo>
                  <a:cubicBezTo>
                    <a:pt x="36409" y="52971"/>
                    <a:pt x="36648" y="52697"/>
                    <a:pt x="36957" y="52697"/>
                  </a:cubicBezTo>
                  <a:close/>
                  <a:moveTo>
                    <a:pt x="40672" y="52697"/>
                  </a:moveTo>
                  <a:cubicBezTo>
                    <a:pt x="40970" y="52697"/>
                    <a:pt x="41243" y="52959"/>
                    <a:pt x="41243" y="53269"/>
                  </a:cubicBezTo>
                  <a:cubicBezTo>
                    <a:pt x="41243" y="53566"/>
                    <a:pt x="40993" y="53828"/>
                    <a:pt x="40672" y="53828"/>
                  </a:cubicBezTo>
                  <a:cubicBezTo>
                    <a:pt x="40374" y="53828"/>
                    <a:pt x="40112" y="53578"/>
                    <a:pt x="40112" y="53269"/>
                  </a:cubicBezTo>
                  <a:cubicBezTo>
                    <a:pt x="40112" y="52959"/>
                    <a:pt x="40362" y="52697"/>
                    <a:pt x="40672" y="52697"/>
                  </a:cubicBezTo>
                  <a:close/>
                  <a:moveTo>
                    <a:pt x="44410" y="52697"/>
                  </a:moveTo>
                  <a:cubicBezTo>
                    <a:pt x="44708" y="52697"/>
                    <a:pt x="44982" y="52959"/>
                    <a:pt x="44982" y="53269"/>
                  </a:cubicBezTo>
                  <a:cubicBezTo>
                    <a:pt x="44982" y="53566"/>
                    <a:pt x="44720" y="53828"/>
                    <a:pt x="44410" y="53828"/>
                  </a:cubicBezTo>
                  <a:cubicBezTo>
                    <a:pt x="44113" y="53828"/>
                    <a:pt x="43851" y="53578"/>
                    <a:pt x="43851" y="53269"/>
                  </a:cubicBezTo>
                  <a:cubicBezTo>
                    <a:pt x="43851" y="52959"/>
                    <a:pt x="44101" y="52697"/>
                    <a:pt x="44410" y="52697"/>
                  </a:cubicBezTo>
                  <a:close/>
                  <a:moveTo>
                    <a:pt x="48137" y="52697"/>
                  </a:moveTo>
                  <a:cubicBezTo>
                    <a:pt x="48435" y="52697"/>
                    <a:pt x="48697" y="52959"/>
                    <a:pt x="48697" y="53269"/>
                  </a:cubicBezTo>
                  <a:cubicBezTo>
                    <a:pt x="48697" y="53566"/>
                    <a:pt x="48447" y="53828"/>
                    <a:pt x="48137" y="53828"/>
                  </a:cubicBezTo>
                  <a:cubicBezTo>
                    <a:pt x="47839" y="53828"/>
                    <a:pt x="47566" y="53578"/>
                    <a:pt x="47566" y="53269"/>
                  </a:cubicBezTo>
                  <a:cubicBezTo>
                    <a:pt x="47566" y="52959"/>
                    <a:pt x="47839" y="52697"/>
                    <a:pt x="48137" y="52697"/>
                  </a:cubicBezTo>
                  <a:close/>
                  <a:moveTo>
                    <a:pt x="51864" y="52697"/>
                  </a:moveTo>
                  <a:cubicBezTo>
                    <a:pt x="52161" y="52697"/>
                    <a:pt x="52435" y="52959"/>
                    <a:pt x="52435" y="53269"/>
                  </a:cubicBezTo>
                  <a:cubicBezTo>
                    <a:pt x="52435" y="53566"/>
                    <a:pt x="52185" y="53828"/>
                    <a:pt x="51864" y="53828"/>
                  </a:cubicBezTo>
                  <a:cubicBezTo>
                    <a:pt x="51566" y="53828"/>
                    <a:pt x="51304" y="53578"/>
                    <a:pt x="51304" y="53269"/>
                  </a:cubicBezTo>
                  <a:cubicBezTo>
                    <a:pt x="51304" y="52959"/>
                    <a:pt x="51554" y="52697"/>
                    <a:pt x="51864" y="52697"/>
                  </a:cubicBezTo>
                  <a:close/>
                  <a:moveTo>
                    <a:pt x="55602" y="52697"/>
                  </a:moveTo>
                  <a:cubicBezTo>
                    <a:pt x="55900" y="52697"/>
                    <a:pt x="56174" y="52959"/>
                    <a:pt x="56174" y="53269"/>
                  </a:cubicBezTo>
                  <a:cubicBezTo>
                    <a:pt x="56174" y="53566"/>
                    <a:pt x="55912" y="53828"/>
                    <a:pt x="55602" y="53828"/>
                  </a:cubicBezTo>
                  <a:cubicBezTo>
                    <a:pt x="55293" y="53828"/>
                    <a:pt x="55043" y="53578"/>
                    <a:pt x="55043" y="53269"/>
                  </a:cubicBezTo>
                  <a:cubicBezTo>
                    <a:pt x="55043" y="52959"/>
                    <a:pt x="55293" y="52697"/>
                    <a:pt x="55602" y="52697"/>
                  </a:cubicBezTo>
                  <a:close/>
                  <a:moveTo>
                    <a:pt x="59329" y="52697"/>
                  </a:moveTo>
                  <a:cubicBezTo>
                    <a:pt x="59627" y="52697"/>
                    <a:pt x="59889" y="52959"/>
                    <a:pt x="59889" y="53269"/>
                  </a:cubicBezTo>
                  <a:cubicBezTo>
                    <a:pt x="59889" y="53566"/>
                    <a:pt x="59639" y="53828"/>
                    <a:pt x="59329" y="53828"/>
                  </a:cubicBezTo>
                  <a:cubicBezTo>
                    <a:pt x="59008" y="53828"/>
                    <a:pt x="58757" y="53578"/>
                    <a:pt x="58757" y="53269"/>
                  </a:cubicBezTo>
                  <a:cubicBezTo>
                    <a:pt x="58757" y="52959"/>
                    <a:pt x="59008" y="52697"/>
                    <a:pt x="59329" y="52697"/>
                  </a:cubicBezTo>
                  <a:close/>
                  <a:moveTo>
                    <a:pt x="63056" y="52697"/>
                  </a:moveTo>
                  <a:cubicBezTo>
                    <a:pt x="63353" y="52697"/>
                    <a:pt x="63627" y="52959"/>
                    <a:pt x="63627" y="53269"/>
                  </a:cubicBezTo>
                  <a:cubicBezTo>
                    <a:pt x="63627" y="53566"/>
                    <a:pt x="63377" y="53828"/>
                    <a:pt x="63056" y="53828"/>
                  </a:cubicBezTo>
                  <a:cubicBezTo>
                    <a:pt x="62746" y="53828"/>
                    <a:pt x="62496" y="53578"/>
                    <a:pt x="62496" y="53269"/>
                  </a:cubicBezTo>
                  <a:cubicBezTo>
                    <a:pt x="62496" y="52959"/>
                    <a:pt x="62746" y="52697"/>
                    <a:pt x="63056" y="52697"/>
                  </a:cubicBezTo>
                  <a:close/>
                  <a:moveTo>
                    <a:pt x="66782" y="52697"/>
                  </a:moveTo>
                  <a:cubicBezTo>
                    <a:pt x="67080" y="52697"/>
                    <a:pt x="67342" y="52959"/>
                    <a:pt x="67342" y="53269"/>
                  </a:cubicBezTo>
                  <a:cubicBezTo>
                    <a:pt x="67342" y="53566"/>
                    <a:pt x="67092" y="53828"/>
                    <a:pt x="66782" y="53828"/>
                  </a:cubicBezTo>
                  <a:cubicBezTo>
                    <a:pt x="66473" y="53828"/>
                    <a:pt x="66211" y="53578"/>
                    <a:pt x="66211" y="53269"/>
                  </a:cubicBezTo>
                  <a:cubicBezTo>
                    <a:pt x="66211" y="52959"/>
                    <a:pt x="66473" y="52697"/>
                    <a:pt x="66782" y="52697"/>
                  </a:cubicBezTo>
                  <a:close/>
                  <a:moveTo>
                    <a:pt x="70509" y="52697"/>
                  </a:moveTo>
                  <a:cubicBezTo>
                    <a:pt x="70807" y="52697"/>
                    <a:pt x="71080" y="52959"/>
                    <a:pt x="71080" y="53269"/>
                  </a:cubicBezTo>
                  <a:cubicBezTo>
                    <a:pt x="71080" y="53566"/>
                    <a:pt x="70830" y="53828"/>
                    <a:pt x="70509" y="53828"/>
                  </a:cubicBezTo>
                  <a:cubicBezTo>
                    <a:pt x="70199" y="53828"/>
                    <a:pt x="69949" y="53578"/>
                    <a:pt x="69949" y="53269"/>
                  </a:cubicBezTo>
                  <a:cubicBezTo>
                    <a:pt x="69949" y="52971"/>
                    <a:pt x="70199" y="52697"/>
                    <a:pt x="70509" y="52697"/>
                  </a:cubicBezTo>
                  <a:close/>
                  <a:moveTo>
                    <a:pt x="74236" y="52697"/>
                  </a:moveTo>
                  <a:cubicBezTo>
                    <a:pt x="74533" y="52697"/>
                    <a:pt x="74795" y="52959"/>
                    <a:pt x="74795" y="53269"/>
                  </a:cubicBezTo>
                  <a:cubicBezTo>
                    <a:pt x="74795" y="53566"/>
                    <a:pt x="74545" y="53828"/>
                    <a:pt x="74236" y="53828"/>
                  </a:cubicBezTo>
                  <a:cubicBezTo>
                    <a:pt x="73938" y="53828"/>
                    <a:pt x="73676" y="53578"/>
                    <a:pt x="73676" y="53269"/>
                  </a:cubicBezTo>
                  <a:cubicBezTo>
                    <a:pt x="73676" y="52959"/>
                    <a:pt x="73926" y="52697"/>
                    <a:pt x="74236" y="52697"/>
                  </a:cubicBezTo>
                  <a:close/>
                  <a:moveTo>
                    <a:pt x="77855" y="52697"/>
                  </a:moveTo>
                  <a:cubicBezTo>
                    <a:pt x="78153" y="52697"/>
                    <a:pt x="78415" y="52959"/>
                    <a:pt x="78415" y="53269"/>
                  </a:cubicBezTo>
                  <a:cubicBezTo>
                    <a:pt x="78415" y="53566"/>
                    <a:pt x="78165" y="53828"/>
                    <a:pt x="77855" y="53828"/>
                  </a:cubicBezTo>
                  <a:cubicBezTo>
                    <a:pt x="77546" y="53828"/>
                    <a:pt x="77284" y="53578"/>
                    <a:pt x="77284" y="53269"/>
                  </a:cubicBezTo>
                  <a:cubicBezTo>
                    <a:pt x="77284" y="52959"/>
                    <a:pt x="77546" y="52697"/>
                    <a:pt x="77855" y="52697"/>
                  </a:cubicBezTo>
                  <a:close/>
                  <a:moveTo>
                    <a:pt x="81570" y="52697"/>
                  </a:moveTo>
                  <a:cubicBezTo>
                    <a:pt x="81868" y="52697"/>
                    <a:pt x="82141" y="52959"/>
                    <a:pt x="82141" y="53269"/>
                  </a:cubicBezTo>
                  <a:cubicBezTo>
                    <a:pt x="82141" y="53566"/>
                    <a:pt x="81879" y="53828"/>
                    <a:pt x="81570" y="53828"/>
                  </a:cubicBezTo>
                  <a:cubicBezTo>
                    <a:pt x="81260" y="53828"/>
                    <a:pt x="81010" y="53578"/>
                    <a:pt x="81010" y="53269"/>
                  </a:cubicBezTo>
                  <a:cubicBezTo>
                    <a:pt x="81010" y="52959"/>
                    <a:pt x="81260" y="52697"/>
                    <a:pt x="81570" y="52697"/>
                  </a:cubicBezTo>
                  <a:close/>
                  <a:moveTo>
                    <a:pt x="85308" y="52697"/>
                  </a:moveTo>
                  <a:cubicBezTo>
                    <a:pt x="85606" y="52697"/>
                    <a:pt x="85880" y="52959"/>
                    <a:pt x="85880" y="53269"/>
                  </a:cubicBezTo>
                  <a:cubicBezTo>
                    <a:pt x="85880" y="53566"/>
                    <a:pt x="85618" y="53828"/>
                    <a:pt x="85308" y="53828"/>
                  </a:cubicBezTo>
                  <a:cubicBezTo>
                    <a:pt x="84999" y="53828"/>
                    <a:pt x="84749" y="53578"/>
                    <a:pt x="84749" y="53269"/>
                  </a:cubicBezTo>
                  <a:cubicBezTo>
                    <a:pt x="84749" y="52959"/>
                    <a:pt x="84999" y="52697"/>
                    <a:pt x="85308" y="52697"/>
                  </a:cubicBezTo>
                  <a:close/>
                  <a:moveTo>
                    <a:pt x="89035" y="52697"/>
                  </a:moveTo>
                  <a:cubicBezTo>
                    <a:pt x="89333" y="52697"/>
                    <a:pt x="89595" y="52959"/>
                    <a:pt x="89595" y="53269"/>
                  </a:cubicBezTo>
                  <a:cubicBezTo>
                    <a:pt x="89595" y="53566"/>
                    <a:pt x="89345" y="53828"/>
                    <a:pt x="89035" y="53828"/>
                  </a:cubicBezTo>
                  <a:cubicBezTo>
                    <a:pt x="88714" y="53828"/>
                    <a:pt x="88464" y="53578"/>
                    <a:pt x="88464" y="53269"/>
                  </a:cubicBezTo>
                  <a:cubicBezTo>
                    <a:pt x="88464" y="52959"/>
                    <a:pt x="88714" y="52697"/>
                    <a:pt x="89035" y="52697"/>
                  </a:cubicBezTo>
                  <a:close/>
                  <a:moveTo>
                    <a:pt x="92762" y="52697"/>
                  </a:moveTo>
                  <a:cubicBezTo>
                    <a:pt x="93059" y="52697"/>
                    <a:pt x="93333" y="52959"/>
                    <a:pt x="93333" y="53269"/>
                  </a:cubicBezTo>
                  <a:cubicBezTo>
                    <a:pt x="93333" y="53566"/>
                    <a:pt x="93071" y="53828"/>
                    <a:pt x="92762" y="53828"/>
                  </a:cubicBezTo>
                  <a:cubicBezTo>
                    <a:pt x="92452" y="53828"/>
                    <a:pt x="92202" y="53578"/>
                    <a:pt x="92202" y="53269"/>
                  </a:cubicBezTo>
                  <a:cubicBezTo>
                    <a:pt x="92202" y="52971"/>
                    <a:pt x="92452" y="52697"/>
                    <a:pt x="92762" y="52697"/>
                  </a:cubicBezTo>
                  <a:close/>
                  <a:moveTo>
                    <a:pt x="96488" y="52697"/>
                  </a:moveTo>
                  <a:cubicBezTo>
                    <a:pt x="96786" y="52697"/>
                    <a:pt x="97048" y="52959"/>
                    <a:pt x="97048" y="53269"/>
                  </a:cubicBezTo>
                  <a:cubicBezTo>
                    <a:pt x="97048" y="53566"/>
                    <a:pt x="96798" y="53828"/>
                    <a:pt x="96488" y="53828"/>
                  </a:cubicBezTo>
                  <a:cubicBezTo>
                    <a:pt x="96191" y="53828"/>
                    <a:pt x="95917" y="53578"/>
                    <a:pt x="95917" y="53269"/>
                  </a:cubicBezTo>
                  <a:cubicBezTo>
                    <a:pt x="95917" y="52971"/>
                    <a:pt x="96179" y="52697"/>
                    <a:pt x="96488" y="52697"/>
                  </a:cubicBezTo>
                  <a:close/>
                  <a:moveTo>
                    <a:pt x="100203" y="52697"/>
                  </a:moveTo>
                  <a:cubicBezTo>
                    <a:pt x="100501" y="52697"/>
                    <a:pt x="100775" y="52959"/>
                    <a:pt x="100775" y="53269"/>
                  </a:cubicBezTo>
                  <a:cubicBezTo>
                    <a:pt x="100775" y="53566"/>
                    <a:pt x="100513" y="53828"/>
                    <a:pt x="100203" y="53828"/>
                  </a:cubicBezTo>
                  <a:cubicBezTo>
                    <a:pt x="99905" y="53828"/>
                    <a:pt x="99644" y="53578"/>
                    <a:pt x="99644" y="53269"/>
                  </a:cubicBezTo>
                  <a:cubicBezTo>
                    <a:pt x="99644" y="52959"/>
                    <a:pt x="99894" y="52697"/>
                    <a:pt x="100203" y="52697"/>
                  </a:cubicBezTo>
                  <a:close/>
                  <a:moveTo>
                    <a:pt x="103942" y="52697"/>
                  </a:moveTo>
                  <a:cubicBezTo>
                    <a:pt x="104239" y="52697"/>
                    <a:pt x="104513" y="52959"/>
                    <a:pt x="104513" y="53269"/>
                  </a:cubicBezTo>
                  <a:cubicBezTo>
                    <a:pt x="104513" y="53566"/>
                    <a:pt x="104251" y="53828"/>
                    <a:pt x="103942" y="53828"/>
                  </a:cubicBezTo>
                  <a:cubicBezTo>
                    <a:pt x="103644" y="53828"/>
                    <a:pt x="103382" y="53578"/>
                    <a:pt x="103382" y="53269"/>
                  </a:cubicBezTo>
                  <a:cubicBezTo>
                    <a:pt x="103382" y="52959"/>
                    <a:pt x="103632" y="52697"/>
                    <a:pt x="103942" y="52697"/>
                  </a:cubicBezTo>
                  <a:close/>
                  <a:moveTo>
                    <a:pt x="107668" y="52697"/>
                  </a:moveTo>
                  <a:cubicBezTo>
                    <a:pt x="107966" y="52697"/>
                    <a:pt x="108228" y="52959"/>
                    <a:pt x="108228" y="53269"/>
                  </a:cubicBezTo>
                  <a:cubicBezTo>
                    <a:pt x="108228" y="53566"/>
                    <a:pt x="107978" y="53828"/>
                    <a:pt x="107668" y="53828"/>
                  </a:cubicBezTo>
                  <a:cubicBezTo>
                    <a:pt x="107371" y="53828"/>
                    <a:pt x="107097" y="53578"/>
                    <a:pt x="107097" y="53269"/>
                  </a:cubicBezTo>
                  <a:cubicBezTo>
                    <a:pt x="107097" y="52959"/>
                    <a:pt x="107347" y="52697"/>
                    <a:pt x="107668" y="52697"/>
                  </a:cubicBezTo>
                  <a:close/>
                  <a:moveTo>
                    <a:pt x="111395" y="52697"/>
                  </a:moveTo>
                  <a:cubicBezTo>
                    <a:pt x="111693" y="52697"/>
                    <a:pt x="111967" y="52959"/>
                    <a:pt x="111967" y="53269"/>
                  </a:cubicBezTo>
                  <a:cubicBezTo>
                    <a:pt x="111967" y="53566"/>
                    <a:pt x="111705" y="53828"/>
                    <a:pt x="111395" y="53828"/>
                  </a:cubicBezTo>
                  <a:cubicBezTo>
                    <a:pt x="111085" y="53828"/>
                    <a:pt x="110835" y="53578"/>
                    <a:pt x="110835" y="53269"/>
                  </a:cubicBezTo>
                  <a:cubicBezTo>
                    <a:pt x="110835" y="52959"/>
                    <a:pt x="111085" y="52697"/>
                    <a:pt x="111395" y="52697"/>
                  </a:cubicBezTo>
                  <a:close/>
                  <a:moveTo>
                    <a:pt x="115122" y="52697"/>
                  </a:moveTo>
                  <a:cubicBezTo>
                    <a:pt x="115419" y="52697"/>
                    <a:pt x="115681" y="52959"/>
                    <a:pt x="115681" y="53269"/>
                  </a:cubicBezTo>
                  <a:cubicBezTo>
                    <a:pt x="115681" y="53566"/>
                    <a:pt x="115431" y="53828"/>
                    <a:pt x="115122" y="53828"/>
                  </a:cubicBezTo>
                  <a:cubicBezTo>
                    <a:pt x="114812" y="53828"/>
                    <a:pt x="114550" y="53578"/>
                    <a:pt x="114550" y="53269"/>
                  </a:cubicBezTo>
                  <a:cubicBezTo>
                    <a:pt x="114550" y="52959"/>
                    <a:pt x="114812" y="52697"/>
                    <a:pt x="115122" y="52697"/>
                  </a:cubicBezTo>
                  <a:close/>
                  <a:moveTo>
                    <a:pt x="118860" y="52697"/>
                  </a:moveTo>
                  <a:cubicBezTo>
                    <a:pt x="119158" y="52697"/>
                    <a:pt x="119420" y="52959"/>
                    <a:pt x="119420" y="53269"/>
                  </a:cubicBezTo>
                  <a:cubicBezTo>
                    <a:pt x="119420" y="53566"/>
                    <a:pt x="119170" y="53828"/>
                    <a:pt x="118860" y="53828"/>
                  </a:cubicBezTo>
                  <a:cubicBezTo>
                    <a:pt x="118539" y="53828"/>
                    <a:pt x="118289" y="53578"/>
                    <a:pt x="118289" y="53269"/>
                  </a:cubicBezTo>
                  <a:cubicBezTo>
                    <a:pt x="118289" y="52959"/>
                    <a:pt x="118539" y="52697"/>
                    <a:pt x="118860" y="52697"/>
                  </a:cubicBezTo>
                  <a:close/>
                  <a:moveTo>
                    <a:pt x="122575" y="52697"/>
                  </a:moveTo>
                  <a:cubicBezTo>
                    <a:pt x="122873" y="52697"/>
                    <a:pt x="123146" y="52959"/>
                    <a:pt x="123146" y="53269"/>
                  </a:cubicBezTo>
                  <a:cubicBezTo>
                    <a:pt x="123146" y="53566"/>
                    <a:pt x="122885" y="53828"/>
                    <a:pt x="122575" y="53828"/>
                  </a:cubicBezTo>
                  <a:cubicBezTo>
                    <a:pt x="122265" y="53828"/>
                    <a:pt x="122015" y="53578"/>
                    <a:pt x="122015" y="53269"/>
                  </a:cubicBezTo>
                  <a:cubicBezTo>
                    <a:pt x="122027" y="52971"/>
                    <a:pt x="122277" y="52697"/>
                    <a:pt x="122575" y="52697"/>
                  </a:cubicBezTo>
                  <a:close/>
                  <a:moveTo>
                    <a:pt x="126314" y="52697"/>
                  </a:moveTo>
                  <a:cubicBezTo>
                    <a:pt x="126611" y="52697"/>
                    <a:pt x="126873" y="52959"/>
                    <a:pt x="126873" y="53269"/>
                  </a:cubicBezTo>
                  <a:cubicBezTo>
                    <a:pt x="126873" y="53566"/>
                    <a:pt x="126623" y="53828"/>
                    <a:pt x="126314" y="53828"/>
                  </a:cubicBezTo>
                  <a:cubicBezTo>
                    <a:pt x="126004" y="53828"/>
                    <a:pt x="125742" y="53578"/>
                    <a:pt x="125742" y="53269"/>
                  </a:cubicBezTo>
                  <a:cubicBezTo>
                    <a:pt x="125742" y="52971"/>
                    <a:pt x="126004" y="52697"/>
                    <a:pt x="126314" y="52697"/>
                  </a:cubicBezTo>
                  <a:close/>
                  <a:moveTo>
                    <a:pt x="130028" y="52697"/>
                  </a:moveTo>
                  <a:cubicBezTo>
                    <a:pt x="130326" y="52697"/>
                    <a:pt x="130600" y="52959"/>
                    <a:pt x="130600" y="53269"/>
                  </a:cubicBezTo>
                  <a:cubicBezTo>
                    <a:pt x="130600" y="53566"/>
                    <a:pt x="130350" y="53828"/>
                    <a:pt x="130028" y="53828"/>
                  </a:cubicBezTo>
                  <a:cubicBezTo>
                    <a:pt x="129731" y="53828"/>
                    <a:pt x="129469" y="53578"/>
                    <a:pt x="129469" y="53269"/>
                  </a:cubicBezTo>
                  <a:cubicBezTo>
                    <a:pt x="129469" y="52959"/>
                    <a:pt x="129719" y="52697"/>
                    <a:pt x="130028" y="52697"/>
                  </a:cubicBezTo>
                  <a:close/>
                  <a:moveTo>
                    <a:pt x="133767" y="52697"/>
                  </a:moveTo>
                  <a:cubicBezTo>
                    <a:pt x="134065" y="52697"/>
                    <a:pt x="134326" y="52959"/>
                    <a:pt x="134326" y="53269"/>
                  </a:cubicBezTo>
                  <a:cubicBezTo>
                    <a:pt x="134326" y="53566"/>
                    <a:pt x="134076" y="53828"/>
                    <a:pt x="133767" y="53828"/>
                  </a:cubicBezTo>
                  <a:cubicBezTo>
                    <a:pt x="133469" y="53828"/>
                    <a:pt x="133207" y="53578"/>
                    <a:pt x="133207" y="53269"/>
                  </a:cubicBezTo>
                  <a:cubicBezTo>
                    <a:pt x="133207" y="52959"/>
                    <a:pt x="133457" y="52697"/>
                    <a:pt x="133767" y="52697"/>
                  </a:cubicBezTo>
                  <a:close/>
                  <a:moveTo>
                    <a:pt x="137494" y="52697"/>
                  </a:moveTo>
                  <a:cubicBezTo>
                    <a:pt x="137791" y="52697"/>
                    <a:pt x="138053" y="52959"/>
                    <a:pt x="138053" y="53269"/>
                  </a:cubicBezTo>
                  <a:cubicBezTo>
                    <a:pt x="138053" y="53566"/>
                    <a:pt x="137803" y="53828"/>
                    <a:pt x="137494" y="53828"/>
                  </a:cubicBezTo>
                  <a:cubicBezTo>
                    <a:pt x="137196" y="53828"/>
                    <a:pt x="136922" y="53578"/>
                    <a:pt x="136922" y="53269"/>
                  </a:cubicBezTo>
                  <a:cubicBezTo>
                    <a:pt x="136934" y="52971"/>
                    <a:pt x="137172" y="52697"/>
                    <a:pt x="137494" y="52697"/>
                  </a:cubicBezTo>
                  <a:close/>
                  <a:moveTo>
                    <a:pt x="141220" y="52697"/>
                  </a:moveTo>
                  <a:cubicBezTo>
                    <a:pt x="141518" y="52697"/>
                    <a:pt x="141792" y="52959"/>
                    <a:pt x="141792" y="53269"/>
                  </a:cubicBezTo>
                  <a:cubicBezTo>
                    <a:pt x="141792" y="53566"/>
                    <a:pt x="141530" y="53828"/>
                    <a:pt x="141220" y="53828"/>
                  </a:cubicBezTo>
                  <a:cubicBezTo>
                    <a:pt x="140911" y="53828"/>
                    <a:pt x="140661" y="53578"/>
                    <a:pt x="140661" y="53269"/>
                  </a:cubicBezTo>
                  <a:cubicBezTo>
                    <a:pt x="140661" y="52971"/>
                    <a:pt x="140911" y="52697"/>
                    <a:pt x="141220" y="52697"/>
                  </a:cubicBezTo>
                  <a:close/>
                  <a:moveTo>
                    <a:pt x="144947" y="52697"/>
                  </a:moveTo>
                  <a:cubicBezTo>
                    <a:pt x="145244" y="52697"/>
                    <a:pt x="145506" y="52959"/>
                    <a:pt x="145506" y="53269"/>
                  </a:cubicBezTo>
                  <a:cubicBezTo>
                    <a:pt x="145506" y="53566"/>
                    <a:pt x="145256" y="53828"/>
                    <a:pt x="144947" y="53828"/>
                  </a:cubicBezTo>
                  <a:cubicBezTo>
                    <a:pt x="144637" y="53828"/>
                    <a:pt x="144375" y="53578"/>
                    <a:pt x="144375" y="53269"/>
                  </a:cubicBezTo>
                  <a:cubicBezTo>
                    <a:pt x="144375" y="52959"/>
                    <a:pt x="144637" y="52697"/>
                    <a:pt x="144947" y="52697"/>
                  </a:cubicBezTo>
                  <a:close/>
                  <a:moveTo>
                    <a:pt x="148685" y="52697"/>
                  </a:moveTo>
                  <a:cubicBezTo>
                    <a:pt x="148983" y="52697"/>
                    <a:pt x="149245" y="52959"/>
                    <a:pt x="149245" y="53269"/>
                  </a:cubicBezTo>
                  <a:cubicBezTo>
                    <a:pt x="149245" y="53566"/>
                    <a:pt x="148995" y="53828"/>
                    <a:pt x="148685" y="53828"/>
                  </a:cubicBezTo>
                  <a:cubicBezTo>
                    <a:pt x="148364" y="53828"/>
                    <a:pt x="148114" y="53578"/>
                    <a:pt x="148114" y="53269"/>
                  </a:cubicBezTo>
                  <a:cubicBezTo>
                    <a:pt x="148114" y="52959"/>
                    <a:pt x="148364" y="52697"/>
                    <a:pt x="148685" y="52697"/>
                  </a:cubicBezTo>
                  <a:close/>
                  <a:moveTo>
                    <a:pt x="152400" y="52697"/>
                  </a:moveTo>
                  <a:cubicBezTo>
                    <a:pt x="152698" y="52697"/>
                    <a:pt x="152972" y="52959"/>
                    <a:pt x="152972" y="53269"/>
                  </a:cubicBezTo>
                  <a:cubicBezTo>
                    <a:pt x="152972" y="53566"/>
                    <a:pt x="152710" y="53828"/>
                    <a:pt x="152400" y="53828"/>
                  </a:cubicBezTo>
                  <a:cubicBezTo>
                    <a:pt x="152091" y="53828"/>
                    <a:pt x="151841" y="53578"/>
                    <a:pt x="151841" y="53269"/>
                  </a:cubicBezTo>
                  <a:cubicBezTo>
                    <a:pt x="151841" y="52959"/>
                    <a:pt x="152091" y="52697"/>
                    <a:pt x="152400" y="52697"/>
                  </a:cubicBezTo>
                  <a:close/>
                  <a:moveTo>
                    <a:pt x="154668" y="54755"/>
                  </a:moveTo>
                  <a:lnTo>
                    <a:pt x="154828" y="55103"/>
                  </a:lnTo>
                  <a:lnTo>
                    <a:pt x="154828" y="55103"/>
                  </a:lnTo>
                  <a:cubicBezTo>
                    <a:pt x="154819" y="54968"/>
                    <a:pt x="154758" y="54847"/>
                    <a:pt x="154668" y="54755"/>
                  </a:cubicBezTo>
                  <a:close/>
                  <a:moveTo>
                    <a:pt x="1548" y="54578"/>
                  </a:moveTo>
                  <a:cubicBezTo>
                    <a:pt x="1846" y="54578"/>
                    <a:pt x="2119" y="54828"/>
                    <a:pt x="2119" y="55138"/>
                  </a:cubicBezTo>
                  <a:cubicBezTo>
                    <a:pt x="2119" y="55435"/>
                    <a:pt x="1858" y="55709"/>
                    <a:pt x="1548" y="55709"/>
                  </a:cubicBezTo>
                  <a:cubicBezTo>
                    <a:pt x="1238" y="55709"/>
                    <a:pt x="988" y="55459"/>
                    <a:pt x="988" y="55138"/>
                  </a:cubicBezTo>
                  <a:cubicBezTo>
                    <a:pt x="988" y="54828"/>
                    <a:pt x="1238" y="54578"/>
                    <a:pt x="1548" y="54578"/>
                  </a:cubicBezTo>
                  <a:close/>
                  <a:moveTo>
                    <a:pt x="5287" y="54578"/>
                  </a:moveTo>
                  <a:cubicBezTo>
                    <a:pt x="5596" y="54578"/>
                    <a:pt x="5846" y="54828"/>
                    <a:pt x="5846" y="55138"/>
                  </a:cubicBezTo>
                  <a:cubicBezTo>
                    <a:pt x="5846" y="55459"/>
                    <a:pt x="5596" y="55709"/>
                    <a:pt x="5287" y="55709"/>
                  </a:cubicBezTo>
                  <a:cubicBezTo>
                    <a:pt x="4977" y="55709"/>
                    <a:pt x="4715" y="55459"/>
                    <a:pt x="4715" y="55138"/>
                  </a:cubicBezTo>
                  <a:cubicBezTo>
                    <a:pt x="4715" y="54828"/>
                    <a:pt x="4977" y="54578"/>
                    <a:pt x="5287" y="54578"/>
                  </a:cubicBezTo>
                  <a:close/>
                  <a:moveTo>
                    <a:pt x="9001" y="54578"/>
                  </a:moveTo>
                  <a:cubicBezTo>
                    <a:pt x="9299" y="54578"/>
                    <a:pt x="9573" y="54828"/>
                    <a:pt x="9573" y="55138"/>
                  </a:cubicBezTo>
                  <a:cubicBezTo>
                    <a:pt x="9573" y="55435"/>
                    <a:pt x="9323" y="55709"/>
                    <a:pt x="9001" y="55709"/>
                  </a:cubicBezTo>
                  <a:cubicBezTo>
                    <a:pt x="8704" y="55709"/>
                    <a:pt x="8442" y="55459"/>
                    <a:pt x="8442" y="55138"/>
                  </a:cubicBezTo>
                  <a:cubicBezTo>
                    <a:pt x="8442" y="54828"/>
                    <a:pt x="8692" y="54578"/>
                    <a:pt x="9001" y="54578"/>
                  </a:cubicBezTo>
                  <a:close/>
                  <a:moveTo>
                    <a:pt x="12728" y="54578"/>
                  </a:moveTo>
                  <a:cubicBezTo>
                    <a:pt x="13037" y="54578"/>
                    <a:pt x="13288" y="54828"/>
                    <a:pt x="13288" y="55138"/>
                  </a:cubicBezTo>
                  <a:cubicBezTo>
                    <a:pt x="13288" y="55459"/>
                    <a:pt x="13037" y="55709"/>
                    <a:pt x="12728" y="55709"/>
                  </a:cubicBezTo>
                  <a:cubicBezTo>
                    <a:pt x="12418" y="55709"/>
                    <a:pt x="12156" y="55459"/>
                    <a:pt x="12156" y="55138"/>
                  </a:cubicBezTo>
                  <a:cubicBezTo>
                    <a:pt x="12156" y="54828"/>
                    <a:pt x="12418" y="54578"/>
                    <a:pt x="12728" y="54578"/>
                  </a:cubicBezTo>
                  <a:close/>
                  <a:moveTo>
                    <a:pt x="16466" y="54578"/>
                  </a:moveTo>
                  <a:cubicBezTo>
                    <a:pt x="16764" y="54578"/>
                    <a:pt x="17026" y="54828"/>
                    <a:pt x="17026" y="55138"/>
                  </a:cubicBezTo>
                  <a:cubicBezTo>
                    <a:pt x="17026" y="55435"/>
                    <a:pt x="16776" y="55709"/>
                    <a:pt x="16466" y="55709"/>
                  </a:cubicBezTo>
                  <a:cubicBezTo>
                    <a:pt x="16169" y="55709"/>
                    <a:pt x="15895" y="55459"/>
                    <a:pt x="15895" y="55138"/>
                  </a:cubicBezTo>
                  <a:cubicBezTo>
                    <a:pt x="15895" y="54828"/>
                    <a:pt x="16145" y="54578"/>
                    <a:pt x="16466" y="54578"/>
                  </a:cubicBezTo>
                  <a:close/>
                  <a:moveTo>
                    <a:pt x="20181" y="54578"/>
                  </a:moveTo>
                  <a:cubicBezTo>
                    <a:pt x="20491" y="54578"/>
                    <a:pt x="20753" y="54828"/>
                    <a:pt x="20753" y="55138"/>
                  </a:cubicBezTo>
                  <a:cubicBezTo>
                    <a:pt x="20753" y="55459"/>
                    <a:pt x="20491" y="55709"/>
                    <a:pt x="20181" y="55709"/>
                  </a:cubicBezTo>
                  <a:cubicBezTo>
                    <a:pt x="19872" y="55709"/>
                    <a:pt x="19622" y="55459"/>
                    <a:pt x="19622" y="55138"/>
                  </a:cubicBezTo>
                  <a:cubicBezTo>
                    <a:pt x="19622" y="54828"/>
                    <a:pt x="19872" y="54578"/>
                    <a:pt x="20181" y="54578"/>
                  </a:cubicBezTo>
                  <a:close/>
                  <a:moveTo>
                    <a:pt x="23920" y="54578"/>
                  </a:moveTo>
                  <a:cubicBezTo>
                    <a:pt x="24217" y="54578"/>
                    <a:pt x="24479" y="54828"/>
                    <a:pt x="24479" y="55138"/>
                  </a:cubicBezTo>
                  <a:cubicBezTo>
                    <a:pt x="24479" y="55435"/>
                    <a:pt x="24229" y="55709"/>
                    <a:pt x="23920" y="55709"/>
                  </a:cubicBezTo>
                  <a:cubicBezTo>
                    <a:pt x="23610" y="55709"/>
                    <a:pt x="23348" y="55459"/>
                    <a:pt x="23348" y="55138"/>
                  </a:cubicBezTo>
                  <a:cubicBezTo>
                    <a:pt x="23348" y="54828"/>
                    <a:pt x="23610" y="54578"/>
                    <a:pt x="23920" y="54578"/>
                  </a:cubicBezTo>
                  <a:close/>
                  <a:moveTo>
                    <a:pt x="27635" y="54578"/>
                  </a:moveTo>
                  <a:cubicBezTo>
                    <a:pt x="27956" y="54578"/>
                    <a:pt x="28206" y="54828"/>
                    <a:pt x="28206" y="55138"/>
                  </a:cubicBezTo>
                  <a:cubicBezTo>
                    <a:pt x="28206" y="55459"/>
                    <a:pt x="27956" y="55709"/>
                    <a:pt x="27635" y="55709"/>
                  </a:cubicBezTo>
                  <a:cubicBezTo>
                    <a:pt x="27325" y="55709"/>
                    <a:pt x="27075" y="55459"/>
                    <a:pt x="27075" y="55138"/>
                  </a:cubicBezTo>
                  <a:cubicBezTo>
                    <a:pt x="27075" y="54828"/>
                    <a:pt x="27325" y="54578"/>
                    <a:pt x="27635" y="54578"/>
                  </a:cubicBezTo>
                  <a:close/>
                  <a:moveTo>
                    <a:pt x="31373" y="54578"/>
                  </a:moveTo>
                  <a:cubicBezTo>
                    <a:pt x="31671" y="54578"/>
                    <a:pt x="31945" y="54828"/>
                    <a:pt x="31945" y="55138"/>
                  </a:cubicBezTo>
                  <a:cubicBezTo>
                    <a:pt x="31945" y="55435"/>
                    <a:pt x="31683" y="55709"/>
                    <a:pt x="31373" y="55709"/>
                  </a:cubicBezTo>
                  <a:cubicBezTo>
                    <a:pt x="31064" y="55709"/>
                    <a:pt x="30814" y="55459"/>
                    <a:pt x="30814" y="55138"/>
                  </a:cubicBezTo>
                  <a:cubicBezTo>
                    <a:pt x="30814" y="54828"/>
                    <a:pt x="31064" y="54578"/>
                    <a:pt x="31373" y="54578"/>
                  </a:cubicBezTo>
                  <a:close/>
                  <a:moveTo>
                    <a:pt x="35100" y="54578"/>
                  </a:moveTo>
                  <a:cubicBezTo>
                    <a:pt x="35409" y="54578"/>
                    <a:pt x="35659" y="54828"/>
                    <a:pt x="35659" y="55138"/>
                  </a:cubicBezTo>
                  <a:cubicBezTo>
                    <a:pt x="35659" y="55459"/>
                    <a:pt x="35409" y="55709"/>
                    <a:pt x="35100" y="55709"/>
                  </a:cubicBezTo>
                  <a:cubicBezTo>
                    <a:pt x="34778" y="55709"/>
                    <a:pt x="34528" y="55459"/>
                    <a:pt x="34528" y="55138"/>
                  </a:cubicBezTo>
                  <a:cubicBezTo>
                    <a:pt x="34528" y="54828"/>
                    <a:pt x="34778" y="54578"/>
                    <a:pt x="35100" y="54578"/>
                  </a:cubicBezTo>
                  <a:close/>
                  <a:moveTo>
                    <a:pt x="38815" y="54578"/>
                  </a:moveTo>
                  <a:cubicBezTo>
                    <a:pt x="39112" y="54578"/>
                    <a:pt x="39386" y="54828"/>
                    <a:pt x="39386" y="55138"/>
                  </a:cubicBezTo>
                  <a:cubicBezTo>
                    <a:pt x="39386" y="55435"/>
                    <a:pt x="39124" y="55709"/>
                    <a:pt x="38815" y="55709"/>
                  </a:cubicBezTo>
                  <a:cubicBezTo>
                    <a:pt x="38517" y="55709"/>
                    <a:pt x="38255" y="55459"/>
                    <a:pt x="38255" y="55138"/>
                  </a:cubicBezTo>
                  <a:cubicBezTo>
                    <a:pt x="38255" y="54828"/>
                    <a:pt x="38505" y="54578"/>
                    <a:pt x="38815" y="54578"/>
                  </a:cubicBezTo>
                  <a:close/>
                  <a:moveTo>
                    <a:pt x="42553" y="54578"/>
                  </a:moveTo>
                  <a:cubicBezTo>
                    <a:pt x="42863" y="54578"/>
                    <a:pt x="43113" y="54828"/>
                    <a:pt x="43113" y="55138"/>
                  </a:cubicBezTo>
                  <a:cubicBezTo>
                    <a:pt x="43113" y="55459"/>
                    <a:pt x="42863" y="55709"/>
                    <a:pt x="42553" y="55709"/>
                  </a:cubicBezTo>
                  <a:cubicBezTo>
                    <a:pt x="42232" y="55709"/>
                    <a:pt x="41982" y="55459"/>
                    <a:pt x="41982" y="55138"/>
                  </a:cubicBezTo>
                  <a:cubicBezTo>
                    <a:pt x="41982" y="54828"/>
                    <a:pt x="42244" y="54578"/>
                    <a:pt x="42553" y="54578"/>
                  </a:cubicBezTo>
                  <a:close/>
                  <a:moveTo>
                    <a:pt x="46268" y="54578"/>
                  </a:moveTo>
                  <a:cubicBezTo>
                    <a:pt x="46565" y="54578"/>
                    <a:pt x="46839" y="54828"/>
                    <a:pt x="46839" y="55138"/>
                  </a:cubicBezTo>
                  <a:cubicBezTo>
                    <a:pt x="46839" y="55435"/>
                    <a:pt x="46589" y="55709"/>
                    <a:pt x="46268" y="55709"/>
                  </a:cubicBezTo>
                  <a:cubicBezTo>
                    <a:pt x="45970" y="55709"/>
                    <a:pt x="45708" y="55459"/>
                    <a:pt x="45708" y="55138"/>
                  </a:cubicBezTo>
                  <a:cubicBezTo>
                    <a:pt x="45708" y="54828"/>
                    <a:pt x="45958" y="54578"/>
                    <a:pt x="46268" y="54578"/>
                  </a:cubicBezTo>
                  <a:close/>
                  <a:moveTo>
                    <a:pt x="50006" y="54578"/>
                  </a:moveTo>
                  <a:cubicBezTo>
                    <a:pt x="50316" y="54578"/>
                    <a:pt x="50578" y="54828"/>
                    <a:pt x="50578" y="55138"/>
                  </a:cubicBezTo>
                  <a:cubicBezTo>
                    <a:pt x="50578" y="55459"/>
                    <a:pt x="50316" y="55709"/>
                    <a:pt x="50006" y="55709"/>
                  </a:cubicBezTo>
                  <a:cubicBezTo>
                    <a:pt x="49697" y="55709"/>
                    <a:pt x="49447" y="55459"/>
                    <a:pt x="49447" y="55138"/>
                  </a:cubicBezTo>
                  <a:cubicBezTo>
                    <a:pt x="49447" y="54828"/>
                    <a:pt x="49697" y="54578"/>
                    <a:pt x="50006" y="54578"/>
                  </a:cubicBezTo>
                  <a:close/>
                  <a:moveTo>
                    <a:pt x="53733" y="54578"/>
                  </a:moveTo>
                  <a:cubicBezTo>
                    <a:pt x="54031" y="54578"/>
                    <a:pt x="54293" y="54828"/>
                    <a:pt x="54293" y="55138"/>
                  </a:cubicBezTo>
                  <a:cubicBezTo>
                    <a:pt x="54293" y="55435"/>
                    <a:pt x="54043" y="55709"/>
                    <a:pt x="53733" y="55709"/>
                  </a:cubicBezTo>
                  <a:cubicBezTo>
                    <a:pt x="53412" y="55709"/>
                    <a:pt x="53162" y="55459"/>
                    <a:pt x="53162" y="55138"/>
                  </a:cubicBezTo>
                  <a:cubicBezTo>
                    <a:pt x="53162" y="54828"/>
                    <a:pt x="53412" y="54578"/>
                    <a:pt x="53733" y="54578"/>
                  </a:cubicBezTo>
                  <a:close/>
                  <a:moveTo>
                    <a:pt x="57460" y="54578"/>
                  </a:moveTo>
                  <a:cubicBezTo>
                    <a:pt x="57781" y="54578"/>
                    <a:pt x="58031" y="54828"/>
                    <a:pt x="58031" y="55138"/>
                  </a:cubicBezTo>
                  <a:cubicBezTo>
                    <a:pt x="58031" y="55459"/>
                    <a:pt x="57781" y="55709"/>
                    <a:pt x="57460" y="55709"/>
                  </a:cubicBezTo>
                  <a:cubicBezTo>
                    <a:pt x="57150" y="55709"/>
                    <a:pt x="56900" y="55459"/>
                    <a:pt x="56900" y="55138"/>
                  </a:cubicBezTo>
                  <a:cubicBezTo>
                    <a:pt x="56900" y="54828"/>
                    <a:pt x="57150" y="54578"/>
                    <a:pt x="57460" y="54578"/>
                  </a:cubicBezTo>
                  <a:close/>
                  <a:moveTo>
                    <a:pt x="61186" y="54578"/>
                  </a:moveTo>
                  <a:cubicBezTo>
                    <a:pt x="61484" y="54578"/>
                    <a:pt x="61746" y="54828"/>
                    <a:pt x="61746" y="55138"/>
                  </a:cubicBezTo>
                  <a:cubicBezTo>
                    <a:pt x="61746" y="55435"/>
                    <a:pt x="61496" y="55709"/>
                    <a:pt x="61186" y="55709"/>
                  </a:cubicBezTo>
                  <a:cubicBezTo>
                    <a:pt x="60877" y="55709"/>
                    <a:pt x="60615" y="55459"/>
                    <a:pt x="60615" y="55138"/>
                  </a:cubicBezTo>
                  <a:cubicBezTo>
                    <a:pt x="60615" y="54828"/>
                    <a:pt x="60877" y="54578"/>
                    <a:pt x="61186" y="54578"/>
                  </a:cubicBezTo>
                  <a:close/>
                  <a:moveTo>
                    <a:pt x="64925" y="54578"/>
                  </a:moveTo>
                  <a:cubicBezTo>
                    <a:pt x="65234" y="54578"/>
                    <a:pt x="65485" y="54828"/>
                    <a:pt x="65485" y="55138"/>
                  </a:cubicBezTo>
                  <a:cubicBezTo>
                    <a:pt x="65485" y="55459"/>
                    <a:pt x="65234" y="55709"/>
                    <a:pt x="64925" y="55709"/>
                  </a:cubicBezTo>
                  <a:cubicBezTo>
                    <a:pt x="64603" y="55709"/>
                    <a:pt x="64353" y="55459"/>
                    <a:pt x="64353" y="55138"/>
                  </a:cubicBezTo>
                  <a:cubicBezTo>
                    <a:pt x="64353" y="54828"/>
                    <a:pt x="64603" y="54578"/>
                    <a:pt x="64925" y="54578"/>
                  </a:cubicBezTo>
                  <a:close/>
                  <a:moveTo>
                    <a:pt x="68640" y="54578"/>
                  </a:moveTo>
                  <a:cubicBezTo>
                    <a:pt x="68937" y="54578"/>
                    <a:pt x="69211" y="54828"/>
                    <a:pt x="69211" y="55138"/>
                  </a:cubicBezTo>
                  <a:cubicBezTo>
                    <a:pt x="69211" y="55435"/>
                    <a:pt x="68949" y="55709"/>
                    <a:pt x="68640" y="55709"/>
                  </a:cubicBezTo>
                  <a:cubicBezTo>
                    <a:pt x="68330" y="55709"/>
                    <a:pt x="68080" y="55459"/>
                    <a:pt x="68080" y="55138"/>
                  </a:cubicBezTo>
                  <a:cubicBezTo>
                    <a:pt x="68092" y="54828"/>
                    <a:pt x="68330" y="54578"/>
                    <a:pt x="68640" y="54578"/>
                  </a:cubicBezTo>
                  <a:close/>
                  <a:moveTo>
                    <a:pt x="72366" y="54578"/>
                  </a:moveTo>
                  <a:cubicBezTo>
                    <a:pt x="72676" y="54578"/>
                    <a:pt x="72926" y="54828"/>
                    <a:pt x="72926" y="55138"/>
                  </a:cubicBezTo>
                  <a:cubicBezTo>
                    <a:pt x="72926" y="55459"/>
                    <a:pt x="72676" y="55709"/>
                    <a:pt x="72366" y="55709"/>
                  </a:cubicBezTo>
                  <a:cubicBezTo>
                    <a:pt x="72045" y="55709"/>
                    <a:pt x="71795" y="55459"/>
                    <a:pt x="71795" y="55138"/>
                  </a:cubicBezTo>
                  <a:cubicBezTo>
                    <a:pt x="71795" y="54828"/>
                    <a:pt x="72069" y="54578"/>
                    <a:pt x="72366" y="54578"/>
                  </a:cubicBezTo>
                  <a:close/>
                  <a:moveTo>
                    <a:pt x="76093" y="54578"/>
                  </a:moveTo>
                  <a:cubicBezTo>
                    <a:pt x="76391" y="54578"/>
                    <a:pt x="76664" y="54828"/>
                    <a:pt x="76664" y="55138"/>
                  </a:cubicBezTo>
                  <a:cubicBezTo>
                    <a:pt x="76664" y="55435"/>
                    <a:pt x="76403" y="55709"/>
                    <a:pt x="76093" y="55709"/>
                  </a:cubicBezTo>
                  <a:cubicBezTo>
                    <a:pt x="75795" y="55709"/>
                    <a:pt x="75533" y="55459"/>
                    <a:pt x="75533" y="55138"/>
                  </a:cubicBezTo>
                  <a:cubicBezTo>
                    <a:pt x="75533" y="54828"/>
                    <a:pt x="75783" y="54578"/>
                    <a:pt x="76093" y="54578"/>
                  </a:cubicBezTo>
                  <a:close/>
                  <a:moveTo>
                    <a:pt x="79712" y="54578"/>
                  </a:moveTo>
                  <a:cubicBezTo>
                    <a:pt x="80010" y="54578"/>
                    <a:pt x="80284" y="54828"/>
                    <a:pt x="80284" y="55138"/>
                  </a:cubicBezTo>
                  <a:cubicBezTo>
                    <a:pt x="80284" y="55435"/>
                    <a:pt x="80022" y="55709"/>
                    <a:pt x="79712" y="55709"/>
                  </a:cubicBezTo>
                  <a:cubicBezTo>
                    <a:pt x="79403" y="55709"/>
                    <a:pt x="79153" y="55459"/>
                    <a:pt x="79153" y="55138"/>
                  </a:cubicBezTo>
                  <a:cubicBezTo>
                    <a:pt x="79153" y="54828"/>
                    <a:pt x="79403" y="54578"/>
                    <a:pt x="79712" y="54578"/>
                  </a:cubicBezTo>
                  <a:close/>
                  <a:moveTo>
                    <a:pt x="83451" y="54578"/>
                  </a:moveTo>
                  <a:cubicBezTo>
                    <a:pt x="83761" y="54578"/>
                    <a:pt x="84011" y="54828"/>
                    <a:pt x="84011" y="55138"/>
                  </a:cubicBezTo>
                  <a:cubicBezTo>
                    <a:pt x="84011" y="55459"/>
                    <a:pt x="83761" y="55709"/>
                    <a:pt x="83451" y="55709"/>
                  </a:cubicBezTo>
                  <a:cubicBezTo>
                    <a:pt x="83141" y="55709"/>
                    <a:pt x="82880" y="55459"/>
                    <a:pt x="82880" y="55138"/>
                  </a:cubicBezTo>
                  <a:cubicBezTo>
                    <a:pt x="82880" y="54828"/>
                    <a:pt x="83141" y="54578"/>
                    <a:pt x="83451" y="54578"/>
                  </a:cubicBezTo>
                  <a:close/>
                  <a:moveTo>
                    <a:pt x="87166" y="54578"/>
                  </a:moveTo>
                  <a:cubicBezTo>
                    <a:pt x="87463" y="54578"/>
                    <a:pt x="87737" y="54828"/>
                    <a:pt x="87737" y="55138"/>
                  </a:cubicBezTo>
                  <a:cubicBezTo>
                    <a:pt x="87737" y="55435"/>
                    <a:pt x="87475" y="55709"/>
                    <a:pt x="87166" y="55709"/>
                  </a:cubicBezTo>
                  <a:cubicBezTo>
                    <a:pt x="86856" y="55709"/>
                    <a:pt x="86606" y="55459"/>
                    <a:pt x="86606" y="55138"/>
                  </a:cubicBezTo>
                  <a:cubicBezTo>
                    <a:pt x="86606" y="54828"/>
                    <a:pt x="86856" y="54578"/>
                    <a:pt x="87166" y="54578"/>
                  </a:cubicBezTo>
                  <a:close/>
                  <a:moveTo>
                    <a:pt x="90904" y="54578"/>
                  </a:moveTo>
                  <a:cubicBezTo>
                    <a:pt x="91214" y="54578"/>
                    <a:pt x="91464" y="54828"/>
                    <a:pt x="91464" y="55138"/>
                  </a:cubicBezTo>
                  <a:cubicBezTo>
                    <a:pt x="91464" y="55459"/>
                    <a:pt x="91214" y="55709"/>
                    <a:pt x="90904" y="55709"/>
                  </a:cubicBezTo>
                  <a:cubicBezTo>
                    <a:pt x="90595" y="55709"/>
                    <a:pt x="90345" y="55459"/>
                    <a:pt x="90345" y="55138"/>
                  </a:cubicBezTo>
                  <a:cubicBezTo>
                    <a:pt x="90345" y="54828"/>
                    <a:pt x="90595" y="54578"/>
                    <a:pt x="90904" y="54578"/>
                  </a:cubicBezTo>
                  <a:close/>
                  <a:moveTo>
                    <a:pt x="94631" y="54578"/>
                  </a:moveTo>
                  <a:cubicBezTo>
                    <a:pt x="94929" y="54578"/>
                    <a:pt x="95191" y="54828"/>
                    <a:pt x="95191" y="55138"/>
                  </a:cubicBezTo>
                  <a:cubicBezTo>
                    <a:pt x="95191" y="55435"/>
                    <a:pt x="94941" y="55709"/>
                    <a:pt x="94631" y="55709"/>
                  </a:cubicBezTo>
                  <a:cubicBezTo>
                    <a:pt x="94310" y="55709"/>
                    <a:pt x="94060" y="55459"/>
                    <a:pt x="94060" y="55138"/>
                  </a:cubicBezTo>
                  <a:cubicBezTo>
                    <a:pt x="94071" y="54828"/>
                    <a:pt x="94310" y="54578"/>
                    <a:pt x="94631" y="54578"/>
                  </a:cubicBezTo>
                  <a:close/>
                  <a:moveTo>
                    <a:pt x="98346" y="54578"/>
                  </a:moveTo>
                  <a:cubicBezTo>
                    <a:pt x="98655" y="54578"/>
                    <a:pt x="98905" y="54828"/>
                    <a:pt x="98905" y="55138"/>
                  </a:cubicBezTo>
                  <a:cubicBezTo>
                    <a:pt x="98905" y="55459"/>
                    <a:pt x="98655" y="55709"/>
                    <a:pt x="98346" y="55709"/>
                  </a:cubicBezTo>
                  <a:cubicBezTo>
                    <a:pt x="98036" y="55709"/>
                    <a:pt x="97786" y="55459"/>
                    <a:pt x="97786" y="55138"/>
                  </a:cubicBezTo>
                  <a:cubicBezTo>
                    <a:pt x="97786" y="54828"/>
                    <a:pt x="98036" y="54578"/>
                    <a:pt x="98346" y="54578"/>
                  </a:cubicBezTo>
                  <a:close/>
                  <a:moveTo>
                    <a:pt x="102084" y="54578"/>
                  </a:moveTo>
                  <a:cubicBezTo>
                    <a:pt x="102382" y="54578"/>
                    <a:pt x="102644" y="54828"/>
                    <a:pt x="102644" y="55138"/>
                  </a:cubicBezTo>
                  <a:cubicBezTo>
                    <a:pt x="102644" y="55435"/>
                    <a:pt x="102394" y="55709"/>
                    <a:pt x="102084" y="55709"/>
                  </a:cubicBezTo>
                  <a:cubicBezTo>
                    <a:pt x="101787" y="55709"/>
                    <a:pt x="101513" y="55459"/>
                    <a:pt x="101513" y="55138"/>
                  </a:cubicBezTo>
                  <a:cubicBezTo>
                    <a:pt x="101513" y="54828"/>
                    <a:pt x="101775" y="54578"/>
                    <a:pt x="102084" y="54578"/>
                  </a:cubicBezTo>
                  <a:close/>
                  <a:moveTo>
                    <a:pt x="105799" y="54578"/>
                  </a:moveTo>
                  <a:cubicBezTo>
                    <a:pt x="106121" y="54578"/>
                    <a:pt x="106371" y="54828"/>
                    <a:pt x="106371" y="55138"/>
                  </a:cubicBezTo>
                  <a:cubicBezTo>
                    <a:pt x="106371" y="55459"/>
                    <a:pt x="106109" y="55709"/>
                    <a:pt x="105799" y="55709"/>
                  </a:cubicBezTo>
                  <a:cubicBezTo>
                    <a:pt x="105490" y="55709"/>
                    <a:pt x="105239" y="55459"/>
                    <a:pt x="105239" y="55138"/>
                  </a:cubicBezTo>
                  <a:cubicBezTo>
                    <a:pt x="105239" y="54828"/>
                    <a:pt x="105490" y="54578"/>
                    <a:pt x="105799" y="54578"/>
                  </a:cubicBezTo>
                  <a:close/>
                  <a:moveTo>
                    <a:pt x="109538" y="54578"/>
                  </a:moveTo>
                  <a:cubicBezTo>
                    <a:pt x="109835" y="54578"/>
                    <a:pt x="110109" y="54828"/>
                    <a:pt x="110109" y="55138"/>
                  </a:cubicBezTo>
                  <a:cubicBezTo>
                    <a:pt x="110109" y="55435"/>
                    <a:pt x="109847" y="55709"/>
                    <a:pt x="109538" y="55709"/>
                  </a:cubicBezTo>
                  <a:cubicBezTo>
                    <a:pt x="109228" y="55709"/>
                    <a:pt x="108978" y="55459"/>
                    <a:pt x="108978" y="55138"/>
                  </a:cubicBezTo>
                  <a:cubicBezTo>
                    <a:pt x="108978" y="54828"/>
                    <a:pt x="109228" y="54578"/>
                    <a:pt x="109538" y="54578"/>
                  </a:cubicBezTo>
                  <a:close/>
                  <a:moveTo>
                    <a:pt x="113264" y="54578"/>
                  </a:moveTo>
                  <a:cubicBezTo>
                    <a:pt x="113574" y="54578"/>
                    <a:pt x="113824" y="54828"/>
                    <a:pt x="113824" y="55138"/>
                  </a:cubicBezTo>
                  <a:cubicBezTo>
                    <a:pt x="113824" y="55459"/>
                    <a:pt x="113574" y="55709"/>
                    <a:pt x="113264" y="55709"/>
                  </a:cubicBezTo>
                  <a:cubicBezTo>
                    <a:pt x="112943" y="55709"/>
                    <a:pt x="112693" y="55459"/>
                    <a:pt x="112693" y="55138"/>
                  </a:cubicBezTo>
                  <a:cubicBezTo>
                    <a:pt x="112693" y="54828"/>
                    <a:pt x="112943" y="54578"/>
                    <a:pt x="113264" y="54578"/>
                  </a:cubicBezTo>
                  <a:close/>
                  <a:moveTo>
                    <a:pt x="116991" y="54578"/>
                  </a:moveTo>
                  <a:cubicBezTo>
                    <a:pt x="117289" y="54578"/>
                    <a:pt x="117562" y="54828"/>
                    <a:pt x="117562" y="55138"/>
                  </a:cubicBezTo>
                  <a:cubicBezTo>
                    <a:pt x="117562" y="55435"/>
                    <a:pt x="117312" y="55709"/>
                    <a:pt x="116991" y="55709"/>
                  </a:cubicBezTo>
                  <a:cubicBezTo>
                    <a:pt x="116681" y="55709"/>
                    <a:pt x="116431" y="55459"/>
                    <a:pt x="116431" y="55138"/>
                  </a:cubicBezTo>
                  <a:cubicBezTo>
                    <a:pt x="116431" y="54828"/>
                    <a:pt x="116681" y="54578"/>
                    <a:pt x="116991" y="54578"/>
                  </a:cubicBezTo>
                  <a:close/>
                  <a:moveTo>
                    <a:pt x="120718" y="54578"/>
                  </a:moveTo>
                  <a:cubicBezTo>
                    <a:pt x="121027" y="54578"/>
                    <a:pt x="121277" y="54828"/>
                    <a:pt x="121277" y="55138"/>
                  </a:cubicBezTo>
                  <a:cubicBezTo>
                    <a:pt x="121277" y="55459"/>
                    <a:pt x="121027" y="55709"/>
                    <a:pt x="120718" y="55709"/>
                  </a:cubicBezTo>
                  <a:cubicBezTo>
                    <a:pt x="120408" y="55709"/>
                    <a:pt x="120146" y="55459"/>
                    <a:pt x="120146" y="55138"/>
                  </a:cubicBezTo>
                  <a:cubicBezTo>
                    <a:pt x="120146" y="54828"/>
                    <a:pt x="120420" y="54578"/>
                    <a:pt x="120718" y="54578"/>
                  </a:cubicBezTo>
                  <a:close/>
                  <a:moveTo>
                    <a:pt x="124456" y="54578"/>
                  </a:moveTo>
                  <a:cubicBezTo>
                    <a:pt x="124754" y="54578"/>
                    <a:pt x="125016" y="54828"/>
                    <a:pt x="125016" y="55138"/>
                  </a:cubicBezTo>
                  <a:cubicBezTo>
                    <a:pt x="125016" y="55435"/>
                    <a:pt x="124766" y="55709"/>
                    <a:pt x="124456" y="55709"/>
                  </a:cubicBezTo>
                  <a:cubicBezTo>
                    <a:pt x="124135" y="55709"/>
                    <a:pt x="123885" y="55459"/>
                    <a:pt x="123885" y="55138"/>
                  </a:cubicBezTo>
                  <a:cubicBezTo>
                    <a:pt x="123885" y="54828"/>
                    <a:pt x="124135" y="54578"/>
                    <a:pt x="124456" y="54578"/>
                  </a:cubicBezTo>
                  <a:close/>
                  <a:moveTo>
                    <a:pt x="128171" y="54578"/>
                  </a:moveTo>
                  <a:cubicBezTo>
                    <a:pt x="128480" y="54578"/>
                    <a:pt x="128742" y="54828"/>
                    <a:pt x="128742" y="55138"/>
                  </a:cubicBezTo>
                  <a:cubicBezTo>
                    <a:pt x="128742" y="55459"/>
                    <a:pt x="128480" y="55709"/>
                    <a:pt x="128171" y="55709"/>
                  </a:cubicBezTo>
                  <a:cubicBezTo>
                    <a:pt x="127861" y="55709"/>
                    <a:pt x="127611" y="55459"/>
                    <a:pt x="127611" y="55138"/>
                  </a:cubicBezTo>
                  <a:cubicBezTo>
                    <a:pt x="127611" y="54828"/>
                    <a:pt x="127861" y="54578"/>
                    <a:pt x="128171" y="54578"/>
                  </a:cubicBezTo>
                  <a:close/>
                  <a:moveTo>
                    <a:pt x="131898" y="54578"/>
                  </a:moveTo>
                  <a:cubicBezTo>
                    <a:pt x="132195" y="54578"/>
                    <a:pt x="132457" y="54828"/>
                    <a:pt x="132457" y="55138"/>
                  </a:cubicBezTo>
                  <a:cubicBezTo>
                    <a:pt x="132457" y="55435"/>
                    <a:pt x="132207" y="55709"/>
                    <a:pt x="131898" y="55709"/>
                  </a:cubicBezTo>
                  <a:cubicBezTo>
                    <a:pt x="131600" y="55709"/>
                    <a:pt x="131326" y="55459"/>
                    <a:pt x="131326" y="55138"/>
                  </a:cubicBezTo>
                  <a:cubicBezTo>
                    <a:pt x="131338" y="54828"/>
                    <a:pt x="131576" y="54578"/>
                    <a:pt x="131898" y="54578"/>
                  </a:cubicBezTo>
                  <a:close/>
                  <a:moveTo>
                    <a:pt x="135624" y="54578"/>
                  </a:moveTo>
                  <a:cubicBezTo>
                    <a:pt x="135946" y="54578"/>
                    <a:pt x="136196" y="54828"/>
                    <a:pt x="136196" y="55138"/>
                  </a:cubicBezTo>
                  <a:cubicBezTo>
                    <a:pt x="136196" y="55459"/>
                    <a:pt x="135934" y="55709"/>
                    <a:pt x="135624" y="55709"/>
                  </a:cubicBezTo>
                  <a:cubicBezTo>
                    <a:pt x="135315" y="55709"/>
                    <a:pt x="135065" y="55459"/>
                    <a:pt x="135065" y="55138"/>
                  </a:cubicBezTo>
                  <a:cubicBezTo>
                    <a:pt x="135065" y="54828"/>
                    <a:pt x="135315" y="54578"/>
                    <a:pt x="135624" y="54578"/>
                  </a:cubicBezTo>
                  <a:close/>
                  <a:moveTo>
                    <a:pt x="139351" y="54578"/>
                  </a:moveTo>
                  <a:cubicBezTo>
                    <a:pt x="139649" y="54578"/>
                    <a:pt x="139910" y="54828"/>
                    <a:pt x="139910" y="55138"/>
                  </a:cubicBezTo>
                  <a:cubicBezTo>
                    <a:pt x="139910" y="55435"/>
                    <a:pt x="139660" y="55709"/>
                    <a:pt x="139351" y="55709"/>
                  </a:cubicBezTo>
                  <a:cubicBezTo>
                    <a:pt x="139053" y="55709"/>
                    <a:pt x="138779" y="55459"/>
                    <a:pt x="138779" y="55138"/>
                  </a:cubicBezTo>
                  <a:cubicBezTo>
                    <a:pt x="138779" y="54828"/>
                    <a:pt x="139041" y="54578"/>
                    <a:pt x="139351" y="54578"/>
                  </a:cubicBezTo>
                  <a:close/>
                  <a:moveTo>
                    <a:pt x="143089" y="54578"/>
                  </a:moveTo>
                  <a:cubicBezTo>
                    <a:pt x="143399" y="54578"/>
                    <a:pt x="143649" y="54828"/>
                    <a:pt x="143649" y="55138"/>
                  </a:cubicBezTo>
                  <a:cubicBezTo>
                    <a:pt x="143649" y="55459"/>
                    <a:pt x="143399" y="55709"/>
                    <a:pt x="143089" y="55709"/>
                  </a:cubicBezTo>
                  <a:cubicBezTo>
                    <a:pt x="142768" y="55709"/>
                    <a:pt x="142518" y="55459"/>
                    <a:pt x="142518" y="55138"/>
                  </a:cubicBezTo>
                  <a:cubicBezTo>
                    <a:pt x="142518" y="54828"/>
                    <a:pt x="142768" y="54578"/>
                    <a:pt x="143089" y="54578"/>
                  </a:cubicBezTo>
                  <a:close/>
                  <a:moveTo>
                    <a:pt x="146804" y="54578"/>
                  </a:moveTo>
                  <a:cubicBezTo>
                    <a:pt x="147102" y="54578"/>
                    <a:pt x="147376" y="54828"/>
                    <a:pt x="147376" y="55138"/>
                  </a:cubicBezTo>
                  <a:cubicBezTo>
                    <a:pt x="147376" y="55435"/>
                    <a:pt x="147114" y="55709"/>
                    <a:pt x="146804" y="55709"/>
                  </a:cubicBezTo>
                  <a:cubicBezTo>
                    <a:pt x="146495" y="55709"/>
                    <a:pt x="146245" y="55459"/>
                    <a:pt x="146245" y="55138"/>
                  </a:cubicBezTo>
                  <a:cubicBezTo>
                    <a:pt x="146257" y="54828"/>
                    <a:pt x="146495" y="54578"/>
                    <a:pt x="146804" y="54578"/>
                  </a:cubicBezTo>
                  <a:close/>
                  <a:moveTo>
                    <a:pt x="150543" y="54578"/>
                  </a:moveTo>
                  <a:cubicBezTo>
                    <a:pt x="150852" y="54578"/>
                    <a:pt x="151102" y="54828"/>
                    <a:pt x="151102" y="55138"/>
                  </a:cubicBezTo>
                  <a:cubicBezTo>
                    <a:pt x="151102" y="55459"/>
                    <a:pt x="150852" y="55709"/>
                    <a:pt x="150543" y="55709"/>
                  </a:cubicBezTo>
                  <a:cubicBezTo>
                    <a:pt x="150233" y="55709"/>
                    <a:pt x="149971" y="55459"/>
                    <a:pt x="149971" y="55138"/>
                  </a:cubicBezTo>
                  <a:cubicBezTo>
                    <a:pt x="149971" y="54828"/>
                    <a:pt x="150233" y="54578"/>
                    <a:pt x="150543" y="54578"/>
                  </a:cubicBezTo>
                  <a:close/>
                  <a:moveTo>
                    <a:pt x="3405" y="56436"/>
                  </a:moveTo>
                  <a:cubicBezTo>
                    <a:pt x="3703" y="56436"/>
                    <a:pt x="3977" y="56686"/>
                    <a:pt x="3977" y="57007"/>
                  </a:cubicBezTo>
                  <a:cubicBezTo>
                    <a:pt x="3977" y="57305"/>
                    <a:pt x="3727" y="57567"/>
                    <a:pt x="3405" y="57567"/>
                  </a:cubicBezTo>
                  <a:cubicBezTo>
                    <a:pt x="3096" y="57567"/>
                    <a:pt x="2846" y="57317"/>
                    <a:pt x="2846" y="57007"/>
                  </a:cubicBezTo>
                  <a:cubicBezTo>
                    <a:pt x="2858" y="56686"/>
                    <a:pt x="3096" y="56436"/>
                    <a:pt x="3405" y="56436"/>
                  </a:cubicBezTo>
                  <a:close/>
                  <a:moveTo>
                    <a:pt x="7132" y="56436"/>
                  </a:moveTo>
                  <a:cubicBezTo>
                    <a:pt x="7430" y="56436"/>
                    <a:pt x="7692" y="56686"/>
                    <a:pt x="7692" y="57007"/>
                  </a:cubicBezTo>
                  <a:cubicBezTo>
                    <a:pt x="7692" y="57305"/>
                    <a:pt x="7442" y="57567"/>
                    <a:pt x="7132" y="57567"/>
                  </a:cubicBezTo>
                  <a:cubicBezTo>
                    <a:pt x="6834" y="57567"/>
                    <a:pt x="6560" y="57317"/>
                    <a:pt x="6560" y="57007"/>
                  </a:cubicBezTo>
                  <a:cubicBezTo>
                    <a:pt x="6584" y="56686"/>
                    <a:pt x="6822" y="56436"/>
                    <a:pt x="7132" y="56436"/>
                  </a:cubicBezTo>
                  <a:close/>
                  <a:moveTo>
                    <a:pt x="10871" y="56436"/>
                  </a:moveTo>
                  <a:cubicBezTo>
                    <a:pt x="11168" y="56436"/>
                    <a:pt x="11430" y="56686"/>
                    <a:pt x="11430" y="57007"/>
                  </a:cubicBezTo>
                  <a:cubicBezTo>
                    <a:pt x="11430" y="57305"/>
                    <a:pt x="11180" y="57567"/>
                    <a:pt x="10871" y="57567"/>
                  </a:cubicBezTo>
                  <a:cubicBezTo>
                    <a:pt x="10573" y="57567"/>
                    <a:pt x="10299" y="57317"/>
                    <a:pt x="10299" y="57007"/>
                  </a:cubicBezTo>
                  <a:cubicBezTo>
                    <a:pt x="10299" y="56686"/>
                    <a:pt x="10549" y="56436"/>
                    <a:pt x="10871" y="56436"/>
                  </a:cubicBezTo>
                  <a:close/>
                  <a:moveTo>
                    <a:pt x="14585" y="56436"/>
                  </a:moveTo>
                  <a:cubicBezTo>
                    <a:pt x="14883" y="56436"/>
                    <a:pt x="15157" y="56686"/>
                    <a:pt x="15157" y="57007"/>
                  </a:cubicBezTo>
                  <a:cubicBezTo>
                    <a:pt x="15157" y="57305"/>
                    <a:pt x="14895" y="57567"/>
                    <a:pt x="14585" y="57567"/>
                  </a:cubicBezTo>
                  <a:cubicBezTo>
                    <a:pt x="14288" y="57567"/>
                    <a:pt x="14014" y="57317"/>
                    <a:pt x="14014" y="57007"/>
                  </a:cubicBezTo>
                  <a:cubicBezTo>
                    <a:pt x="14038" y="56686"/>
                    <a:pt x="14276" y="56436"/>
                    <a:pt x="14585" y="56436"/>
                  </a:cubicBezTo>
                  <a:close/>
                  <a:moveTo>
                    <a:pt x="18324" y="56436"/>
                  </a:moveTo>
                  <a:cubicBezTo>
                    <a:pt x="18622" y="56436"/>
                    <a:pt x="18883" y="56686"/>
                    <a:pt x="18883" y="57007"/>
                  </a:cubicBezTo>
                  <a:cubicBezTo>
                    <a:pt x="18883" y="57305"/>
                    <a:pt x="18633" y="57567"/>
                    <a:pt x="18324" y="57567"/>
                  </a:cubicBezTo>
                  <a:cubicBezTo>
                    <a:pt x="18026" y="57567"/>
                    <a:pt x="17752" y="57317"/>
                    <a:pt x="17752" y="57007"/>
                  </a:cubicBezTo>
                  <a:cubicBezTo>
                    <a:pt x="17752" y="56686"/>
                    <a:pt x="18014" y="56436"/>
                    <a:pt x="18324" y="56436"/>
                  </a:cubicBezTo>
                  <a:close/>
                  <a:moveTo>
                    <a:pt x="22039" y="56436"/>
                  </a:moveTo>
                  <a:cubicBezTo>
                    <a:pt x="22336" y="56436"/>
                    <a:pt x="22610" y="56686"/>
                    <a:pt x="22610" y="57007"/>
                  </a:cubicBezTo>
                  <a:cubicBezTo>
                    <a:pt x="22610" y="57305"/>
                    <a:pt x="22360" y="57567"/>
                    <a:pt x="22039" y="57567"/>
                  </a:cubicBezTo>
                  <a:cubicBezTo>
                    <a:pt x="21729" y="57567"/>
                    <a:pt x="21479" y="57317"/>
                    <a:pt x="21479" y="57007"/>
                  </a:cubicBezTo>
                  <a:cubicBezTo>
                    <a:pt x="21491" y="56686"/>
                    <a:pt x="21729" y="56436"/>
                    <a:pt x="22039" y="56436"/>
                  </a:cubicBezTo>
                  <a:close/>
                  <a:moveTo>
                    <a:pt x="25777" y="56436"/>
                  </a:moveTo>
                  <a:cubicBezTo>
                    <a:pt x="26075" y="56436"/>
                    <a:pt x="26349" y="56686"/>
                    <a:pt x="26349" y="57007"/>
                  </a:cubicBezTo>
                  <a:cubicBezTo>
                    <a:pt x="26349" y="57305"/>
                    <a:pt x="26087" y="57567"/>
                    <a:pt x="25777" y="57567"/>
                  </a:cubicBezTo>
                  <a:cubicBezTo>
                    <a:pt x="25468" y="57567"/>
                    <a:pt x="25206" y="57317"/>
                    <a:pt x="25206" y="57007"/>
                  </a:cubicBezTo>
                  <a:cubicBezTo>
                    <a:pt x="25218" y="56686"/>
                    <a:pt x="25468" y="56436"/>
                    <a:pt x="25777" y="56436"/>
                  </a:cubicBezTo>
                  <a:close/>
                  <a:moveTo>
                    <a:pt x="29504" y="56436"/>
                  </a:moveTo>
                  <a:cubicBezTo>
                    <a:pt x="29801" y="56436"/>
                    <a:pt x="30063" y="56686"/>
                    <a:pt x="30063" y="57007"/>
                  </a:cubicBezTo>
                  <a:cubicBezTo>
                    <a:pt x="30063" y="57305"/>
                    <a:pt x="29813" y="57567"/>
                    <a:pt x="29504" y="57567"/>
                  </a:cubicBezTo>
                  <a:cubicBezTo>
                    <a:pt x="29182" y="57567"/>
                    <a:pt x="28932" y="57317"/>
                    <a:pt x="28932" y="57007"/>
                  </a:cubicBezTo>
                  <a:cubicBezTo>
                    <a:pt x="28944" y="56686"/>
                    <a:pt x="29182" y="56436"/>
                    <a:pt x="29504" y="56436"/>
                  </a:cubicBezTo>
                  <a:close/>
                  <a:moveTo>
                    <a:pt x="33230" y="56436"/>
                  </a:moveTo>
                  <a:cubicBezTo>
                    <a:pt x="33528" y="56436"/>
                    <a:pt x="33802" y="56686"/>
                    <a:pt x="33802" y="57007"/>
                  </a:cubicBezTo>
                  <a:cubicBezTo>
                    <a:pt x="33802" y="57305"/>
                    <a:pt x="33552" y="57567"/>
                    <a:pt x="33230" y="57567"/>
                  </a:cubicBezTo>
                  <a:cubicBezTo>
                    <a:pt x="32921" y="57567"/>
                    <a:pt x="32671" y="57317"/>
                    <a:pt x="32671" y="57007"/>
                  </a:cubicBezTo>
                  <a:cubicBezTo>
                    <a:pt x="32671" y="56686"/>
                    <a:pt x="32921" y="56436"/>
                    <a:pt x="33230" y="56436"/>
                  </a:cubicBezTo>
                  <a:close/>
                  <a:moveTo>
                    <a:pt x="36957" y="56436"/>
                  </a:moveTo>
                  <a:cubicBezTo>
                    <a:pt x="37255" y="56436"/>
                    <a:pt x="37517" y="56686"/>
                    <a:pt x="37517" y="57007"/>
                  </a:cubicBezTo>
                  <a:cubicBezTo>
                    <a:pt x="37517" y="57305"/>
                    <a:pt x="37267" y="57567"/>
                    <a:pt x="36957" y="57567"/>
                  </a:cubicBezTo>
                  <a:cubicBezTo>
                    <a:pt x="36648" y="57567"/>
                    <a:pt x="36386" y="57317"/>
                    <a:pt x="36386" y="57007"/>
                  </a:cubicBezTo>
                  <a:cubicBezTo>
                    <a:pt x="36409" y="56686"/>
                    <a:pt x="36648" y="56436"/>
                    <a:pt x="36957" y="56436"/>
                  </a:cubicBezTo>
                  <a:close/>
                  <a:moveTo>
                    <a:pt x="40672" y="56436"/>
                  </a:moveTo>
                  <a:cubicBezTo>
                    <a:pt x="40970" y="56436"/>
                    <a:pt x="41243" y="56686"/>
                    <a:pt x="41243" y="57007"/>
                  </a:cubicBezTo>
                  <a:cubicBezTo>
                    <a:pt x="41243" y="57305"/>
                    <a:pt x="40993" y="57567"/>
                    <a:pt x="40672" y="57567"/>
                  </a:cubicBezTo>
                  <a:cubicBezTo>
                    <a:pt x="40374" y="57567"/>
                    <a:pt x="40112" y="57317"/>
                    <a:pt x="40112" y="57007"/>
                  </a:cubicBezTo>
                  <a:cubicBezTo>
                    <a:pt x="40124" y="56686"/>
                    <a:pt x="40362" y="56436"/>
                    <a:pt x="40672" y="56436"/>
                  </a:cubicBezTo>
                  <a:close/>
                  <a:moveTo>
                    <a:pt x="44410" y="56436"/>
                  </a:moveTo>
                  <a:cubicBezTo>
                    <a:pt x="44708" y="56436"/>
                    <a:pt x="44982" y="56686"/>
                    <a:pt x="44982" y="57007"/>
                  </a:cubicBezTo>
                  <a:cubicBezTo>
                    <a:pt x="44982" y="57305"/>
                    <a:pt x="44720" y="57567"/>
                    <a:pt x="44410" y="57567"/>
                  </a:cubicBezTo>
                  <a:cubicBezTo>
                    <a:pt x="44113" y="57567"/>
                    <a:pt x="43851" y="57317"/>
                    <a:pt x="43851" y="57007"/>
                  </a:cubicBezTo>
                  <a:cubicBezTo>
                    <a:pt x="43851" y="56686"/>
                    <a:pt x="44101" y="56436"/>
                    <a:pt x="44410" y="56436"/>
                  </a:cubicBezTo>
                  <a:close/>
                  <a:moveTo>
                    <a:pt x="48137" y="56436"/>
                  </a:moveTo>
                  <a:cubicBezTo>
                    <a:pt x="48435" y="56436"/>
                    <a:pt x="48697" y="56686"/>
                    <a:pt x="48697" y="57007"/>
                  </a:cubicBezTo>
                  <a:cubicBezTo>
                    <a:pt x="48697" y="57305"/>
                    <a:pt x="48447" y="57567"/>
                    <a:pt x="48137" y="57567"/>
                  </a:cubicBezTo>
                  <a:cubicBezTo>
                    <a:pt x="47839" y="57567"/>
                    <a:pt x="47566" y="57317"/>
                    <a:pt x="47566" y="57007"/>
                  </a:cubicBezTo>
                  <a:cubicBezTo>
                    <a:pt x="47578" y="56686"/>
                    <a:pt x="47839" y="56436"/>
                    <a:pt x="48137" y="56436"/>
                  </a:cubicBezTo>
                  <a:close/>
                  <a:moveTo>
                    <a:pt x="51864" y="56436"/>
                  </a:moveTo>
                  <a:cubicBezTo>
                    <a:pt x="52161" y="56436"/>
                    <a:pt x="52435" y="56686"/>
                    <a:pt x="52435" y="57007"/>
                  </a:cubicBezTo>
                  <a:cubicBezTo>
                    <a:pt x="52435" y="57305"/>
                    <a:pt x="52185" y="57567"/>
                    <a:pt x="51864" y="57567"/>
                  </a:cubicBezTo>
                  <a:cubicBezTo>
                    <a:pt x="51566" y="57567"/>
                    <a:pt x="51304" y="57317"/>
                    <a:pt x="51304" y="57007"/>
                  </a:cubicBezTo>
                  <a:cubicBezTo>
                    <a:pt x="51304" y="56686"/>
                    <a:pt x="51554" y="56436"/>
                    <a:pt x="51864" y="56436"/>
                  </a:cubicBezTo>
                  <a:close/>
                  <a:moveTo>
                    <a:pt x="55602" y="56436"/>
                  </a:moveTo>
                  <a:cubicBezTo>
                    <a:pt x="55900" y="56436"/>
                    <a:pt x="56174" y="56686"/>
                    <a:pt x="56174" y="57007"/>
                  </a:cubicBezTo>
                  <a:cubicBezTo>
                    <a:pt x="56174" y="57305"/>
                    <a:pt x="55912" y="57567"/>
                    <a:pt x="55602" y="57567"/>
                  </a:cubicBezTo>
                  <a:cubicBezTo>
                    <a:pt x="55293" y="57567"/>
                    <a:pt x="55043" y="57317"/>
                    <a:pt x="55043" y="57007"/>
                  </a:cubicBezTo>
                  <a:cubicBezTo>
                    <a:pt x="55043" y="56686"/>
                    <a:pt x="55293" y="56436"/>
                    <a:pt x="55602" y="56436"/>
                  </a:cubicBezTo>
                  <a:close/>
                  <a:moveTo>
                    <a:pt x="59329" y="56436"/>
                  </a:moveTo>
                  <a:cubicBezTo>
                    <a:pt x="59627" y="56436"/>
                    <a:pt x="59889" y="56686"/>
                    <a:pt x="59889" y="57007"/>
                  </a:cubicBezTo>
                  <a:cubicBezTo>
                    <a:pt x="59889" y="57305"/>
                    <a:pt x="59639" y="57567"/>
                    <a:pt x="59329" y="57567"/>
                  </a:cubicBezTo>
                  <a:cubicBezTo>
                    <a:pt x="59008" y="57567"/>
                    <a:pt x="58757" y="57317"/>
                    <a:pt x="58757" y="57007"/>
                  </a:cubicBezTo>
                  <a:cubicBezTo>
                    <a:pt x="58757" y="56686"/>
                    <a:pt x="59008" y="56436"/>
                    <a:pt x="59329" y="56436"/>
                  </a:cubicBezTo>
                  <a:close/>
                  <a:moveTo>
                    <a:pt x="63056" y="56436"/>
                  </a:moveTo>
                  <a:cubicBezTo>
                    <a:pt x="63353" y="56436"/>
                    <a:pt x="63627" y="56686"/>
                    <a:pt x="63627" y="57007"/>
                  </a:cubicBezTo>
                  <a:cubicBezTo>
                    <a:pt x="63627" y="57305"/>
                    <a:pt x="63377" y="57567"/>
                    <a:pt x="63056" y="57567"/>
                  </a:cubicBezTo>
                  <a:cubicBezTo>
                    <a:pt x="62746" y="57567"/>
                    <a:pt x="62496" y="57317"/>
                    <a:pt x="62496" y="57007"/>
                  </a:cubicBezTo>
                  <a:cubicBezTo>
                    <a:pt x="62496" y="56686"/>
                    <a:pt x="62746" y="56436"/>
                    <a:pt x="63056" y="56436"/>
                  </a:cubicBezTo>
                  <a:close/>
                  <a:moveTo>
                    <a:pt x="66782" y="56436"/>
                  </a:moveTo>
                  <a:cubicBezTo>
                    <a:pt x="67080" y="56436"/>
                    <a:pt x="67342" y="56686"/>
                    <a:pt x="67342" y="57007"/>
                  </a:cubicBezTo>
                  <a:cubicBezTo>
                    <a:pt x="67342" y="57305"/>
                    <a:pt x="67092" y="57567"/>
                    <a:pt x="66782" y="57567"/>
                  </a:cubicBezTo>
                  <a:cubicBezTo>
                    <a:pt x="66473" y="57567"/>
                    <a:pt x="66211" y="57317"/>
                    <a:pt x="66211" y="57007"/>
                  </a:cubicBezTo>
                  <a:cubicBezTo>
                    <a:pt x="66235" y="56686"/>
                    <a:pt x="66473" y="56436"/>
                    <a:pt x="66782" y="56436"/>
                  </a:cubicBezTo>
                  <a:close/>
                  <a:moveTo>
                    <a:pt x="70509" y="56436"/>
                  </a:moveTo>
                  <a:cubicBezTo>
                    <a:pt x="70807" y="56436"/>
                    <a:pt x="71080" y="56686"/>
                    <a:pt x="71080" y="57007"/>
                  </a:cubicBezTo>
                  <a:cubicBezTo>
                    <a:pt x="71080" y="57305"/>
                    <a:pt x="70830" y="57567"/>
                    <a:pt x="70509" y="57567"/>
                  </a:cubicBezTo>
                  <a:cubicBezTo>
                    <a:pt x="70199" y="57567"/>
                    <a:pt x="69949" y="57317"/>
                    <a:pt x="69949" y="57007"/>
                  </a:cubicBezTo>
                  <a:cubicBezTo>
                    <a:pt x="69949" y="56686"/>
                    <a:pt x="70199" y="56436"/>
                    <a:pt x="70509" y="56436"/>
                  </a:cubicBezTo>
                  <a:close/>
                  <a:moveTo>
                    <a:pt x="74236" y="56436"/>
                  </a:moveTo>
                  <a:cubicBezTo>
                    <a:pt x="74533" y="56436"/>
                    <a:pt x="74795" y="56686"/>
                    <a:pt x="74795" y="57007"/>
                  </a:cubicBezTo>
                  <a:cubicBezTo>
                    <a:pt x="74795" y="57305"/>
                    <a:pt x="74545" y="57567"/>
                    <a:pt x="74236" y="57567"/>
                  </a:cubicBezTo>
                  <a:cubicBezTo>
                    <a:pt x="73938" y="57567"/>
                    <a:pt x="73676" y="57317"/>
                    <a:pt x="73676" y="57007"/>
                  </a:cubicBezTo>
                  <a:cubicBezTo>
                    <a:pt x="73676" y="56686"/>
                    <a:pt x="73926" y="56436"/>
                    <a:pt x="74236" y="56436"/>
                  </a:cubicBezTo>
                  <a:close/>
                  <a:moveTo>
                    <a:pt x="77855" y="56436"/>
                  </a:moveTo>
                  <a:cubicBezTo>
                    <a:pt x="78153" y="56436"/>
                    <a:pt x="78415" y="56686"/>
                    <a:pt x="78415" y="57007"/>
                  </a:cubicBezTo>
                  <a:cubicBezTo>
                    <a:pt x="78415" y="57305"/>
                    <a:pt x="78165" y="57567"/>
                    <a:pt x="77855" y="57567"/>
                  </a:cubicBezTo>
                  <a:cubicBezTo>
                    <a:pt x="77546" y="57567"/>
                    <a:pt x="77284" y="57317"/>
                    <a:pt x="77284" y="57007"/>
                  </a:cubicBezTo>
                  <a:cubicBezTo>
                    <a:pt x="77284" y="56686"/>
                    <a:pt x="77546" y="56436"/>
                    <a:pt x="77855" y="56436"/>
                  </a:cubicBezTo>
                  <a:close/>
                  <a:moveTo>
                    <a:pt x="81570" y="56436"/>
                  </a:moveTo>
                  <a:cubicBezTo>
                    <a:pt x="81868" y="56436"/>
                    <a:pt x="82141" y="56686"/>
                    <a:pt x="82141" y="57007"/>
                  </a:cubicBezTo>
                  <a:cubicBezTo>
                    <a:pt x="82141" y="57305"/>
                    <a:pt x="81879" y="57567"/>
                    <a:pt x="81570" y="57567"/>
                  </a:cubicBezTo>
                  <a:cubicBezTo>
                    <a:pt x="81260" y="57567"/>
                    <a:pt x="81010" y="57317"/>
                    <a:pt x="81010" y="57007"/>
                  </a:cubicBezTo>
                  <a:cubicBezTo>
                    <a:pt x="81022" y="56686"/>
                    <a:pt x="81260" y="56436"/>
                    <a:pt x="81570" y="56436"/>
                  </a:cubicBezTo>
                  <a:close/>
                  <a:moveTo>
                    <a:pt x="85308" y="56436"/>
                  </a:moveTo>
                  <a:cubicBezTo>
                    <a:pt x="85606" y="56436"/>
                    <a:pt x="85880" y="56686"/>
                    <a:pt x="85880" y="57007"/>
                  </a:cubicBezTo>
                  <a:cubicBezTo>
                    <a:pt x="85880" y="57305"/>
                    <a:pt x="85618" y="57567"/>
                    <a:pt x="85308" y="57567"/>
                  </a:cubicBezTo>
                  <a:cubicBezTo>
                    <a:pt x="84999" y="57567"/>
                    <a:pt x="84749" y="57317"/>
                    <a:pt x="84749" y="57007"/>
                  </a:cubicBezTo>
                  <a:cubicBezTo>
                    <a:pt x="84749" y="56686"/>
                    <a:pt x="84999" y="56436"/>
                    <a:pt x="85308" y="56436"/>
                  </a:cubicBezTo>
                  <a:close/>
                  <a:moveTo>
                    <a:pt x="89035" y="56436"/>
                  </a:moveTo>
                  <a:cubicBezTo>
                    <a:pt x="89333" y="56436"/>
                    <a:pt x="89595" y="56686"/>
                    <a:pt x="89595" y="57007"/>
                  </a:cubicBezTo>
                  <a:cubicBezTo>
                    <a:pt x="89595" y="57305"/>
                    <a:pt x="89345" y="57567"/>
                    <a:pt x="89035" y="57567"/>
                  </a:cubicBezTo>
                  <a:cubicBezTo>
                    <a:pt x="88714" y="57567"/>
                    <a:pt x="88464" y="57317"/>
                    <a:pt x="88464" y="57007"/>
                  </a:cubicBezTo>
                  <a:cubicBezTo>
                    <a:pt x="88475" y="56686"/>
                    <a:pt x="88714" y="56436"/>
                    <a:pt x="89035" y="56436"/>
                  </a:cubicBezTo>
                  <a:close/>
                  <a:moveTo>
                    <a:pt x="92762" y="56436"/>
                  </a:moveTo>
                  <a:cubicBezTo>
                    <a:pt x="93059" y="56436"/>
                    <a:pt x="93333" y="56686"/>
                    <a:pt x="93333" y="57007"/>
                  </a:cubicBezTo>
                  <a:cubicBezTo>
                    <a:pt x="93333" y="57305"/>
                    <a:pt x="93071" y="57567"/>
                    <a:pt x="92762" y="57567"/>
                  </a:cubicBezTo>
                  <a:cubicBezTo>
                    <a:pt x="92452" y="57567"/>
                    <a:pt x="92202" y="57317"/>
                    <a:pt x="92202" y="57007"/>
                  </a:cubicBezTo>
                  <a:cubicBezTo>
                    <a:pt x="92202" y="56686"/>
                    <a:pt x="92452" y="56436"/>
                    <a:pt x="92762" y="56436"/>
                  </a:cubicBezTo>
                  <a:close/>
                  <a:moveTo>
                    <a:pt x="96488" y="56436"/>
                  </a:moveTo>
                  <a:cubicBezTo>
                    <a:pt x="96786" y="56436"/>
                    <a:pt x="97048" y="56686"/>
                    <a:pt x="97048" y="57007"/>
                  </a:cubicBezTo>
                  <a:cubicBezTo>
                    <a:pt x="97048" y="57305"/>
                    <a:pt x="96798" y="57567"/>
                    <a:pt x="96488" y="57567"/>
                  </a:cubicBezTo>
                  <a:cubicBezTo>
                    <a:pt x="96191" y="57567"/>
                    <a:pt x="95917" y="57317"/>
                    <a:pt x="95917" y="57007"/>
                  </a:cubicBezTo>
                  <a:cubicBezTo>
                    <a:pt x="95917" y="56686"/>
                    <a:pt x="96179" y="56436"/>
                    <a:pt x="96488" y="56436"/>
                  </a:cubicBezTo>
                  <a:close/>
                  <a:moveTo>
                    <a:pt x="100203" y="56436"/>
                  </a:moveTo>
                  <a:cubicBezTo>
                    <a:pt x="100501" y="56436"/>
                    <a:pt x="100775" y="56686"/>
                    <a:pt x="100775" y="57007"/>
                  </a:cubicBezTo>
                  <a:cubicBezTo>
                    <a:pt x="100775" y="57305"/>
                    <a:pt x="100513" y="57567"/>
                    <a:pt x="100203" y="57567"/>
                  </a:cubicBezTo>
                  <a:cubicBezTo>
                    <a:pt x="99905" y="57567"/>
                    <a:pt x="99644" y="57317"/>
                    <a:pt x="99644" y="57007"/>
                  </a:cubicBezTo>
                  <a:cubicBezTo>
                    <a:pt x="99655" y="56686"/>
                    <a:pt x="99894" y="56436"/>
                    <a:pt x="100203" y="56436"/>
                  </a:cubicBezTo>
                  <a:close/>
                  <a:moveTo>
                    <a:pt x="103942" y="56436"/>
                  </a:moveTo>
                  <a:cubicBezTo>
                    <a:pt x="104239" y="56436"/>
                    <a:pt x="104513" y="56686"/>
                    <a:pt x="104513" y="57007"/>
                  </a:cubicBezTo>
                  <a:cubicBezTo>
                    <a:pt x="104513" y="57305"/>
                    <a:pt x="104251" y="57567"/>
                    <a:pt x="103942" y="57567"/>
                  </a:cubicBezTo>
                  <a:cubicBezTo>
                    <a:pt x="103644" y="57567"/>
                    <a:pt x="103382" y="57317"/>
                    <a:pt x="103382" y="57007"/>
                  </a:cubicBezTo>
                  <a:cubicBezTo>
                    <a:pt x="103382" y="56686"/>
                    <a:pt x="103632" y="56436"/>
                    <a:pt x="103942" y="56436"/>
                  </a:cubicBezTo>
                  <a:close/>
                  <a:moveTo>
                    <a:pt x="107668" y="56436"/>
                  </a:moveTo>
                  <a:cubicBezTo>
                    <a:pt x="107966" y="56436"/>
                    <a:pt x="108228" y="56686"/>
                    <a:pt x="108228" y="57007"/>
                  </a:cubicBezTo>
                  <a:cubicBezTo>
                    <a:pt x="108228" y="57305"/>
                    <a:pt x="107978" y="57567"/>
                    <a:pt x="107668" y="57567"/>
                  </a:cubicBezTo>
                  <a:cubicBezTo>
                    <a:pt x="107371" y="57567"/>
                    <a:pt x="107097" y="57317"/>
                    <a:pt x="107097" y="57007"/>
                  </a:cubicBezTo>
                  <a:cubicBezTo>
                    <a:pt x="107109" y="56686"/>
                    <a:pt x="107347" y="56436"/>
                    <a:pt x="107668" y="56436"/>
                  </a:cubicBezTo>
                  <a:close/>
                  <a:moveTo>
                    <a:pt x="111395" y="56436"/>
                  </a:moveTo>
                  <a:cubicBezTo>
                    <a:pt x="111693" y="56436"/>
                    <a:pt x="111967" y="56686"/>
                    <a:pt x="111967" y="57007"/>
                  </a:cubicBezTo>
                  <a:cubicBezTo>
                    <a:pt x="111967" y="57305"/>
                    <a:pt x="111705" y="57567"/>
                    <a:pt x="111395" y="57567"/>
                  </a:cubicBezTo>
                  <a:cubicBezTo>
                    <a:pt x="111085" y="57567"/>
                    <a:pt x="110835" y="57317"/>
                    <a:pt x="110835" y="57007"/>
                  </a:cubicBezTo>
                  <a:cubicBezTo>
                    <a:pt x="110835" y="56686"/>
                    <a:pt x="111085" y="56436"/>
                    <a:pt x="111395" y="56436"/>
                  </a:cubicBezTo>
                  <a:close/>
                  <a:moveTo>
                    <a:pt x="115122" y="56436"/>
                  </a:moveTo>
                  <a:cubicBezTo>
                    <a:pt x="115419" y="56436"/>
                    <a:pt x="115681" y="56686"/>
                    <a:pt x="115681" y="57007"/>
                  </a:cubicBezTo>
                  <a:cubicBezTo>
                    <a:pt x="115681" y="57305"/>
                    <a:pt x="115431" y="57567"/>
                    <a:pt x="115122" y="57567"/>
                  </a:cubicBezTo>
                  <a:cubicBezTo>
                    <a:pt x="114812" y="57567"/>
                    <a:pt x="114550" y="57317"/>
                    <a:pt x="114550" y="57007"/>
                  </a:cubicBezTo>
                  <a:cubicBezTo>
                    <a:pt x="114574" y="56686"/>
                    <a:pt x="114812" y="56436"/>
                    <a:pt x="115122" y="56436"/>
                  </a:cubicBezTo>
                  <a:close/>
                  <a:moveTo>
                    <a:pt x="118860" y="56436"/>
                  </a:moveTo>
                  <a:cubicBezTo>
                    <a:pt x="119158" y="56436"/>
                    <a:pt x="119420" y="56686"/>
                    <a:pt x="119420" y="57007"/>
                  </a:cubicBezTo>
                  <a:cubicBezTo>
                    <a:pt x="119420" y="57305"/>
                    <a:pt x="119170" y="57567"/>
                    <a:pt x="118860" y="57567"/>
                  </a:cubicBezTo>
                  <a:cubicBezTo>
                    <a:pt x="118539" y="57567"/>
                    <a:pt x="118289" y="57317"/>
                    <a:pt x="118289" y="57007"/>
                  </a:cubicBezTo>
                  <a:cubicBezTo>
                    <a:pt x="118289" y="56686"/>
                    <a:pt x="118539" y="56436"/>
                    <a:pt x="118860" y="56436"/>
                  </a:cubicBezTo>
                  <a:close/>
                  <a:moveTo>
                    <a:pt x="122575" y="56436"/>
                  </a:moveTo>
                  <a:cubicBezTo>
                    <a:pt x="122873" y="56436"/>
                    <a:pt x="123146" y="56686"/>
                    <a:pt x="123146" y="57007"/>
                  </a:cubicBezTo>
                  <a:cubicBezTo>
                    <a:pt x="123146" y="57305"/>
                    <a:pt x="122885" y="57567"/>
                    <a:pt x="122575" y="57567"/>
                  </a:cubicBezTo>
                  <a:cubicBezTo>
                    <a:pt x="122265" y="57567"/>
                    <a:pt x="122015" y="57317"/>
                    <a:pt x="122015" y="57007"/>
                  </a:cubicBezTo>
                  <a:cubicBezTo>
                    <a:pt x="122027" y="56686"/>
                    <a:pt x="122277" y="56436"/>
                    <a:pt x="122575" y="56436"/>
                  </a:cubicBezTo>
                  <a:close/>
                  <a:moveTo>
                    <a:pt x="126314" y="56436"/>
                  </a:moveTo>
                  <a:cubicBezTo>
                    <a:pt x="126611" y="56436"/>
                    <a:pt x="126873" y="56686"/>
                    <a:pt x="126873" y="57007"/>
                  </a:cubicBezTo>
                  <a:cubicBezTo>
                    <a:pt x="126873" y="57305"/>
                    <a:pt x="126623" y="57567"/>
                    <a:pt x="126314" y="57567"/>
                  </a:cubicBezTo>
                  <a:cubicBezTo>
                    <a:pt x="126004" y="57567"/>
                    <a:pt x="125742" y="57317"/>
                    <a:pt x="125742" y="57007"/>
                  </a:cubicBezTo>
                  <a:cubicBezTo>
                    <a:pt x="125742" y="56686"/>
                    <a:pt x="126004" y="56436"/>
                    <a:pt x="126314" y="56436"/>
                  </a:cubicBezTo>
                  <a:close/>
                  <a:moveTo>
                    <a:pt x="130028" y="56436"/>
                  </a:moveTo>
                  <a:cubicBezTo>
                    <a:pt x="130326" y="56436"/>
                    <a:pt x="130600" y="56686"/>
                    <a:pt x="130600" y="57007"/>
                  </a:cubicBezTo>
                  <a:cubicBezTo>
                    <a:pt x="130600" y="57305"/>
                    <a:pt x="130350" y="57567"/>
                    <a:pt x="130028" y="57567"/>
                  </a:cubicBezTo>
                  <a:cubicBezTo>
                    <a:pt x="129731" y="57567"/>
                    <a:pt x="129469" y="57317"/>
                    <a:pt x="129469" y="57007"/>
                  </a:cubicBezTo>
                  <a:cubicBezTo>
                    <a:pt x="129469" y="56686"/>
                    <a:pt x="129719" y="56436"/>
                    <a:pt x="130028" y="56436"/>
                  </a:cubicBezTo>
                  <a:close/>
                  <a:moveTo>
                    <a:pt x="133767" y="56436"/>
                  </a:moveTo>
                  <a:cubicBezTo>
                    <a:pt x="134065" y="56436"/>
                    <a:pt x="134326" y="56686"/>
                    <a:pt x="134326" y="57007"/>
                  </a:cubicBezTo>
                  <a:cubicBezTo>
                    <a:pt x="134326" y="57305"/>
                    <a:pt x="134076" y="57567"/>
                    <a:pt x="133767" y="57567"/>
                  </a:cubicBezTo>
                  <a:cubicBezTo>
                    <a:pt x="133469" y="57567"/>
                    <a:pt x="133207" y="57317"/>
                    <a:pt x="133207" y="57007"/>
                  </a:cubicBezTo>
                  <a:cubicBezTo>
                    <a:pt x="133207" y="56686"/>
                    <a:pt x="133457" y="56436"/>
                    <a:pt x="133767" y="56436"/>
                  </a:cubicBezTo>
                  <a:close/>
                  <a:moveTo>
                    <a:pt x="137494" y="56436"/>
                  </a:moveTo>
                  <a:cubicBezTo>
                    <a:pt x="137791" y="56436"/>
                    <a:pt x="138053" y="56686"/>
                    <a:pt x="138053" y="57007"/>
                  </a:cubicBezTo>
                  <a:cubicBezTo>
                    <a:pt x="138053" y="57305"/>
                    <a:pt x="137803" y="57567"/>
                    <a:pt x="137494" y="57567"/>
                  </a:cubicBezTo>
                  <a:cubicBezTo>
                    <a:pt x="137196" y="57567"/>
                    <a:pt x="136922" y="57317"/>
                    <a:pt x="136922" y="57007"/>
                  </a:cubicBezTo>
                  <a:cubicBezTo>
                    <a:pt x="136934" y="56686"/>
                    <a:pt x="137172" y="56436"/>
                    <a:pt x="137494" y="56436"/>
                  </a:cubicBezTo>
                  <a:close/>
                  <a:moveTo>
                    <a:pt x="141220" y="56436"/>
                  </a:moveTo>
                  <a:cubicBezTo>
                    <a:pt x="141518" y="56436"/>
                    <a:pt x="141792" y="56686"/>
                    <a:pt x="141792" y="57007"/>
                  </a:cubicBezTo>
                  <a:cubicBezTo>
                    <a:pt x="141792" y="57305"/>
                    <a:pt x="141530" y="57567"/>
                    <a:pt x="141220" y="57567"/>
                  </a:cubicBezTo>
                  <a:cubicBezTo>
                    <a:pt x="140911" y="57567"/>
                    <a:pt x="140661" y="57317"/>
                    <a:pt x="140661" y="57007"/>
                  </a:cubicBezTo>
                  <a:cubicBezTo>
                    <a:pt x="140661" y="56686"/>
                    <a:pt x="140911" y="56436"/>
                    <a:pt x="141220" y="56436"/>
                  </a:cubicBezTo>
                  <a:close/>
                  <a:moveTo>
                    <a:pt x="144947" y="56436"/>
                  </a:moveTo>
                  <a:cubicBezTo>
                    <a:pt x="145244" y="56436"/>
                    <a:pt x="145506" y="56686"/>
                    <a:pt x="145506" y="57007"/>
                  </a:cubicBezTo>
                  <a:cubicBezTo>
                    <a:pt x="145506" y="57305"/>
                    <a:pt x="145256" y="57567"/>
                    <a:pt x="144947" y="57567"/>
                  </a:cubicBezTo>
                  <a:cubicBezTo>
                    <a:pt x="144637" y="57567"/>
                    <a:pt x="144375" y="57317"/>
                    <a:pt x="144375" y="57007"/>
                  </a:cubicBezTo>
                  <a:cubicBezTo>
                    <a:pt x="144399" y="56686"/>
                    <a:pt x="144637" y="56436"/>
                    <a:pt x="144947" y="56436"/>
                  </a:cubicBezTo>
                  <a:close/>
                  <a:moveTo>
                    <a:pt x="148685" y="56436"/>
                  </a:moveTo>
                  <a:cubicBezTo>
                    <a:pt x="148983" y="56436"/>
                    <a:pt x="149245" y="56686"/>
                    <a:pt x="149245" y="57007"/>
                  </a:cubicBezTo>
                  <a:cubicBezTo>
                    <a:pt x="149245" y="57305"/>
                    <a:pt x="148995" y="57567"/>
                    <a:pt x="148685" y="57567"/>
                  </a:cubicBezTo>
                  <a:cubicBezTo>
                    <a:pt x="148364" y="57567"/>
                    <a:pt x="148114" y="57317"/>
                    <a:pt x="148114" y="57007"/>
                  </a:cubicBezTo>
                  <a:cubicBezTo>
                    <a:pt x="148114" y="56686"/>
                    <a:pt x="148364" y="56436"/>
                    <a:pt x="148685" y="56436"/>
                  </a:cubicBezTo>
                  <a:close/>
                  <a:moveTo>
                    <a:pt x="152400" y="56436"/>
                  </a:moveTo>
                  <a:cubicBezTo>
                    <a:pt x="152698" y="56436"/>
                    <a:pt x="152972" y="56686"/>
                    <a:pt x="152972" y="57007"/>
                  </a:cubicBezTo>
                  <a:cubicBezTo>
                    <a:pt x="152972" y="57305"/>
                    <a:pt x="152710" y="57567"/>
                    <a:pt x="152400" y="57567"/>
                  </a:cubicBezTo>
                  <a:cubicBezTo>
                    <a:pt x="152091" y="57567"/>
                    <a:pt x="151841" y="57317"/>
                    <a:pt x="151841" y="57007"/>
                  </a:cubicBezTo>
                  <a:cubicBezTo>
                    <a:pt x="151852" y="56686"/>
                    <a:pt x="152091" y="56436"/>
                    <a:pt x="152400" y="56436"/>
                  </a:cubicBezTo>
                  <a:close/>
                  <a:moveTo>
                    <a:pt x="1548" y="58293"/>
                  </a:moveTo>
                  <a:cubicBezTo>
                    <a:pt x="1846" y="58293"/>
                    <a:pt x="2119" y="58555"/>
                    <a:pt x="2119" y="58864"/>
                  </a:cubicBezTo>
                  <a:cubicBezTo>
                    <a:pt x="2119" y="59174"/>
                    <a:pt x="1858" y="59424"/>
                    <a:pt x="1548" y="59424"/>
                  </a:cubicBezTo>
                  <a:cubicBezTo>
                    <a:pt x="1238" y="59424"/>
                    <a:pt x="988" y="59174"/>
                    <a:pt x="988" y="58864"/>
                  </a:cubicBezTo>
                  <a:cubicBezTo>
                    <a:pt x="988" y="58555"/>
                    <a:pt x="1238" y="58293"/>
                    <a:pt x="1548" y="58293"/>
                  </a:cubicBezTo>
                  <a:close/>
                  <a:moveTo>
                    <a:pt x="5287" y="58293"/>
                  </a:moveTo>
                  <a:cubicBezTo>
                    <a:pt x="5596" y="58293"/>
                    <a:pt x="5846" y="58555"/>
                    <a:pt x="5846" y="58864"/>
                  </a:cubicBezTo>
                  <a:cubicBezTo>
                    <a:pt x="5846" y="59174"/>
                    <a:pt x="5596" y="59424"/>
                    <a:pt x="5287" y="59424"/>
                  </a:cubicBezTo>
                  <a:cubicBezTo>
                    <a:pt x="4977" y="59424"/>
                    <a:pt x="4715" y="59174"/>
                    <a:pt x="4715" y="58864"/>
                  </a:cubicBezTo>
                  <a:cubicBezTo>
                    <a:pt x="4715" y="58555"/>
                    <a:pt x="4977" y="58293"/>
                    <a:pt x="5287" y="58293"/>
                  </a:cubicBezTo>
                  <a:close/>
                  <a:moveTo>
                    <a:pt x="9001" y="58293"/>
                  </a:moveTo>
                  <a:cubicBezTo>
                    <a:pt x="9299" y="58293"/>
                    <a:pt x="9573" y="58555"/>
                    <a:pt x="9573" y="58864"/>
                  </a:cubicBezTo>
                  <a:cubicBezTo>
                    <a:pt x="9573" y="59174"/>
                    <a:pt x="9323" y="59424"/>
                    <a:pt x="9001" y="59424"/>
                  </a:cubicBezTo>
                  <a:cubicBezTo>
                    <a:pt x="8704" y="59424"/>
                    <a:pt x="8442" y="59174"/>
                    <a:pt x="8442" y="58864"/>
                  </a:cubicBezTo>
                  <a:cubicBezTo>
                    <a:pt x="8442" y="58555"/>
                    <a:pt x="8692" y="58293"/>
                    <a:pt x="9001" y="58293"/>
                  </a:cubicBezTo>
                  <a:close/>
                  <a:moveTo>
                    <a:pt x="12728" y="58293"/>
                  </a:moveTo>
                  <a:cubicBezTo>
                    <a:pt x="13037" y="58293"/>
                    <a:pt x="13288" y="58555"/>
                    <a:pt x="13288" y="58864"/>
                  </a:cubicBezTo>
                  <a:cubicBezTo>
                    <a:pt x="13288" y="59174"/>
                    <a:pt x="13037" y="59424"/>
                    <a:pt x="12728" y="59424"/>
                  </a:cubicBezTo>
                  <a:cubicBezTo>
                    <a:pt x="12418" y="59424"/>
                    <a:pt x="12156" y="59174"/>
                    <a:pt x="12156" y="58864"/>
                  </a:cubicBezTo>
                  <a:cubicBezTo>
                    <a:pt x="12156" y="58555"/>
                    <a:pt x="12418" y="58293"/>
                    <a:pt x="12728" y="58293"/>
                  </a:cubicBezTo>
                  <a:close/>
                  <a:moveTo>
                    <a:pt x="16466" y="58293"/>
                  </a:moveTo>
                  <a:cubicBezTo>
                    <a:pt x="16764" y="58293"/>
                    <a:pt x="17026" y="58555"/>
                    <a:pt x="17026" y="58864"/>
                  </a:cubicBezTo>
                  <a:cubicBezTo>
                    <a:pt x="17026" y="59174"/>
                    <a:pt x="16776" y="59424"/>
                    <a:pt x="16466" y="59424"/>
                  </a:cubicBezTo>
                  <a:cubicBezTo>
                    <a:pt x="16169" y="59424"/>
                    <a:pt x="15895" y="59174"/>
                    <a:pt x="15895" y="58864"/>
                  </a:cubicBezTo>
                  <a:cubicBezTo>
                    <a:pt x="15895" y="58555"/>
                    <a:pt x="16145" y="58293"/>
                    <a:pt x="16466" y="58293"/>
                  </a:cubicBezTo>
                  <a:close/>
                  <a:moveTo>
                    <a:pt x="20181" y="58293"/>
                  </a:moveTo>
                  <a:cubicBezTo>
                    <a:pt x="20491" y="58293"/>
                    <a:pt x="20753" y="58555"/>
                    <a:pt x="20753" y="58864"/>
                  </a:cubicBezTo>
                  <a:cubicBezTo>
                    <a:pt x="20753" y="59174"/>
                    <a:pt x="20491" y="59424"/>
                    <a:pt x="20181" y="59424"/>
                  </a:cubicBezTo>
                  <a:cubicBezTo>
                    <a:pt x="19872" y="59424"/>
                    <a:pt x="19622" y="59174"/>
                    <a:pt x="19622" y="58864"/>
                  </a:cubicBezTo>
                  <a:cubicBezTo>
                    <a:pt x="19622" y="58555"/>
                    <a:pt x="19872" y="58293"/>
                    <a:pt x="20181" y="58293"/>
                  </a:cubicBezTo>
                  <a:close/>
                  <a:moveTo>
                    <a:pt x="23920" y="58293"/>
                  </a:moveTo>
                  <a:cubicBezTo>
                    <a:pt x="24217" y="58293"/>
                    <a:pt x="24479" y="58555"/>
                    <a:pt x="24479" y="58864"/>
                  </a:cubicBezTo>
                  <a:cubicBezTo>
                    <a:pt x="24479" y="59174"/>
                    <a:pt x="24229" y="59424"/>
                    <a:pt x="23920" y="59424"/>
                  </a:cubicBezTo>
                  <a:cubicBezTo>
                    <a:pt x="23610" y="59424"/>
                    <a:pt x="23348" y="59174"/>
                    <a:pt x="23348" y="58864"/>
                  </a:cubicBezTo>
                  <a:cubicBezTo>
                    <a:pt x="23348" y="58555"/>
                    <a:pt x="23610" y="58293"/>
                    <a:pt x="23920" y="58293"/>
                  </a:cubicBezTo>
                  <a:close/>
                  <a:moveTo>
                    <a:pt x="27635" y="58293"/>
                  </a:moveTo>
                  <a:cubicBezTo>
                    <a:pt x="27956" y="58293"/>
                    <a:pt x="28206" y="58555"/>
                    <a:pt x="28206" y="58864"/>
                  </a:cubicBezTo>
                  <a:cubicBezTo>
                    <a:pt x="28206" y="59174"/>
                    <a:pt x="27956" y="59424"/>
                    <a:pt x="27635" y="59424"/>
                  </a:cubicBezTo>
                  <a:cubicBezTo>
                    <a:pt x="27325" y="59424"/>
                    <a:pt x="27075" y="59174"/>
                    <a:pt x="27075" y="58864"/>
                  </a:cubicBezTo>
                  <a:cubicBezTo>
                    <a:pt x="27075" y="58555"/>
                    <a:pt x="27325" y="58293"/>
                    <a:pt x="27635" y="58293"/>
                  </a:cubicBezTo>
                  <a:close/>
                  <a:moveTo>
                    <a:pt x="31373" y="58293"/>
                  </a:moveTo>
                  <a:cubicBezTo>
                    <a:pt x="31671" y="58293"/>
                    <a:pt x="31945" y="58555"/>
                    <a:pt x="31945" y="58864"/>
                  </a:cubicBezTo>
                  <a:cubicBezTo>
                    <a:pt x="31945" y="59174"/>
                    <a:pt x="31683" y="59424"/>
                    <a:pt x="31373" y="59424"/>
                  </a:cubicBezTo>
                  <a:cubicBezTo>
                    <a:pt x="31064" y="59424"/>
                    <a:pt x="30814" y="59174"/>
                    <a:pt x="30814" y="58864"/>
                  </a:cubicBezTo>
                  <a:cubicBezTo>
                    <a:pt x="30814" y="58555"/>
                    <a:pt x="31064" y="58293"/>
                    <a:pt x="31373" y="58293"/>
                  </a:cubicBezTo>
                  <a:close/>
                  <a:moveTo>
                    <a:pt x="35100" y="58293"/>
                  </a:moveTo>
                  <a:cubicBezTo>
                    <a:pt x="35409" y="58293"/>
                    <a:pt x="35659" y="58555"/>
                    <a:pt x="35659" y="58864"/>
                  </a:cubicBezTo>
                  <a:cubicBezTo>
                    <a:pt x="35659" y="59174"/>
                    <a:pt x="35409" y="59424"/>
                    <a:pt x="35100" y="59424"/>
                  </a:cubicBezTo>
                  <a:cubicBezTo>
                    <a:pt x="34778" y="59424"/>
                    <a:pt x="34528" y="59174"/>
                    <a:pt x="34528" y="58864"/>
                  </a:cubicBezTo>
                  <a:cubicBezTo>
                    <a:pt x="34528" y="58555"/>
                    <a:pt x="34778" y="58293"/>
                    <a:pt x="35100" y="58293"/>
                  </a:cubicBezTo>
                  <a:close/>
                  <a:moveTo>
                    <a:pt x="38815" y="58293"/>
                  </a:moveTo>
                  <a:cubicBezTo>
                    <a:pt x="39112" y="58293"/>
                    <a:pt x="39386" y="58555"/>
                    <a:pt x="39386" y="58864"/>
                  </a:cubicBezTo>
                  <a:cubicBezTo>
                    <a:pt x="39386" y="59174"/>
                    <a:pt x="39124" y="59424"/>
                    <a:pt x="38815" y="59424"/>
                  </a:cubicBezTo>
                  <a:cubicBezTo>
                    <a:pt x="38517" y="59424"/>
                    <a:pt x="38255" y="59174"/>
                    <a:pt x="38255" y="58864"/>
                  </a:cubicBezTo>
                  <a:cubicBezTo>
                    <a:pt x="38255" y="58555"/>
                    <a:pt x="38505" y="58293"/>
                    <a:pt x="38815" y="58293"/>
                  </a:cubicBezTo>
                  <a:close/>
                  <a:moveTo>
                    <a:pt x="42553" y="58293"/>
                  </a:moveTo>
                  <a:cubicBezTo>
                    <a:pt x="42863" y="58293"/>
                    <a:pt x="43113" y="58555"/>
                    <a:pt x="43113" y="58864"/>
                  </a:cubicBezTo>
                  <a:cubicBezTo>
                    <a:pt x="43113" y="59174"/>
                    <a:pt x="42863" y="59424"/>
                    <a:pt x="42553" y="59424"/>
                  </a:cubicBezTo>
                  <a:cubicBezTo>
                    <a:pt x="42232" y="59424"/>
                    <a:pt x="41982" y="59174"/>
                    <a:pt x="41982" y="58864"/>
                  </a:cubicBezTo>
                  <a:cubicBezTo>
                    <a:pt x="41982" y="58555"/>
                    <a:pt x="42244" y="58293"/>
                    <a:pt x="42553" y="58293"/>
                  </a:cubicBezTo>
                  <a:close/>
                  <a:moveTo>
                    <a:pt x="46268" y="58293"/>
                  </a:moveTo>
                  <a:cubicBezTo>
                    <a:pt x="46565" y="58293"/>
                    <a:pt x="46839" y="58555"/>
                    <a:pt x="46839" y="58864"/>
                  </a:cubicBezTo>
                  <a:cubicBezTo>
                    <a:pt x="46839" y="59174"/>
                    <a:pt x="46589" y="59424"/>
                    <a:pt x="46268" y="59424"/>
                  </a:cubicBezTo>
                  <a:cubicBezTo>
                    <a:pt x="45970" y="59424"/>
                    <a:pt x="45708" y="59174"/>
                    <a:pt x="45708" y="58864"/>
                  </a:cubicBezTo>
                  <a:cubicBezTo>
                    <a:pt x="45708" y="58555"/>
                    <a:pt x="45958" y="58293"/>
                    <a:pt x="46268" y="58293"/>
                  </a:cubicBezTo>
                  <a:close/>
                  <a:moveTo>
                    <a:pt x="50006" y="58293"/>
                  </a:moveTo>
                  <a:cubicBezTo>
                    <a:pt x="50316" y="58293"/>
                    <a:pt x="50578" y="58555"/>
                    <a:pt x="50578" y="58864"/>
                  </a:cubicBezTo>
                  <a:cubicBezTo>
                    <a:pt x="50578" y="59174"/>
                    <a:pt x="50316" y="59424"/>
                    <a:pt x="50006" y="59424"/>
                  </a:cubicBezTo>
                  <a:cubicBezTo>
                    <a:pt x="49697" y="59424"/>
                    <a:pt x="49447" y="59174"/>
                    <a:pt x="49447" y="58864"/>
                  </a:cubicBezTo>
                  <a:cubicBezTo>
                    <a:pt x="49447" y="58555"/>
                    <a:pt x="49697" y="58293"/>
                    <a:pt x="50006" y="58293"/>
                  </a:cubicBezTo>
                  <a:close/>
                  <a:moveTo>
                    <a:pt x="53733" y="58293"/>
                  </a:moveTo>
                  <a:cubicBezTo>
                    <a:pt x="54031" y="58293"/>
                    <a:pt x="54293" y="58555"/>
                    <a:pt x="54293" y="58864"/>
                  </a:cubicBezTo>
                  <a:cubicBezTo>
                    <a:pt x="54293" y="59174"/>
                    <a:pt x="54043" y="59424"/>
                    <a:pt x="53733" y="59424"/>
                  </a:cubicBezTo>
                  <a:cubicBezTo>
                    <a:pt x="53412" y="59424"/>
                    <a:pt x="53162" y="59174"/>
                    <a:pt x="53162" y="58864"/>
                  </a:cubicBezTo>
                  <a:cubicBezTo>
                    <a:pt x="53162" y="58555"/>
                    <a:pt x="53412" y="58293"/>
                    <a:pt x="53733" y="58293"/>
                  </a:cubicBezTo>
                  <a:close/>
                  <a:moveTo>
                    <a:pt x="57460" y="58293"/>
                  </a:moveTo>
                  <a:cubicBezTo>
                    <a:pt x="57781" y="58293"/>
                    <a:pt x="58031" y="58555"/>
                    <a:pt x="58031" y="58864"/>
                  </a:cubicBezTo>
                  <a:cubicBezTo>
                    <a:pt x="58031" y="59174"/>
                    <a:pt x="57781" y="59424"/>
                    <a:pt x="57460" y="59424"/>
                  </a:cubicBezTo>
                  <a:cubicBezTo>
                    <a:pt x="57150" y="59424"/>
                    <a:pt x="56900" y="59174"/>
                    <a:pt x="56900" y="58864"/>
                  </a:cubicBezTo>
                  <a:cubicBezTo>
                    <a:pt x="56900" y="58555"/>
                    <a:pt x="57150" y="58293"/>
                    <a:pt x="57460" y="58293"/>
                  </a:cubicBezTo>
                  <a:close/>
                  <a:moveTo>
                    <a:pt x="61186" y="58293"/>
                  </a:moveTo>
                  <a:cubicBezTo>
                    <a:pt x="61484" y="58293"/>
                    <a:pt x="61746" y="58555"/>
                    <a:pt x="61746" y="58864"/>
                  </a:cubicBezTo>
                  <a:cubicBezTo>
                    <a:pt x="61746" y="59174"/>
                    <a:pt x="61496" y="59424"/>
                    <a:pt x="61186" y="59424"/>
                  </a:cubicBezTo>
                  <a:cubicBezTo>
                    <a:pt x="60877" y="59424"/>
                    <a:pt x="60615" y="59174"/>
                    <a:pt x="60615" y="58864"/>
                  </a:cubicBezTo>
                  <a:cubicBezTo>
                    <a:pt x="60615" y="58555"/>
                    <a:pt x="60877" y="58293"/>
                    <a:pt x="61186" y="58293"/>
                  </a:cubicBezTo>
                  <a:close/>
                  <a:moveTo>
                    <a:pt x="64925" y="58293"/>
                  </a:moveTo>
                  <a:cubicBezTo>
                    <a:pt x="65234" y="58293"/>
                    <a:pt x="65485" y="58555"/>
                    <a:pt x="65485" y="58864"/>
                  </a:cubicBezTo>
                  <a:cubicBezTo>
                    <a:pt x="65485" y="59174"/>
                    <a:pt x="65234" y="59424"/>
                    <a:pt x="64925" y="59424"/>
                  </a:cubicBezTo>
                  <a:cubicBezTo>
                    <a:pt x="64603" y="59424"/>
                    <a:pt x="64353" y="59174"/>
                    <a:pt x="64353" y="58864"/>
                  </a:cubicBezTo>
                  <a:cubicBezTo>
                    <a:pt x="64353" y="58555"/>
                    <a:pt x="64603" y="58293"/>
                    <a:pt x="64925" y="58293"/>
                  </a:cubicBezTo>
                  <a:close/>
                  <a:moveTo>
                    <a:pt x="68640" y="58293"/>
                  </a:moveTo>
                  <a:cubicBezTo>
                    <a:pt x="68937" y="58293"/>
                    <a:pt x="69211" y="58555"/>
                    <a:pt x="69211" y="58864"/>
                  </a:cubicBezTo>
                  <a:cubicBezTo>
                    <a:pt x="69211" y="59174"/>
                    <a:pt x="68949" y="59424"/>
                    <a:pt x="68640" y="59424"/>
                  </a:cubicBezTo>
                  <a:cubicBezTo>
                    <a:pt x="68330" y="59424"/>
                    <a:pt x="68080" y="59174"/>
                    <a:pt x="68080" y="58864"/>
                  </a:cubicBezTo>
                  <a:cubicBezTo>
                    <a:pt x="68080" y="58555"/>
                    <a:pt x="68330" y="58293"/>
                    <a:pt x="68640" y="58293"/>
                  </a:cubicBezTo>
                  <a:close/>
                  <a:moveTo>
                    <a:pt x="72366" y="58293"/>
                  </a:moveTo>
                  <a:cubicBezTo>
                    <a:pt x="72676" y="58293"/>
                    <a:pt x="72926" y="58555"/>
                    <a:pt x="72926" y="58864"/>
                  </a:cubicBezTo>
                  <a:cubicBezTo>
                    <a:pt x="72926" y="59174"/>
                    <a:pt x="72676" y="59424"/>
                    <a:pt x="72366" y="59424"/>
                  </a:cubicBezTo>
                  <a:cubicBezTo>
                    <a:pt x="72045" y="59424"/>
                    <a:pt x="71795" y="59174"/>
                    <a:pt x="71795" y="58864"/>
                  </a:cubicBezTo>
                  <a:cubicBezTo>
                    <a:pt x="71795" y="58555"/>
                    <a:pt x="72069" y="58293"/>
                    <a:pt x="72366" y="58293"/>
                  </a:cubicBezTo>
                  <a:close/>
                  <a:moveTo>
                    <a:pt x="76093" y="58293"/>
                  </a:moveTo>
                  <a:cubicBezTo>
                    <a:pt x="76391" y="58293"/>
                    <a:pt x="76664" y="58555"/>
                    <a:pt x="76664" y="58864"/>
                  </a:cubicBezTo>
                  <a:cubicBezTo>
                    <a:pt x="76664" y="59174"/>
                    <a:pt x="76403" y="59424"/>
                    <a:pt x="76093" y="59424"/>
                  </a:cubicBezTo>
                  <a:cubicBezTo>
                    <a:pt x="75795" y="59424"/>
                    <a:pt x="75533" y="59174"/>
                    <a:pt x="75533" y="58864"/>
                  </a:cubicBezTo>
                  <a:cubicBezTo>
                    <a:pt x="75533" y="58555"/>
                    <a:pt x="75783" y="58293"/>
                    <a:pt x="76093" y="58293"/>
                  </a:cubicBezTo>
                  <a:close/>
                  <a:moveTo>
                    <a:pt x="79712" y="58293"/>
                  </a:moveTo>
                  <a:cubicBezTo>
                    <a:pt x="80010" y="58293"/>
                    <a:pt x="80284" y="58555"/>
                    <a:pt x="80284" y="58864"/>
                  </a:cubicBezTo>
                  <a:cubicBezTo>
                    <a:pt x="80284" y="59174"/>
                    <a:pt x="80022" y="59424"/>
                    <a:pt x="79712" y="59424"/>
                  </a:cubicBezTo>
                  <a:cubicBezTo>
                    <a:pt x="79403" y="59424"/>
                    <a:pt x="79153" y="59174"/>
                    <a:pt x="79153" y="58864"/>
                  </a:cubicBezTo>
                  <a:cubicBezTo>
                    <a:pt x="79153" y="58555"/>
                    <a:pt x="79403" y="58293"/>
                    <a:pt x="79712" y="58293"/>
                  </a:cubicBezTo>
                  <a:close/>
                  <a:moveTo>
                    <a:pt x="83451" y="58293"/>
                  </a:moveTo>
                  <a:cubicBezTo>
                    <a:pt x="83761" y="58293"/>
                    <a:pt x="84011" y="58555"/>
                    <a:pt x="84011" y="58864"/>
                  </a:cubicBezTo>
                  <a:cubicBezTo>
                    <a:pt x="84011" y="59174"/>
                    <a:pt x="83761" y="59424"/>
                    <a:pt x="83451" y="59424"/>
                  </a:cubicBezTo>
                  <a:cubicBezTo>
                    <a:pt x="83141" y="59424"/>
                    <a:pt x="82880" y="59174"/>
                    <a:pt x="82880" y="58864"/>
                  </a:cubicBezTo>
                  <a:cubicBezTo>
                    <a:pt x="82880" y="58555"/>
                    <a:pt x="83141" y="58293"/>
                    <a:pt x="83451" y="58293"/>
                  </a:cubicBezTo>
                  <a:close/>
                  <a:moveTo>
                    <a:pt x="87166" y="58293"/>
                  </a:moveTo>
                  <a:cubicBezTo>
                    <a:pt x="87463" y="58293"/>
                    <a:pt x="87737" y="58555"/>
                    <a:pt x="87737" y="58864"/>
                  </a:cubicBezTo>
                  <a:cubicBezTo>
                    <a:pt x="87737" y="59174"/>
                    <a:pt x="87475" y="59424"/>
                    <a:pt x="87166" y="59424"/>
                  </a:cubicBezTo>
                  <a:cubicBezTo>
                    <a:pt x="86856" y="59424"/>
                    <a:pt x="86606" y="59174"/>
                    <a:pt x="86606" y="58864"/>
                  </a:cubicBezTo>
                  <a:cubicBezTo>
                    <a:pt x="86606" y="58555"/>
                    <a:pt x="86856" y="58293"/>
                    <a:pt x="87166" y="58293"/>
                  </a:cubicBezTo>
                  <a:close/>
                  <a:moveTo>
                    <a:pt x="90904" y="58293"/>
                  </a:moveTo>
                  <a:cubicBezTo>
                    <a:pt x="91214" y="58293"/>
                    <a:pt x="91464" y="58555"/>
                    <a:pt x="91464" y="58864"/>
                  </a:cubicBezTo>
                  <a:cubicBezTo>
                    <a:pt x="91464" y="59174"/>
                    <a:pt x="91214" y="59424"/>
                    <a:pt x="90904" y="59424"/>
                  </a:cubicBezTo>
                  <a:cubicBezTo>
                    <a:pt x="90595" y="59424"/>
                    <a:pt x="90345" y="59174"/>
                    <a:pt x="90345" y="58864"/>
                  </a:cubicBezTo>
                  <a:cubicBezTo>
                    <a:pt x="90345" y="58555"/>
                    <a:pt x="90595" y="58293"/>
                    <a:pt x="90904" y="58293"/>
                  </a:cubicBezTo>
                  <a:close/>
                  <a:moveTo>
                    <a:pt x="94631" y="58293"/>
                  </a:moveTo>
                  <a:cubicBezTo>
                    <a:pt x="94929" y="58293"/>
                    <a:pt x="95191" y="58555"/>
                    <a:pt x="95191" y="58864"/>
                  </a:cubicBezTo>
                  <a:cubicBezTo>
                    <a:pt x="95191" y="59174"/>
                    <a:pt x="94941" y="59424"/>
                    <a:pt x="94631" y="59424"/>
                  </a:cubicBezTo>
                  <a:cubicBezTo>
                    <a:pt x="94310" y="59424"/>
                    <a:pt x="94060" y="59174"/>
                    <a:pt x="94060" y="58864"/>
                  </a:cubicBezTo>
                  <a:cubicBezTo>
                    <a:pt x="94060" y="58555"/>
                    <a:pt x="94310" y="58293"/>
                    <a:pt x="94631" y="58293"/>
                  </a:cubicBezTo>
                  <a:close/>
                  <a:moveTo>
                    <a:pt x="98346" y="58293"/>
                  </a:moveTo>
                  <a:cubicBezTo>
                    <a:pt x="98655" y="58293"/>
                    <a:pt x="98905" y="58555"/>
                    <a:pt x="98905" y="58864"/>
                  </a:cubicBezTo>
                  <a:cubicBezTo>
                    <a:pt x="98905" y="59174"/>
                    <a:pt x="98655" y="59424"/>
                    <a:pt x="98346" y="59424"/>
                  </a:cubicBezTo>
                  <a:cubicBezTo>
                    <a:pt x="98036" y="59424"/>
                    <a:pt x="97786" y="59174"/>
                    <a:pt x="97786" y="58864"/>
                  </a:cubicBezTo>
                  <a:cubicBezTo>
                    <a:pt x="97786" y="58555"/>
                    <a:pt x="98036" y="58293"/>
                    <a:pt x="98346" y="58293"/>
                  </a:cubicBezTo>
                  <a:close/>
                  <a:moveTo>
                    <a:pt x="102084" y="58293"/>
                  </a:moveTo>
                  <a:cubicBezTo>
                    <a:pt x="102382" y="58293"/>
                    <a:pt x="102644" y="58555"/>
                    <a:pt x="102644" y="58864"/>
                  </a:cubicBezTo>
                  <a:cubicBezTo>
                    <a:pt x="102644" y="59174"/>
                    <a:pt x="102394" y="59424"/>
                    <a:pt x="102084" y="59424"/>
                  </a:cubicBezTo>
                  <a:cubicBezTo>
                    <a:pt x="101787" y="59424"/>
                    <a:pt x="101513" y="59174"/>
                    <a:pt x="101513" y="58864"/>
                  </a:cubicBezTo>
                  <a:cubicBezTo>
                    <a:pt x="101513" y="58555"/>
                    <a:pt x="101775" y="58293"/>
                    <a:pt x="102084" y="58293"/>
                  </a:cubicBezTo>
                  <a:close/>
                  <a:moveTo>
                    <a:pt x="105799" y="58293"/>
                  </a:moveTo>
                  <a:cubicBezTo>
                    <a:pt x="106121" y="58293"/>
                    <a:pt x="106371" y="58555"/>
                    <a:pt x="106371" y="58864"/>
                  </a:cubicBezTo>
                  <a:cubicBezTo>
                    <a:pt x="106371" y="59174"/>
                    <a:pt x="106109" y="59424"/>
                    <a:pt x="105799" y="59424"/>
                  </a:cubicBezTo>
                  <a:cubicBezTo>
                    <a:pt x="105490" y="59424"/>
                    <a:pt x="105239" y="59174"/>
                    <a:pt x="105239" y="58864"/>
                  </a:cubicBezTo>
                  <a:cubicBezTo>
                    <a:pt x="105239" y="58555"/>
                    <a:pt x="105490" y="58293"/>
                    <a:pt x="105799" y="58293"/>
                  </a:cubicBezTo>
                  <a:close/>
                  <a:moveTo>
                    <a:pt x="109538" y="58293"/>
                  </a:moveTo>
                  <a:cubicBezTo>
                    <a:pt x="109835" y="58293"/>
                    <a:pt x="110109" y="58555"/>
                    <a:pt x="110109" y="58864"/>
                  </a:cubicBezTo>
                  <a:cubicBezTo>
                    <a:pt x="110109" y="59174"/>
                    <a:pt x="109847" y="59424"/>
                    <a:pt x="109538" y="59424"/>
                  </a:cubicBezTo>
                  <a:cubicBezTo>
                    <a:pt x="109228" y="59424"/>
                    <a:pt x="108978" y="59174"/>
                    <a:pt x="108978" y="58864"/>
                  </a:cubicBezTo>
                  <a:cubicBezTo>
                    <a:pt x="108978" y="58555"/>
                    <a:pt x="109228" y="58293"/>
                    <a:pt x="109538" y="58293"/>
                  </a:cubicBezTo>
                  <a:close/>
                  <a:moveTo>
                    <a:pt x="113264" y="58293"/>
                  </a:moveTo>
                  <a:cubicBezTo>
                    <a:pt x="113574" y="58293"/>
                    <a:pt x="113824" y="58555"/>
                    <a:pt x="113824" y="58864"/>
                  </a:cubicBezTo>
                  <a:cubicBezTo>
                    <a:pt x="113824" y="59174"/>
                    <a:pt x="113574" y="59424"/>
                    <a:pt x="113264" y="59424"/>
                  </a:cubicBezTo>
                  <a:cubicBezTo>
                    <a:pt x="112943" y="59424"/>
                    <a:pt x="112693" y="59174"/>
                    <a:pt x="112693" y="58864"/>
                  </a:cubicBezTo>
                  <a:cubicBezTo>
                    <a:pt x="112693" y="58555"/>
                    <a:pt x="112943" y="58293"/>
                    <a:pt x="113264" y="58293"/>
                  </a:cubicBezTo>
                  <a:close/>
                  <a:moveTo>
                    <a:pt x="116991" y="58293"/>
                  </a:moveTo>
                  <a:cubicBezTo>
                    <a:pt x="117289" y="58293"/>
                    <a:pt x="117562" y="58555"/>
                    <a:pt x="117562" y="58864"/>
                  </a:cubicBezTo>
                  <a:cubicBezTo>
                    <a:pt x="117562" y="59174"/>
                    <a:pt x="117312" y="59424"/>
                    <a:pt x="116991" y="59424"/>
                  </a:cubicBezTo>
                  <a:cubicBezTo>
                    <a:pt x="116681" y="59424"/>
                    <a:pt x="116431" y="59174"/>
                    <a:pt x="116431" y="58864"/>
                  </a:cubicBezTo>
                  <a:cubicBezTo>
                    <a:pt x="116431" y="58555"/>
                    <a:pt x="116681" y="58293"/>
                    <a:pt x="116991" y="58293"/>
                  </a:cubicBezTo>
                  <a:close/>
                  <a:moveTo>
                    <a:pt x="120718" y="58293"/>
                  </a:moveTo>
                  <a:cubicBezTo>
                    <a:pt x="121027" y="58293"/>
                    <a:pt x="121277" y="58555"/>
                    <a:pt x="121277" y="58864"/>
                  </a:cubicBezTo>
                  <a:cubicBezTo>
                    <a:pt x="121277" y="59174"/>
                    <a:pt x="121027" y="59424"/>
                    <a:pt x="120718" y="59424"/>
                  </a:cubicBezTo>
                  <a:cubicBezTo>
                    <a:pt x="120408" y="59424"/>
                    <a:pt x="120146" y="59174"/>
                    <a:pt x="120146" y="58864"/>
                  </a:cubicBezTo>
                  <a:cubicBezTo>
                    <a:pt x="120146" y="58555"/>
                    <a:pt x="120420" y="58293"/>
                    <a:pt x="120718" y="58293"/>
                  </a:cubicBezTo>
                  <a:close/>
                  <a:moveTo>
                    <a:pt x="124456" y="58293"/>
                  </a:moveTo>
                  <a:cubicBezTo>
                    <a:pt x="124754" y="58293"/>
                    <a:pt x="125016" y="58555"/>
                    <a:pt x="125016" y="58864"/>
                  </a:cubicBezTo>
                  <a:cubicBezTo>
                    <a:pt x="125016" y="59174"/>
                    <a:pt x="124766" y="59424"/>
                    <a:pt x="124456" y="59424"/>
                  </a:cubicBezTo>
                  <a:cubicBezTo>
                    <a:pt x="124135" y="59424"/>
                    <a:pt x="123885" y="59174"/>
                    <a:pt x="123885" y="58864"/>
                  </a:cubicBezTo>
                  <a:cubicBezTo>
                    <a:pt x="123885" y="58555"/>
                    <a:pt x="124135" y="58293"/>
                    <a:pt x="124456" y="58293"/>
                  </a:cubicBezTo>
                  <a:close/>
                  <a:moveTo>
                    <a:pt x="128171" y="58293"/>
                  </a:moveTo>
                  <a:cubicBezTo>
                    <a:pt x="128480" y="58293"/>
                    <a:pt x="128742" y="58555"/>
                    <a:pt x="128742" y="58864"/>
                  </a:cubicBezTo>
                  <a:cubicBezTo>
                    <a:pt x="128742" y="59174"/>
                    <a:pt x="128480" y="59424"/>
                    <a:pt x="128171" y="59424"/>
                  </a:cubicBezTo>
                  <a:cubicBezTo>
                    <a:pt x="127861" y="59424"/>
                    <a:pt x="127611" y="59174"/>
                    <a:pt x="127611" y="58864"/>
                  </a:cubicBezTo>
                  <a:cubicBezTo>
                    <a:pt x="127611" y="58555"/>
                    <a:pt x="127861" y="58293"/>
                    <a:pt x="128171" y="58293"/>
                  </a:cubicBezTo>
                  <a:close/>
                  <a:moveTo>
                    <a:pt x="131898" y="58293"/>
                  </a:moveTo>
                  <a:cubicBezTo>
                    <a:pt x="132195" y="58293"/>
                    <a:pt x="132457" y="58555"/>
                    <a:pt x="132457" y="58864"/>
                  </a:cubicBezTo>
                  <a:cubicBezTo>
                    <a:pt x="132457" y="59174"/>
                    <a:pt x="132207" y="59424"/>
                    <a:pt x="131898" y="59424"/>
                  </a:cubicBezTo>
                  <a:cubicBezTo>
                    <a:pt x="131600" y="59424"/>
                    <a:pt x="131326" y="59174"/>
                    <a:pt x="131326" y="58864"/>
                  </a:cubicBezTo>
                  <a:cubicBezTo>
                    <a:pt x="131326" y="58555"/>
                    <a:pt x="131576" y="58293"/>
                    <a:pt x="131898" y="58293"/>
                  </a:cubicBezTo>
                  <a:close/>
                  <a:moveTo>
                    <a:pt x="135624" y="58293"/>
                  </a:moveTo>
                  <a:cubicBezTo>
                    <a:pt x="135946" y="58293"/>
                    <a:pt x="136196" y="58555"/>
                    <a:pt x="136196" y="58864"/>
                  </a:cubicBezTo>
                  <a:cubicBezTo>
                    <a:pt x="136196" y="59174"/>
                    <a:pt x="135934" y="59424"/>
                    <a:pt x="135624" y="59424"/>
                  </a:cubicBezTo>
                  <a:cubicBezTo>
                    <a:pt x="135315" y="59424"/>
                    <a:pt x="135065" y="59174"/>
                    <a:pt x="135065" y="58864"/>
                  </a:cubicBezTo>
                  <a:cubicBezTo>
                    <a:pt x="135065" y="58555"/>
                    <a:pt x="135315" y="58293"/>
                    <a:pt x="135624" y="58293"/>
                  </a:cubicBezTo>
                  <a:close/>
                  <a:moveTo>
                    <a:pt x="139351" y="58293"/>
                  </a:moveTo>
                  <a:cubicBezTo>
                    <a:pt x="139649" y="58293"/>
                    <a:pt x="139910" y="58555"/>
                    <a:pt x="139910" y="58864"/>
                  </a:cubicBezTo>
                  <a:cubicBezTo>
                    <a:pt x="139910" y="59174"/>
                    <a:pt x="139660" y="59424"/>
                    <a:pt x="139351" y="59424"/>
                  </a:cubicBezTo>
                  <a:cubicBezTo>
                    <a:pt x="139053" y="59424"/>
                    <a:pt x="138779" y="59174"/>
                    <a:pt x="138779" y="58864"/>
                  </a:cubicBezTo>
                  <a:cubicBezTo>
                    <a:pt x="138779" y="58555"/>
                    <a:pt x="139041" y="58293"/>
                    <a:pt x="139351" y="58293"/>
                  </a:cubicBezTo>
                  <a:close/>
                  <a:moveTo>
                    <a:pt x="143089" y="58293"/>
                  </a:moveTo>
                  <a:cubicBezTo>
                    <a:pt x="143399" y="58293"/>
                    <a:pt x="143649" y="58555"/>
                    <a:pt x="143649" y="58864"/>
                  </a:cubicBezTo>
                  <a:cubicBezTo>
                    <a:pt x="143649" y="59174"/>
                    <a:pt x="143399" y="59424"/>
                    <a:pt x="143089" y="59424"/>
                  </a:cubicBezTo>
                  <a:cubicBezTo>
                    <a:pt x="142768" y="59424"/>
                    <a:pt x="142518" y="59174"/>
                    <a:pt x="142518" y="58864"/>
                  </a:cubicBezTo>
                  <a:cubicBezTo>
                    <a:pt x="142518" y="58555"/>
                    <a:pt x="142768" y="58293"/>
                    <a:pt x="143089" y="58293"/>
                  </a:cubicBezTo>
                  <a:close/>
                  <a:moveTo>
                    <a:pt x="146804" y="58293"/>
                  </a:moveTo>
                  <a:cubicBezTo>
                    <a:pt x="147102" y="58293"/>
                    <a:pt x="147376" y="58555"/>
                    <a:pt x="147376" y="58864"/>
                  </a:cubicBezTo>
                  <a:cubicBezTo>
                    <a:pt x="147376" y="59174"/>
                    <a:pt x="147114" y="59424"/>
                    <a:pt x="146804" y="59424"/>
                  </a:cubicBezTo>
                  <a:cubicBezTo>
                    <a:pt x="146495" y="59424"/>
                    <a:pt x="146245" y="59174"/>
                    <a:pt x="146245" y="58864"/>
                  </a:cubicBezTo>
                  <a:cubicBezTo>
                    <a:pt x="146245" y="58555"/>
                    <a:pt x="146495" y="58293"/>
                    <a:pt x="146804" y="58293"/>
                  </a:cubicBezTo>
                  <a:close/>
                  <a:moveTo>
                    <a:pt x="150543" y="58293"/>
                  </a:moveTo>
                  <a:cubicBezTo>
                    <a:pt x="150852" y="58293"/>
                    <a:pt x="151102" y="58555"/>
                    <a:pt x="151102" y="58864"/>
                  </a:cubicBezTo>
                  <a:cubicBezTo>
                    <a:pt x="151102" y="59174"/>
                    <a:pt x="150852" y="59424"/>
                    <a:pt x="150543" y="59424"/>
                  </a:cubicBezTo>
                  <a:cubicBezTo>
                    <a:pt x="150233" y="59424"/>
                    <a:pt x="149971" y="59174"/>
                    <a:pt x="149971" y="58864"/>
                  </a:cubicBezTo>
                  <a:cubicBezTo>
                    <a:pt x="149971" y="58555"/>
                    <a:pt x="150233" y="58293"/>
                    <a:pt x="150543" y="58293"/>
                  </a:cubicBezTo>
                  <a:close/>
                  <a:moveTo>
                    <a:pt x="154258" y="58293"/>
                  </a:moveTo>
                  <a:cubicBezTo>
                    <a:pt x="154555" y="58293"/>
                    <a:pt x="154829" y="58555"/>
                    <a:pt x="154829" y="58864"/>
                  </a:cubicBezTo>
                  <a:cubicBezTo>
                    <a:pt x="154829" y="59174"/>
                    <a:pt x="154567" y="59424"/>
                    <a:pt x="154258" y="59424"/>
                  </a:cubicBezTo>
                  <a:cubicBezTo>
                    <a:pt x="153948" y="59424"/>
                    <a:pt x="153698" y="59174"/>
                    <a:pt x="153698" y="58864"/>
                  </a:cubicBezTo>
                  <a:cubicBezTo>
                    <a:pt x="153698" y="58555"/>
                    <a:pt x="153948" y="58293"/>
                    <a:pt x="154258" y="58293"/>
                  </a:cubicBezTo>
                  <a:close/>
                  <a:moveTo>
                    <a:pt x="3405" y="60174"/>
                  </a:moveTo>
                  <a:cubicBezTo>
                    <a:pt x="3703" y="60174"/>
                    <a:pt x="3977" y="60424"/>
                    <a:pt x="3977" y="60734"/>
                  </a:cubicBezTo>
                  <a:cubicBezTo>
                    <a:pt x="3977" y="61031"/>
                    <a:pt x="3727" y="61305"/>
                    <a:pt x="3405" y="61305"/>
                  </a:cubicBezTo>
                  <a:cubicBezTo>
                    <a:pt x="3096" y="61305"/>
                    <a:pt x="2846" y="61043"/>
                    <a:pt x="2846" y="60734"/>
                  </a:cubicBezTo>
                  <a:cubicBezTo>
                    <a:pt x="2858" y="60412"/>
                    <a:pt x="3096" y="60174"/>
                    <a:pt x="3405" y="60174"/>
                  </a:cubicBezTo>
                  <a:close/>
                  <a:moveTo>
                    <a:pt x="7132" y="60174"/>
                  </a:moveTo>
                  <a:cubicBezTo>
                    <a:pt x="7430" y="60174"/>
                    <a:pt x="7692" y="60424"/>
                    <a:pt x="7692" y="60734"/>
                  </a:cubicBezTo>
                  <a:cubicBezTo>
                    <a:pt x="7692" y="61031"/>
                    <a:pt x="7442" y="61305"/>
                    <a:pt x="7132" y="61305"/>
                  </a:cubicBezTo>
                  <a:cubicBezTo>
                    <a:pt x="6834" y="61305"/>
                    <a:pt x="6560" y="61043"/>
                    <a:pt x="6560" y="60734"/>
                  </a:cubicBezTo>
                  <a:cubicBezTo>
                    <a:pt x="6584" y="60412"/>
                    <a:pt x="6822" y="60174"/>
                    <a:pt x="7132" y="60174"/>
                  </a:cubicBezTo>
                  <a:close/>
                  <a:moveTo>
                    <a:pt x="10871" y="60174"/>
                  </a:moveTo>
                  <a:cubicBezTo>
                    <a:pt x="11168" y="60174"/>
                    <a:pt x="11430" y="60424"/>
                    <a:pt x="11430" y="60734"/>
                  </a:cubicBezTo>
                  <a:cubicBezTo>
                    <a:pt x="11430" y="61031"/>
                    <a:pt x="11180" y="61305"/>
                    <a:pt x="10871" y="61305"/>
                  </a:cubicBezTo>
                  <a:cubicBezTo>
                    <a:pt x="10573" y="61305"/>
                    <a:pt x="10299" y="61043"/>
                    <a:pt x="10299" y="60734"/>
                  </a:cubicBezTo>
                  <a:cubicBezTo>
                    <a:pt x="10299" y="60412"/>
                    <a:pt x="10549" y="60174"/>
                    <a:pt x="10871" y="60174"/>
                  </a:cubicBezTo>
                  <a:close/>
                  <a:moveTo>
                    <a:pt x="14585" y="60174"/>
                  </a:moveTo>
                  <a:cubicBezTo>
                    <a:pt x="14883" y="60174"/>
                    <a:pt x="15157" y="60424"/>
                    <a:pt x="15157" y="60734"/>
                  </a:cubicBezTo>
                  <a:cubicBezTo>
                    <a:pt x="15157" y="61031"/>
                    <a:pt x="14895" y="61305"/>
                    <a:pt x="14585" y="61305"/>
                  </a:cubicBezTo>
                  <a:cubicBezTo>
                    <a:pt x="14288" y="61305"/>
                    <a:pt x="14014" y="61043"/>
                    <a:pt x="14014" y="60734"/>
                  </a:cubicBezTo>
                  <a:cubicBezTo>
                    <a:pt x="14038" y="60412"/>
                    <a:pt x="14276" y="60174"/>
                    <a:pt x="14585" y="60174"/>
                  </a:cubicBezTo>
                  <a:close/>
                  <a:moveTo>
                    <a:pt x="18324" y="60174"/>
                  </a:moveTo>
                  <a:cubicBezTo>
                    <a:pt x="18622" y="60174"/>
                    <a:pt x="18883" y="60424"/>
                    <a:pt x="18883" y="60734"/>
                  </a:cubicBezTo>
                  <a:cubicBezTo>
                    <a:pt x="18883" y="61031"/>
                    <a:pt x="18633" y="61305"/>
                    <a:pt x="18324" y="61305"/>
                  </a:cubicBezTo>
                  <a:cubicBezTo>
                    <a:pt x="18026" y="61305"/>
                    <a:pt x="17752" y="61043"/>
                    <a:pt x="17752" y="60734"/>
                  </a:cubicBezTo>
                  <a:cubicBezTo>
                    <a:pt x="17752" y="60412"/>
                    <a:pt x="18014" y="60174"/>
                    <a:pt x="18324" y="60174"/>
                  </a:cubicBezTo>
                  <a:close/>
                  <a:moveTo>
                    <a:pt x="22039" y="60174"/>
                  </a:moveTo>
                  <a:cubicBezTo>
                    <a:pt x="22336" y="60174"/>
                    <a:pt x="22610" y="60424"/>
                    <a:pt x="22610" y="60734"/>
                  </a:cubicBezTo>
                  <a:cubicBezTo>
                    <a:pt x="22610" y="61031"/>
                    <a:pt x="22360" y="61305"/>
                    <a:pt x="22039" y="61305"/>
                  </a:cubicBezTo>
                  <a:cubicBezTo>
                    <a:pt x="21729" y="61305"/>
                    <a:pt x="21479" y="61043"/>
                    <a:pt x="21479" y="60734"/>
                  </a:cubicBezTo>
                  <a:cubicBezTo>
                    <a:pt x="21491" y="60412"/>
                    <a:pt x="21729" y="60174"/>
                    <a:pt x="22039" y="60174"/>
                  </a:cubicBezTo>
                  <a:close/>
                  <a:moveTo>
                    <a:pt x="25777" y="60174"/>
                  </a:moveTo>
                  <a:cubicBezTo>
                    <a:pt x="26075" y="60174"/>
                    <a:pt x="26349" y="60424"/>
                    <a:pt x="26349" y="60734"/>
                  </a:cubicBezTo>
                  <a:cubicBezTo>
                    <a:pt x="26349" y="61031"/>
                    <a:pt x="26087" y="61305"/>
                    <a:pt x="25777" y="61305"/>
                  </a:cubicBezTo>
                  <a:cubicBezTo>
                    <a:pt x="25468" y="61305"/>
                    <a:pt x="25206" y="61043"/>
                    <a:pt x="25206" y="60734"/>
                  </a:cubicBezTo>
                  <a:cubicBezTo>
                    <a:pt x="25218" y="60412"/>
                    <a:pt x="25468" y="60174"/>
                    <a:pt x="25777" y="60174"/>
                  </a:cubicBezTo>
                  <a:close/>
                  <a:moveTo>
                    <a:pt x="29504" y="60174"/>
                  </a:moveTo>
                  <a:cubicBezTo>
                    <a:pt x="29801" y="60174"/>
                    <a:pt x="30063" y="60424"/>
                    <a:pt x="30063" y="60734"/>
                  </a:cubicBezTo>
                  <a:cubicBezTo>
                    <a:pt x="30063" y="61031"/>
                    <a:pt x="29813" y="61305"/>
                    <a:pt x="29504" y="61305"/>
                  </a:cubicBezTo>
                  <a:cubicBezTo>
                    <a:pt x="29182" y="61305"/>
                    <a:pt x="28932" y="61043"/>
                    <a:pt x="28932" y="60734"/>
                  </a:cubicBezTo>
                  <a:cubicBezTo>
                    <a:pt x="28944" y="60412"/>
                    <a:pt x="29182" y="60174"/>
                    <a:pt x="29504" y="60174"/>
                  </a:cubicBezTo>
                  <a:close/>
                  <a:moveTo>
                    <a:pt x="33230" y="60174"/>
                  </a:moveTo>
                  <a:cubicBezTo>
                    <a:pt x="33528" y="60174"/>
                    <a:pt x="33802" y="60424"/>
                    <a:pt x="33802" y="60734"/>
                  </a:cubicBezTo>
                  <a:cubicBezTo>
                    <a:pt x="33802" y="61031"/>
                    <a:pt x="33552" y="61305"/>
                    <a:pt x="33230" y="61305"/>
                  </a:cubicBezTo>
                  <a:cubicBezTo>
                    <a:pt x="32921" y="61305"/>
                    <a:pt x="32671" y="61043"/>
                    <a:pt x="32671" y="60734"/>
                  </a:cubicBezTo>
                  <a:cubicBezTo>
                    <a:pt x="32671" y="60412"/>
                    <a:pt x="32921" y="60174"/>
                    <a:pt x="33230" y="60174"/>
                  </a:cubicBezTo>
                  <a:close/>
                  <a:moveTo>
                    <a:pt x="36957" y="60174"/>
                  </a:moveTo>
                  <a:cubicBezTo>
                    <a:pt x="37255" y="60174"/>
                    <a:pt x="37517" y="60424"/>
                    <a:pt x="37517" y="60734"/>
                  </a:cubicBezTo>
                  <a:cubicBezTo>
                    <a:pt x="37517" y="61031"/>
                    <a:pt x="37267" y="61305"/>
                    <a:pt x="36957" y="61305"/>
                  </a:cubicBezTo>
                  <a:cubicBezTo>
                    <a:pt x="36648" y="61305"/>
                    <a:pt x="36386" y="61043"/>
                    <a:pt x="36386" y="60734"/>
                  </a:cubicBezTo>
                  <a:cubicBezTo>
                    <a:pt x="36409" y="60412"/>
                    <a:pt x="36648" y="60174"/>
                    <a:pt x="36957" y="60174"/>
                  </a:cubicBezTo>
                  <a:close/>
                  <a:moveTo>
                    <a:pt x="40672" y="60174"/>
                  </a:moveTo>
                  <a:cubicBezTo>
                    <a:pt x="40970" y="60174"/>
                    <a:pt x="41243" y="60424"/>
                    <a:pt x="41243" y="60734"/>
                  </a:cubicBezTo>
                  <a:cubicBezTo>
                    <a:pt x="41243" y="61031"/>
                    <a:pt x="40993" y="61305"/>
                    <a:pt x="40672" y="61305"/>
                  </a:cubicBezTo>
                  <a:cubicBezTo>
                    <a:pt x="40374" y="61305"/>
                    <a:pt x="40112" y="61043"/>
                    <a:pt x="40112" y="60734"/>
                  </a:cubicBezTo>
                  <a:cubicBezTo>
                    <a:pt x="40124" y="60412"/>
                    <a:pt x="40362" y="60174"/>
                    <a:pt x="40672" y="60174"/>
                  </a:cubicBezTo>
                  <a:close/>
                  <a:moveTo>
                    <a:pt x="44410" y="60174"/>
                  </a:moveTo>
                  <a:cubicBezTo>
                    <a:pt x="44708" y="60174"/>
                    <a:pt x="44982" y="60424"/>
                    <a:pt x="44982" y="60734"/>
                  </a:cubicBezTo>
                  <a:cubicBezTo>
                    <a:pt x="44982" y="61031"/>
                    <a:pt x="44720" y="61305"/>
                    <a:pt x="44410" y="61305"/>
                  </a:cubicBezTo>
                  <a:cubicBezTo>
                    <a:pt x="44113" y="61305"/>
                    <a:pt x="43851" y="61043"/>
                    <a:pt x="43851" y="60734"/>
                  </a:cubicBezTo>
                  <a:cubicBezTo>
                    <a:pt x="43851" y="60412"/>
                    <a:pt x="44101" y="60174"/>
                    <a:pt x="44410" y="60174"/>
                  </a:cubicBezTo>
                  <a:close/>
                  <a:moveTo>
                    <a:pt x="48137" y="60174"/>
                  </a:moveTo>
                  <a:cubicBezTo>
                    <a:pt x="48435" y="60174"/>
                    <a:pt x="48697" y="60424"/>
                    <a:pt x="48697" y="60734"/>
                  </a:cubicBezTo>
                  <a:cubicBezTo>
                    <a:pt x="48697" y="61031"/>
                    <a:pt x="48447" y="61305"/>
                    <a:pt x="48137" y="61305"/>
                  </a:cubicBezTo>
                  <a:cubicBezTo>
                    <a:pt x="47839" y="61305"/>
                    <a:pt x="47566" y="61043"/>
                    <a:pt x="47566" y="60734"/>
                  </a:cubicBezTo>
                  <a:cubicBezTo>
                    <a:pt x="47578" y="60412"/>
                    <a:pt x="47839" y="60174"/>
                    <a:pt x="48137" y="60174"/>
                  </a:cubicBezTo>
                  <a:close/>
                  <a:moveTo>
                    <a:pt x="51864" y="60174"/>
                  </a:moveTo>
                  <a:cubicBezTo>
                    <a:pt x="52161" y="60174"/>
                    <a:pt x="52435" y="60424"/>
                    <a:pt x="52435" y="60734"/>
                  </a:cubicBezTo>
                  <a:cubicBezTo>
                    <a:pt x="52435" y="61031"/>
                    <a:pt x="52185" y="61305"/>
                    <a:pt x="51864" y="61305"/>
                  </a:cubicBezTo>
                  <a:cubicBezTo>
                    <a:pt x="51566" y="61305"/>
                    <a:pt x="51304" y="61043"/>
                    <a:pt x="51304" y="60734"/>
                  </a:cubicBezTo>
                  <a:cubicBezTo>
                    <a:pt x="51304" y="60412"/>
                    <a:pt x="51554" y="60174"/>
                    <a:pt x="51864" y="60174"/>
                  </a:cubicBezTo>
                  <a:close/>
                  <a:moveTo>
                    <a:pt x="55602" y="60174"/>
                  </a:moveTo>
                  <a:cubicBezTo>
                    <a:pt x="55900" y="60174"/>
                    <a:pt x="56174" y="60424"/>
                    <a:pt x="56174" y="60734"/>
                  </a:cubicBezTo>
                  <a:cubicBezTo>
                    <a:pt x="56174" y="61031"/>
                    <a:pt x="55912" y="61305"/>
                    <a:pt x="55602" y="61305"/>
                  </a:cubicBezTo>
                  <a:cubicBezTo>
                    <a:pt x="55293" y="61305"/>
                    <a:pt x="55043" y="61043"/>
                    <a:pt x="55043" y="60734"/>
                  </a:cubicBezTo>
                  <a:cubicBezTo>
                    <a:pt x="55043" y="60412"/>
                    <a:pt x="55293" y="60174"/>
                    <a:pt x="55602" y="60174"/>
                  </a:cubicBezTo>
                  <a:close/>
                  <a:moveTo>
                    <a:pt x="59329" y="60174"/>
                  </a:moveTo>
                  <a:cubicBezTo>
                    <a:pt x="59627" y="60174"/>
                    <a:pt x="59889" y="60424"/>
                    <a:pt x="59889" y="60734"/>
                  </a:cubicBezTo>
                  <a:cubicBezTo>
                    <a:pt x="59889" y="61031"/>
                    <a:pt x="59639" y="61305"/>
                    <a:pt x="59329" y="61305"/>
                  </a:cubicBezTo>
                  <a:cubicBezTo>
                    <a:pt x="59008" y="61305"/>
                    <a:pt x="58757" y="61043"/>
                    <a:pt x="58757" y="60734"/>
                  </a:cubicBezTo>
                  <a:cubicBezTo>
                    <a:pt x="58757" y="60412"/>
                    <a:pt x="59008" y="60174"/>
                    <a:pt x="59329" y="60174"/>
                  </a:cubicBezTo>
                  <a:close/>
                  <a:moveTo>
                    <a:pt x="63056" y="60174"/>
                  </a:moveTo>
                  <a:cubicBezTo>
                    <a:pt x="63353" y="60174"/>
                    <a:pt x="63627" y="60424"/>
                    <a:pt x="63627" y="60734"/>
                  </a:cubicBezTo>
                  <a:cubicBezTo>
                    <a:pt x="63627" y="61031"/>
                    <a:pt x="63377" y="61305"/>
                    <a:pt x="63056" y="61305"/>
                  </a:cubicBezTo>
                  <a:cubicBezTo>
                    <a:pt x="62746" y="61305"/>
                    <a:pt x="62496" y="61043"/>
                    <a:pt x="62496" y="60734"/>
                  </a:cubicBezTo>
                  <a:cubicBezTo>
                    <a:pt x="62496" y="60412"/>
                    <a:pt x="62746" y="60174"/>
                    <a:pt x="63056" y="60174"/>
                  </a:cubicBezTo>
                  <a:close/>
                  <a:moveTo>
                    <a:pt x="66782" y="60174"/>
                  </a:moveTo>
                  <a:cubicBezTo>
                    <a:pt x="67080" y="60174"/>
                    <a:pt x="67342" y="60424"/>
                    <a:pt x="67342" y="60734"/>
                  </a:cubicBezTo>
                  <a:cubicBezTo>
                    <a:pt x="67342" y="61031"/>
                    <a:pt x="67092" y="61305"/>
                    <a:pt x="66782" y="61305"/>
                  </a:cubicBezTo>
                  <a:cubicBezTo>
                    <a:pt x="66473" y="61305"/>
                    <a:pt x="66211" y="61043"/>
                    <a:pt x="66211" y="60734"/>
                  </a:cubicBezTo>
                  <a:cubicBezTo>
                    <a:pt x="66235" y="60412"/>
                    <a:pt x="66473" y="60174"/>
                    <a:pt x="66782" y="60174"/>
                  </a:cubicBezTo>
                  <a:close/>
                  <a:moveTo>
                    <a:pt x="70509" y="60174"/>
                  </a:moveTo>
                  <a:cubicBezTo>
                    <a:pt x="70807" y="60174"/>
                    <a:pt x="71080" y="60424"/>
                    <a:pt x="71080" y="60734"/>
                  </a:cubicBezTo>
                  <a:cubicBezTo>
                    <a:pt x="71080" y="61031"/>
                    <a:pt x="70830" y="61305"/>
                    <a:pt x="70509" y="61305"/>
                  </a:cubicBezTo>
                  <a:cubicBezTo>
                    <a:pt x="70199" y="61305"/>
                    <a:pt x="69949" y="61043"/>
                    <a:pt x="69949" y="60734"/>
                  </a:cubicBezTo>
                  <a:cubicBezTo>
                    <a:pt x="69949" y="60412"/>
                    <a:pt x="70199" y="60174"/>
                    <a:pt x="70509" y="60174"/>
                  </a:cubicBezTo>
                  <a:close/>
                  <a:moveTo>
                    <a:pt x="74236" y="60174"/>
                  </a:moveTo>
                  <a:cubicBezTo>
                    <a:pt x="74533" y="60174"/>
                    <a:pt x="74795" y="60424"/>
                    <a:pt x="74795" y="60734"/>
                  </a:cubicBezTo>
                  <a:cubicBezTo>
                    <a:pt x="74795" y="61031"/>
                    <a:pt x="74545" y="61305"/>
                    <a:pt x="74236" y="61305"/>
                  </a:cubicBezTo>
                  <a:cubicBezTo>
                    <a:pt x="73938" y="61305"/>
                    <a:pt x="73676" y="61043"/>
                    <a:pt x="73676" y="60734"/>
                  </a:cubicBezTo>
                  <a:cubicBezTo>
                    <a:pt x="73676" y="60412"/>
                    <a:pt x="73926" y="60174"/>
                    <a:pt x="74236" y="60174"/>
                  </a:cubicBezTo>
                  <a:close/>
                  <a:moveTo>
                    <a:pt x="77855" y="60174"/>
                  </a:moveTo>
                  <a:cubicBezTo>
                    <a:pt x="78153" y="60174"/>
                    <a:pt x="78415" y="60424"/>
                    <a:pt x="78415" y="60734"/>
                  </a:cubicBezTo>
                  <a:cubicBezTo>
                    <a:pt x="78415" y="61031"/>
                    <a:pt x="78165" y="61305"/>
                    <a:pt x="77855" y="61305"/>
                  </a:cubicBezTo>
                  <a:cubicBezTo>
                    <a:pt x="77546" y="61305"/>
                    <a:pt x="77284" y="61043"/>
                    <a:pt x="77284" y="60734"/>
                  </a:cubicBezTo>
                  <a:cubicBezTo>
                    <a:pt x="77284" y="60412"/>
                    <a:pt x="77546" y="60174"/>
                    <a:pt x="77855" y="60174"/>
                  </a:cubicBezTo>
                  <a:close/>
                  <a:moveTo>
                    <a:pt x="81570" y="60174"/>
                  </a:moveTo>
                  <a:cubicBezTo>
                    <a:pt x="81868" y="60174"/>
                    <a:pt x="82141" y="60424"/>
                    <a:pt x="82141" y="60734"/>
                  </a:cubicBezTo>
                  <a:cubicBezTo>
                    <a:pt x="82141" y="61031"/>
                    <a:pt x="81879" y="61305"/>
                    <a:pt x="81570" y="61305"/>
                  </a:cubicBezTo>
                  <a:cubicBezTo>
                    <a:pt x="81260" y="61305"/>
                    <a:pt x="81010" y="61043"/>
                    <a:pt x="81010" y="60734"/>
                  </a:cubicBezTo>
                  <a:cubicBezTo>
                    <a:pt x="81022" y="60412"/>
                    <a:pt x="81260" y="60174"/>
                    <a:pt x="81570" y="60174"/>
                  </a:cubicBezTo>
                  <a:close/>
                  <a:moveTo>
                    <a:pt x="85308" y="60174"/>
                  </a:moveTo>
                  <a:cubicBezTo>
                    <a:pt x="85606" y="60174"/>
                    <a:pt x="85880" y="60424"/>
                    <a:pt x="85880" y="60734"/>
                  </a:cubicBezTo>
                  <a:cubicBezTo>
                    <a:pt x="85880" y="61031"/>
                    <a:pt x="85618" y="61305"/>
                    <a:pt x="85308" y="61305"/>
                  </a:cubicBezTo>
                  <a:cubicBezTo>
                    <a:pt x="84999" y="61305"/>
                    <a:pt x="84749" y="61043"/>
                    <a:pt x="84749" y="60734"/>
                  </a:cubicBezTo>
                  <a:cubicBezTo>
                    <a:pt x="84749" y="60412"/>
                    <a:pt x="84999" y="60174"/>
                    <a:pt x="85308" y="60174"/>
                  </a:cubicBezTo>
                  <a:close/>
                  <a:moveTo>
                    <a:pt x="89035" y="60174"/>
                  </a:moveTo>
                  <a:cubicBezTo>
                    <a:pt x="89333" y="60174"/>
                    <a:pt x="89595" y="60424"/>
                    <a:pt x="89595" y="60734"/>
                  </a:cubicBezTo>
                  <a:cubicBezTo>
                    <a:pt x="89595" y="61031"/>
                    <a:pt x="89345" y="61305"/>
                    <a:pt x="89035" y="61305"/>
                  </a:cubicBezTo>
                  <a:cubicBezTo>
                    <a:pt x="88714" y="61305"/>
                    <a:pt x="88464" y="61043"/>
                    <a:pt x="88464" y="60734"/>
                  </a:cubicBezTo>
                  <a:cubicBezTo>
                    <a:pt x="88475" y="60412"/>
                    <a:pt x="88714" y="60174"/>
                    <a:pt x="89035" y="60174"/>
                  </a:cubicBezTo>
                  <a:close/>
                  <a:moveTo>
                    <a:pt x="92762" y="60174"/>
                  </a:moveTo>
                  <a:cubicBezTo>
                    <a:pt x="93059" y="60174"/>
                    <a:pt x="93333" y="60424"/>
                    <a:pt x="93333" y="60734"/>
                  </a:cubicBezTo>
                  <a:cubicBezTo>
                    <a:pt x="93333" y="61031"/>
                    <a:pt x="93071" y="61305"/>
                    <a:pt x="92762" y="61305"/>
                  </a:cubicBezTo>
                  <a:cubicBezTo>
                    <a:pt x="92452" y="61305"/>
                    <a:pt x="92202" y="61043"/>
                    <a:pt x="92202" y="60734"/>
                  </a:cubicBezTo>
                  <a:cubicBezTo>
                    <a:pt x="92202" y="60412"/>
                    <a:pt x="92452" y="60174"/>
                    <a:pt x="92762" y="60174"/>
                  </a:cubicBezTo>
                  <a:close/>
                  <a:moveTo>
                    <a:pt x="96488" y="60174"/>
                  </a:moveTo>
                  <a:cubicBezTo>
                    <a:pt x="96786" y="60174"/>
                    <a:pt x="97048" y="60424"/>
                    <a:pt x="97048" y="60734"/>
                  </a:cubicBezTo>
                  <a:cubicBezTo>
                    <a:pt x="97048" y="61031"/>
                    <a:pt x="96798" y="61305"/>
                    <a:pt x="96488" y="61305"/>
                  </a:cubicBezTo>
                  <a:cubicBezTo>
                    <a:pt x="96191" y="61305"/>
                    <a:pt x="95917" y="61043"/>
                    <a:pt x="95917" y="60734"/>
                  </a:cubicBezTo>
                  <a:cubicBezTo>
                    <a:pt x="95917" y="60412"/>
                    <a:pt x="96179" y="60174"/>
                    <a:pt x="96488" y="60174"/>
                  </a:cubicBezTo>
                  <a:close/>
                  <a:moveTo>
                    <a:pt x="100203" y="60174"/>
                  </a:moveTo>
                  <a:cubicBezTo>
                    <a:pt x="100501" y="60174"/>
                    <a:pt x="100775" y="60424"/>
                    <a:pt x="100775" y="60734"/>
                  </a:cubicBezTo>
                  <a:cubicBezTo>
                    <a:pt x="100775" y="61031"/>
                    <a:pt x="100513" y="61305"/>
                    <a:pt x="100203" y="61305"/>
                  </a:cubicBezTo>
                  <a:cubicBezTo>
                    <a:pt x="99905" y="61305"/>
                    <a:pt x="99644" y="61043"/>
                    <a:pt x="99644" y="60734"/>
                  </a:cubicBezTo>
                  <a:cubicBezTo>
                    <a:pt x="99655" y="60412"/>
                    <a:pt x="99894" y="60174"/>
                    <a:pt x="100203" y="60174"/>
                  </a:cubicBezTo>
                  <a:close/>
                  <a:moveTo>
                    <a:pt x="103942" y="60174"/>
                  </a:moveTo>
                  <a:cubicBezTo>
                    <a:pt x="104239" y="60174"/>
                    <a:pt x="104513" y="60424"/>
                    <a:pt x="104513" y="60734"/>
                  </a:cubicBezTo>
                  <a:cubicBezTo>
                    <a:pt x="104513" y="61031"/>
                    <a:pt x="104251" y="61305"/>
                    <a:pt x="103942" y="61305"/>
                  </a:cubicBezTo>
                  <a:cubicBezTo>
                    <a:pt x="103644" y="61305"/>
                    <a:pt x="103382" y="61043"/>
                    <a:pt x="103382" y="60734"/>
                  </a:cubicBezTo>
                  <a:cubicBezTo>
                    <a:pt x="103382" y="60412"/>
                    <a:pt x="103632" y="60174"/>
                    <a:pt x="103942" y="60174"/>
                  </a:cubicBezTo>
                  <a:close/>
                  <a:moveTo>
                    <a:pt x="107668" y="60174"/>
                  </a:moveTo>
                  <a:cubicBezTo>
                    <a:pt x="107966" y="60174"/>
                    <a:pt x="108228" y="60424"/>
                    <a:pt x="108228" y="60734"/>
                  </a:cubicBezTo>
                  <a:cubicBezTo>
                    <a:pt x="108228" y="61031"/>
                    <a:pt x="107978" y="61305"/>
                    <a:pt x="107668" y="61305"/>
                  </a:cubicBezTo>
                  <a:cubicBezTo>
                    <a:pt x="107371" y="61305"/>
                    <a:pt x="107097" y="61043"/>
                    <a:pt x="107097" y="60734"/>
                  </a:cubicBezTo>
                  <a:cubicBezTo>
                    <a:pt x="107109" y="60412"/>
                    <a:pt x="107347" y="60174"/>
                    <a:pt x="107668" y="60174"/>
                  </a:cubicBezTo>
                  <a:close/>
                  <a:moveTo>
                    <a:pt x="111395" y="60174"/>
                  </a:moveTo>
                  <a:cubicBezTo>
                    <a:pt x="111693" y="60174"/>
                    <a:pt x="111967" y="60424"/>
                    <a:pt x="111967" y="60734"/>
                  </a:cubicBezTo>
                  <a:cubicBezTo>
                    <a:pt x="111967" y="61031"/>
                    <a:pt x="111705" y="61305"/>
                    <a:pt x="111395" y="61305"/>
                  </a:cubicBezTo>
                  <a:cubicBezTo>
                    <a:pt x="111085" y="61305"/>
                    <a:pt x="110835" y="61043"/>
                    <a:pt x="110835" y="60734"/>
                  </a:cubicBezTo>
                  <a:cubicBezTo>
                    <a:pt x="110835" y="60412"/>
                    <a:pt x="111085" y="60174"/>
                    <a:pt x="111395" y="60174"/>
                  </a:cubicBezTo>
                  <a:close/>
                  <a:moveTo>
                    <a:pt x="115122" y="60174"/>
                  </a:moveTo>
                  <a:cubicBezTo>
                    <a:pt x="115419" y="60174"/>
                    <a:pt x="115681" y="60424"/>
                    <a:pt x="115681" y="60734"/>
                  </a:cubicBezTo>
                  <a:cubicBezTo>
                    <a:pt x="115681" y="61031"/>
                    <a:pt x="115431" y="61305"/>
                    <a:pt x="115122" y="61305"/>
                  </a:cubicBezTo>
                  <a:cubicBezTo>
                    <a:pt x="114812" y="61305"/>
                    <a:pt x="114550" y="61043"/>
                    <a:pt x="114550" y="60734"/>
                  </a:cubicBezTo>
                  <a:cubicBezTo>
                    <a:pt x="114574" y="60412"/>
                    <a:pt x="114812" y="60174"/>
                    <a:pt x="115122" y="60174"/>
                  </a:cubicBezTo>
                  <a:close/>
                  <a:moveTo>
                    <a:pt x="118860" y="60174"/>
                  </a:moveTo>
                  <a:cubicBezTo>
                    <a:pt x="119158" y="60174"/>
                    <a:pt x="119420" y="60424"/>
                    <a:pt x="119420" y="60734"/>
                  </a:cubicBezTo>
                  <a:cubicBezTo>
                    <a:pt x="119420" y="61031"/>
                    <a:pt x="119170" y="61305"/>
                    <a:pt x="118860" y="61305"/>
                  </a:cubicBezTo>
                  <a:cubicBezTo>
                    <a:pt x="118539" y="61305"/>
                    <a:pt x="118289" y="61043"/>
                    <a:pt x="118289" y="60734"/>
                  </a:cubicBezTo>
                  <a:cubicBezTo>
                    <a:pt x="118289" y="60412"/>
                    <a:pt x="118539" y="60174"/>
                    <a:pt x="118860" y="60174"/>
                  </a:cubicBezTo>
                  <a:close/>
                  <a:moveTo>
                    <a:pt x="122575" y="60174"/>
                  </a:moveTo>
                  <a:cubicBezTo>
                    <a:pt x="122873" y="60174"/>
                    <a:pt x="123146" y="60424"/>
                    <a:pt x="123146" y="60734"/>
                  </a:cubicBezTo>
                  <a:cubicBezTo>
                    <a:pt x="123146" y="61031"/>
                    <a:pt x="122885" y="61305"/>
                    <a:pt x="122575" y="61305"/>
                  </a:cubicBezTo>
                  <a:cubicBezTo>
                    <a:pt x="122265" y="61305"/>
                    <a:pt x="122015" y="61043"/>
                    <a:pt x="122015" y="60734"/>
                  </a:cubicBezTo>
                  <a:cubicBezTo>
                    <a:pt x="122027" y="60412"/>
                    <a:pt x="122277" y="60174"/>
                    <a:pt x="122575" y="60174"/>
                  </a:cubicBezTo>
                  <a:close/>
                  <a:moveTo>
                    <a:pt x="126314" y="60174"/>
                  </a:moveTo>
                  <a:cubicBezTo>
                    <a:pt x="126611" y="60174"/>
                    <a:pt x="126873" y="60424"/>
                    <a:pt x="126873" y="60734"/>
                  </a:cubicBezTo>
                  <a:cubicBezTo>
                    <a:pt x="126873" y="61031"/>
                    <a:pt x="126623" y="61305"/>
                    <a:pt x="126314" y="61305"/>
                  </a:cubicBezTo>
                  <a:cubicBezTo>
                    <a:pt x="126004" y="61305"/>
                    <a:pt x="125742" y="61043"/>
                    <a:pt x="125742" y="60734"/>
                  </a:cubicBezTo>
                  <a:cubicBezTo>
                    <a:pt x="125742" y="60412"/>
                    <a:pt x="126004" y="60174"/>
                    <a:pt x="126314" y="60174"/>
                  </a:cubicBezTo>
                  <a:close/>
                  <a:moveTo>
                    <a:pt x="130028" y="60174"/>
                  </a:moveTo>
                  <a:cubicBezTo>
                    <a:pt x="130326" y="60174"/>
                    <a:pt x="130600" y="60424"/>
                    <a:pt x="130600" y="60734"/>
                  </a:cubicBezTo>
                  <a:cubicBezTo>
                    <a:pt x="130600" y="61031"/>
                    <a:pt x="130350" y="61305"/>
                    <a:pt x="130028" y="61305"/>
                  </a:cubicBezTo>
                  <a:cubicBezTo>
                    <a:pt x="129731" y="61305"/>
                    <a:pt x="129469" y="61043"/>
                    <a:pt x="129469" y="60734"/>
                  </a:cubicBezTo>
                  <a:cubicBezTo>
                    <a:pt x="129469" y="60412"/>
                    <a:pt x="129719" y="60174"/>
                    <a:pt x="130028" y="60174"/>
                  </a:cubicBezTo>
                  <a:close/>
                  <a:moveTo>
                    <a:pt x="133767" y="60174"/>
                  </a:moveTo>
                  <a:cubicBezTo>
                    <a:pt x="134065" y="60174"/>
                    <a:pt x="134326" y="60424"/>
                    <a:pt x="134326" y="60734"/>
                  </a:cubicBezTo>
                  <a:cubicBezTo>
                    <a:pt x="134326" y="61031"/>
                    <a:pt x="134076" y="61305"/>
                    <a:pt x="133767" y="61305"/>
                  </a:cubicBezTo>
                  <a:cubicBezTo>
                    <a:pt x="133469" y="61305"/>
                    <a:pt x="133207" y="61043"/>
                    <a:pt x="133207" y="60734"/>
                  </a:cubicBezTo>
                  <a:cubicBezTo>
                    <a:pt x="133207" y="60412"/>
                    <a:pt x="133457" y="60174"/>
                    <a:pt x="133767" y="60174"/>
                  </a:cubicBezTo>
                  <a:close/>
                  <a:moveTo>
                    <a:pt x="137494" y="60174"/>
                  </a:moveTo>
                  <a:cubicBezTo>
                    <a:pt x="137791" y="60174"/>
                    <a:pt x="138053" y="60424"/>
                    <a:pt x="138053" y="60734"/>
                  </a:cubicBezTo>
                  <a:cubicBezTo>
                    <a:pt x="138053" y="61031"/>
                    <a:pt x="137803" y="61305"/>
                    <a:pt x="137494" y="61305"/>
                  </a:cubicBezTo>
                  <a:cubicBezTo>
                    <a:pt x="137196" y="61305"/>
                    <a:pt x="136922" y="61043"/>
                    <a:pt x="136922" y="60734"/>
                  </a:cubicBezTo>
                  <a:cubicBezTo>
                    <a:pt x="136934" y="60412"/>
                    <a:pt x="137172" y="60174"/>
                    <a:pt x="137494" y="60174"/>
                  </a:cubicBezTo>
                  <a:close/>
                  <a:moveTo>
                    <a:pt x="141220" y="60174"/>
                  </a:moveTo>
                  <a:cubicBezTo>
                    <a:pt x="141518" y="60174"/>
                    <a:pt x="141792" y="60424"/>
                    <a:pt x="141792" y="60734"/>
                  </a:cubicBezTo>
                  <a:cubicBezTo>
                    <a:pt x="141792" y="61031"/>
                    <a:pt x="141530" y="61305"/>
                    <a:pt x="141220" y="61305"/>
                  </a:cubicBezTo>
                  <a:cubicBezTo>
                    <a:pt x="140911" y="61305"/>
                    <a:pt x="140661" y="61043"/>
                    <a:pt x="140661" y="60734"/>
                  </a:cubicBezTo>
                  <a:cubicBezTo>
                    <a:pt x="140661" y="60412"/>
                    <a:pt x="140911" y="60174"/>
                    <a:pt x="141220" y="60174"/>
                  </a:cubicBezTo>
                  <a:close/>
                  <a:moveTo>
                    <a:pt x="144947" y="60174"/>
                  </a:moveTo>
                  <a:cubicBezTo>
                    <a:pt x="145244" y="60174"/>
                    <a:pt x="145506" y="60424"/>
                    <a:pt x="145506" y="60734"/>
                  </a:cubicBezTo>
                  <a:cubicBezTo>
                    <a:pt x="145506" y="61031"/>
                    <a:pt x="145256" y="61305"/>
                    <a:pt x="144947" y="61305"/>
                  </a:cubicBezTo>
                  <a:cubicBezTo>
                    <a:pt x="144637" y="61305"/>
                    <a:pt x="144375" y="61043"/>
                    <a:pt x="144375" y="60734"/>
                  </a:cubicBezTo>
                  <a:cubicBezTo>
                    <a:pt x="144399" y="60412"/>
                    <a:pt x="144637" y="60174"/>
                    <a:pt x="144947" y="60174"/>
                  </a:cubicBezTo>
                  <a:close/>
                  <a:moveTo>
                    <a:pt x="148685" y="60174"/>
                  </a:moveTo>
                  <a:cubicBezTo>
                    <a:pt x="148983" y="60174"/>
                    <a:pt x="149245" y="60424"/>
                    <a:pt x="149245" y="60734"/>
                  </a:cubicBezTo>
                  <a:cubicBezTo>
                    <a:pt x="149245" y="61031"/>
                    <a:pt x="148995" y="61305"/>
                    <a:pt x="148685" y="61305"/>
                  </a:cubicBezTo>
                  <a:cubicBezTo>
                    <a:pt x="148364" y="61305"/>
                    <a:pt x="148114" y="61043"/>
                    <a:pt x="148114" y="60734"/>
                  </a:cubicBezTo>
                  <a:cubicBezTo>
                    <a:pt x="148114" y="60412"/>
                    <a:pt x="148364" y="60174"/>
                    <a:pt x="148685" y="60174"/>
                  </a:cubicBezTo>
                  <a:close/>
                  <a:moveTo>
                    <a:pt x="152400" y="60174"/>
                  </a:moveTo>
                  <a:cubicBezTo>
                    <a:pt x="152698" y="60174"/>
                    <a:pt x="152972" y="60424"/>
                    <a:pt x="152972" y="60734"/>
                  </a:cubicBezTo>
                  <a:cubicBezTo>
                    <a:pt x="152972" y="61031"/>
                    <a:pt x="152710" y="61305"/>
                    <a:pt x="152400" y="61305"/>
                  </a:cubicBezTo>
                  <a:cubicBezTo>
                    <a:pt x="152091" y="61305"/>
                    <a:pt x="151841" y="61043"/>
                    <a:pt x="151841" y="60734"/>
                  </a:cubicBezTo>
                  <a:cubicBezTo>
                    <a:pt x="151852" y="60412"/>
                    <a:pt x="152091" y="60174"/>
                    <a:pt x="152400" y="60174"/>
                  </a:cubicBezTo>
                  <a:close/>
                  <a:moveTo>
                    <a:pt x="156139" y="60174"/>
                  </a:moveTo>
                  <a:cubicBezTo>
                    <a:pt x="156436" y="60174"/>
                    <a:pt x="156698" y="60424"/>
                    <a:pt x="156698" y="60734"/>
                  </a:cubicBezTo>
                  <a:cubicBezTo>
                    <a:pt x="156698" y="61031"/>
                    <a:pt x="156448" y="61305"/>
                    <a:pt x="156139" y="61305"/>
                  </a:cubicBezTo>
                  <a:cubicBezTo>
                    <a:pt x="155829" y="61305"/>
                    <a:pt x="155567" y="61043"/>
                    <a:pt x="155567" y="60734"/>
                  </a:cubicBezTo>
                  <a:cubicBezTo>
                    <a:pt x="155567" y="60412"/>
                    <a:pt x="155829" y="60174"/>
                    <a:pt x="156139" y="60174"/>
                  </a:cubicBezTo>
                  <a:close/>
                  <a:moveTo>
                    <a:pt x="1548" y="61841"/>
                  </a:moveTo>
                  <a:cubicBezTo>
                    <a:pt x="1846" y="61841"/>
                    <a:pt x="2119" y="62091"/>
                    <a:pt x="2119" y="62401"/>
                  </a:cubicBezTo>
                  <a:cubicBezTo>
                    <a:pt x="2119" y="62722"/>
                    <a:pt x="1858" y="62972"/>
                    <a:pt x="1548" y="62972"/>
                  </a:cubicBezTo>
                  <a:cubicBezTo>
                    <a:pt x="1238" y="62972"/>
                    <a:pt x="988" y="62722"/>
                    <a:pt x="988" y="62401"/>
                  </a:cubicBezTo>
                  <a:cubicBezTo>
                    <a:pt x="988" y="62091"/>
                    <a:pt x="1238" y="61841"/>
                    <a:pt x="1548" y="61841"/>
                  </a:cubicBezTo>
                  <a:close/>
                  <a:moveTo>
                    <a:pt x="5287" y="61841"/>
                  </a:moveTo>
                  <a:cubicBezTo>
                    <a:pt x="5596" y="61841"/>
                    <a:pt x="5846" y="62091"/>
                    <a:pt x="5846" y="62401"/>
                  </a:cubicBezTo>
                  <a:cubicBezTo>
                    <a:pt x="5846" y="62722"/>
                    <a:pt x="5596" y="62972"/>
                    <a:pt x="5287" y="62972"/>
                  </a:cubicBezTo>
                  <a:cubicBezTo>
                    <a:pt x="4977" y="62972"/>
                    <a:pt x="4715" y="62722"/>
                    <a:pt x="4715" y="62401"/>
                  </a:cubicBezTo>
                  <a:cubicBezTo>
                    <a:pt x="4715" y="62079"/>
                    <a:pt x="4977" y="61841"/>
                    <a:pt x="5287" y="61841"/>
                  </a:cubicBezTo>
                  <a:close/>
                  <a:moveTo>
                    <a:pt x="9001" y="61841"/>
                  </a:moveTo>
                  <a:cubicBezTo>
                    <a:pt x="9299" y="61841"/>
                    <a:pt x="9573" y="62091"/>
                    <a:pt x="9573" y="62401"/>
                  </a:cubicBezTo>
                  <a:cubicBezTo>
                    <a:pt x="9573" y="62722"/>
                    <a:pt x="9323" y="62972"/>
                    <a:pt x="9001" y="62972"/>
                  </a:cubicBezTo>
                  <a:cubicBezTo>
                    <a:pt x="8704" y="62972"/>
                    <a:pt x="8442" y="62722"/>
                    <a:pt x="8442" y="62401"/>
                  </a:cubicBezTo>
                  <a:cubicBezTo>
                    <a:pt x="8442" y="62091"/>
                    <a:pt x="8692" y="61841"/>
                    <a:pt x="9001" y="61841"/>
                  </a:cubicBezTo>
                  <a:close/>
                  <a:moveTo>
                    <a:pt x="12728" y="61841"/>
                  </a:moveTo>
                  <a:cubicBezTo>
                    <a:pt x="13037" y="61841"/>
                    <a:pt x="13288" y="62091"/>
                    <a:pt x="13288" y="62401"/>
                  </a:cubicBezTo>
                  <a:cubicBezTo>
                    <a:pt x="13288" y="62722"/>
                    <a:pt x="13037" y="62972"/>
                    <a:pt x="12728" y="62972"/>
                  </a:cubicBezTo>
                  <a:cubicBezTo>
                    <a:pt x="12418" y="62972"/>
                    <a:pt x="12156" y="62722"/>
                    <a:pt x="12156" y="62401"/>
                  </a:cubicBezTo>
                  <a:cubicBezTo>
                    <a:pt x="12180" y="62079"/>
                    <a:pt x="12418" y="61841"/>
                    <a:pt x="12728" y="61841"/>
                  </a:cubicBezTo>
                  <a:close/>
                  <a:moveTo>
                    <a:pt x="16466" y="61841"/>
                  </a:moveTo>
                  <a:cubicBezTo>
                    <a:pt x="16764" y="61841"/>
                    <a:pt x="17026" y="62091"/>
                    <a:pt x="17026" y="62401"/>
                  </a:cubicBezTo>
                  <a:cubicBezTo>
                    <a:pt x="17026" y="62722"/>
                    <a:pt x="16776" y="62972"/>
                    <a:pt x="16466" y="62972"/>
                  </a:cubicBezTo>
                  <a:cubicBezTo>
                    <a:pt x="16169" y="62972"/>
                    <a:pt x="15895" y="62722"/>
                    <a:pt x="15895" y="62401"/>
                  </a:cubicBezTo>
                  <a:cubicBezTo>
                    <a:pt x="15895" y="62091"/>
                    <a:pt x="16145" y="61841"/>
                    <a:pt x="16466" y="61841"/>
                  </a:cubicBezTo>
                  <a:close/>
                  <a:moveTo>
                    <a:pt x="20181" y="61841"/>
                  </a:moveTo>
                  <a:cubicBezTo>
                    <a:pt x="20491" y="61841"/>
                    <a:pt x="20753" y="62091"/>
                    <a:pt x="20753" y="62401"/>
                  </a:cubicBezTo>
                  <a:cubicBezTo>
                    <a:pt x="20753" y="62722"/>
                    <a:pt x="20491" y="62972"/>
                    <a:pt x="20181" y="62972"/>
                  </a:cubicBezTo>
                  <a:cubicBezTo>
                    <a:pt x="19872" y="62972"/>
                    <a:pt x="19622" y="62722"/>
                    <a:pt x="19622" y="62401"/>
                  </a:cubicBezTo>
                  <a:cubicBezTo>
                    <a:pt x="19634" y="62079"/>
                    <a:pt x="19872" y="61841"/>
                    <a:pt x="20181" y="61841"/>
                  </a:cubicBezTo>
                  <a:close/>
                  <a:moveTo>
                    <a:pt x="23920" y="61841"/>
                  </a:moveTo>
                  <a:cubicBezTo>
                    <a:pt x="24217" y="61841"/>
                    <a:pt x="24479" y="62091"/>
                    <a:pt x="24479" y="62401"/>
                  </a:cubicBezTo>
                  <a:cubicBezTo>
                    <a:pt x="24479" y="62722"/>
                    <a:pt x="24229" y="62972"/>
                    <a:pt x="23920" y="62972"/>
                  </a:cubicBezTo>
                  <a:cubicBezTo>
                    <a:pt x="23610" y="62972"/>
                    <a:pt x="23348" y="62722"/>
                    <a:pt x="23348" y="62401"/>
                  </a:cubicBezTo>
                  <a:cubicBezTo>
                    <a:pt x="23348" y="62091"/>
                    <a:pt x="23610" y="61841"/>
                    <a:pt x="23920" y="61841"/>
                  </a:cubicBezTo>
                  <a:close/>
                  <a:moveTo>
                    <a:pt x="27635" y="61841"/>
                  </a:moveTo>
                  <a:cubicBezTo>
                    <a:pt x="27956" y="61841"/>
                    <a:pt x="28206" y="62091"/>
                    <a:pt x="28206" y="62401"/>
                  </a:cubicBezTo>
                  <a:cubicBezTo>
                    <a:pt x="28206" y="62722"/>
                    <a:pt x="27956" y="62972"/>
                    <a:pt x="27635" y="62972"/>
                  </a:cubicBezTo>
                  <a:cubicBezTo>
                    <a:pt x="27325" y="62972"/>
                    <a:pt x="27075" y="62722"/>
                    <a:pt x="27075" y="62401"/>
                  </a:cubicBezTo>
                  <a:cubicBezTo>
                    <a:pt x="27087" y="62079"/>
                    <a:pt x="27325" y="61841"/>
                    <a:pt x="27635" y="61841"/>
                  </a:cubicBezTo>
                  <a:close/>
                  <a:moveTo>
                    <a:pt x="31373" y="61841"/>
                  </a:moveTo>
                  <a:cubicBezTo>
                    <a:pt x="31671" y="61841"/>
                    <a:pt x="31945" y="62091"/>
                    <a:pt x="31945" y="62401"/>
                  </a:cubicBezTo>
                  <a:cubicBezTo>
                    <a:pt x="31945" y="62722"/>
                    <a:pt x="31683" y="62972"/>
                    <a:pt x="31373" y="62972"/>
                  </a:cubicBezTo>
                  <a:cubicBezTo>
                    <a:pt x="31064" y="62972"/>
                    <a:pt x="30814" y="62722"/>
                    <a:pt x="30814" y="62401"/>
                  </a:cubicBezTo>
                  <a:cubicBezTo>
                    <a:pt x="30814" y="62091"/>
                    <a:pt x="31064" y="61841"/>
                    <a:pt x="31373" y="61841"/>
                  </a:cubicBezTo>
                  <a:close/>
                  <a:moveTo>
                    <a:pt x="35100" y="61841"/>
                  </a:moveTo>
                  <a:cubicBezTo>
                    <a:pt x="35409" y="61841"/>
                    <a:pt x="35659" y="62091"/>
                    <a:pt x="35659" y="62401"/>
                  </a:cubicBezTo>
                  <a:cubicBezTo>
                    <a:pt x="35659" y="62722"/>
                    <a:pt x="35409" y="62972"/>
                    <a:pt x="35100" y="62972"/>
                  </a:cubicBezTo>
                  <a:cubicBezTo>
                    <a:pt x="34778" y="62972"/>
                    <a:pt x="34528" y="62722"/>
                    <a:pt x="34528" y="62401"/>
                  </a:cubicBezTo>
                  <a:cubicBezTo>
                    <a:pt x="34540" y="62079"/>
                    <a:pt x="34778" y="61841"/>
                    <a:pt x="35100" y="61841"/>
                  </a:cubicBezTo>
                  <a:close/>
                  <a:moveTo>
                    <a:pt x="38815" y="61841"/>
                  </a:moveTo>
                  <a:cubicBezTo>
                    <a:pt x="39112" y="61841"/>
                    <a:pt x="39386" y="62091"/>
                    <a:pt x="39386" y="62401"/>
                  </a:cubicBezTo>
                  <a:cubicBezTo>
                    <a:pt x="39386" y="62722"/>
                    <a:pt x="39124" y="62972"/>
                    <a:pt x="38815" y="62972"/>
                  </a:cubicBezTo>
                  <a:cubicBezTo>
                    <a:pt x="38517" y="62972"/>
                    <a:pt x="38255" y="62722"/>
                    <a:pt x="38255" y="62401"/>
                  </a:cubicBezTo>
                  <a:cubicBezTo>
                    <a:pt x="38267" y="62091"/>
                    <a:pt x="38505" y="61841"/>
                    <a:pt x="38815" y="61841"/>
                  </a:cubicBezTo>
                  <a:close/>
                  <a:moveTo>
                    <a:pt x="42553" y="61841"/>
                  </a:moveTo>
                  <a:cubicBezTo>
                    <a:pt x="42863" y="61841"/>
                    <a:pt x="43113" y="62091"/>
                    <a:pt x="43113" y="62401"/>
                  </a:cubicBezTo>
                  <a:cubicBezTo>
                    <a:pt x="43113" y="62722"/>
                    <a:pt x="42863" y="62972"/>
                    <a:pt x="42553" y="62972"/>
                  </a:cubicBezTo>
                  <a:cubicBezTo>
                    <a:pt x="42232" y="62972"/>
                    <a:pt x="41982" y="62722"/>
                    <a:pt x="41982" y="62401"/>
                  </a:cubicBezTo>
                  <a:cubicBezTo>
                    <a:pt x="41982" y="62079"/>
                    <a:pt x="42244" y="61841"/>
                    <a:pt x="42553" y="61841"/>
                  </a:cubicBezTo>
                  <a:close/>
                  <a:moveTo>
                    <a:pt x="46268" y="61841"/>
                  </a:moveTo>
                  <a:cubicBezTo>
                    <a:pt x="46565" y="61841"/>
                    <a:pt x="46839" y="62091"/>
                    <a:pt x="46839" y="62401"/>
                  </a:cubicBezTo>
                  <a:cubicBezTo>
                    <a:pt x="46839" y="62722"/>
                    <a:pt x="46589" y="62972"/>
                    <a:pt x="46268" y="62972"/>
                  </a:cubicBezTo>
                  <a:cubicBezTo>
                    <a:pt x="45970" y="62972"/>
                    <a:pt x="45708" y="62722"/>
                    <a:pt x="45708" y="62401"/>
                  </a:cubicBezTo>
                  <a:cubicBezTo>
                    <a:pt x="45720" y="62091"/>
                    <a:pt x="45958" y="61841"/>
                    <a:pt x="46268" y="61841"/>
                  </a:cubicBezTo>
                  <a:close/>
                  <a:moveTo>
                    <a:pt x="50006" y="61841"/>
                  </a:moveTo>
                  <a:cubicBezTo>
                    <a:pt x="50316" y="61841"/>
                    <a:pt x="50578" y="62091"/>
                    <a:pt x="50578" y="62401"/>
                  </a:cubicBezTo>
                  <a:cubicBezTo>
                    <a:pt x="50578" y="62722"/>
                    <a:pt x="50316" y="62972"/>
                    <a:pt x="50006" y="62972"/>
                  </a:cubicBezTo>
                  <a:cubicBezTo>
                    <a:pt x="49697" y="62972"/>
                    <a:pt x="49447" y="62722"/>
                    <a:pt x="49447" y="62401"/>
                  </a:cubicBezTo>
                  <a:cubicBezTo>
                    <a:pt x="49447" y="62079"/>
                    <a:pt x="49697" y="61841"/>
                    <a:pt x="50006" y="61841"/>
                  </a:cubicBezTo>
                  <a:close/>
                  <a:moveTo>
                    <a:pt x="53733" y="61841"/>
                  </a:moveTo>
                  <a:cubicBezTo>
                    <a:pt x="54031" y="61841"/>
                    <a:pt x="54293" y="62091"/>
                    <a:pt x="54293" y="62401"/>
                  </a:cubicBezTo>
                  <a:cubicBezTo>
                    <a:pt x="54293" y="62722"/>
                    <a:pt x="54043" y="62972"/>
                    <a:pt x="53733" y="62972"/>
                  </a:cubicBezTo>
                  <a:cubicBezTo>
                    <a:pt x="53412" y="62972"/>
                    <a:pt x="53162" y="62722"/>
                    <a:pt x="53162" y="62401"/>
                  </a:cubicBezTo>
                  <a:cubicBezTo>
                    <a:pt x="53173" y="62091"/>
                    <a:pt x="53412" y="61841"/>
                    <a:pt x="53733" y="61841"/>
                  </a:cubicBezTo>
                  <a:close/>
                  <a:moveTo>
                    <a:pt x="57460" y="61841"/>
                  </a:moveTo>
                  <a:cubicBezTo>
                    <a:pt x="57781" y="61841"/>
                    <a:pt x="58031" y="62091"/>
                    <a:pt x="58031" y="62401"/>
                  </a:cubicBezTo>
                  <a:cubicBezTo>
                    <a:pt x="58031" y="62722"/>
                    <a:pt x="57781" y="62972"/>
                    <a:pt x="57460" y="62972"/>
                  </a:cubicBezTo>
                  <a:cubicBezTo>
                    <a:pt x="57150" y="62972"/>
                    <a:pt x="56900" y="62722"/>
                    <a:pt x="56900" y="62401"/>
                  </a:cubicBezTo>
                  <a:cubicBezTo>
                    <a:pt x="56900" y="62079"/>
                    <a:pt x="57150" y="61841"/>
                    <a:pt x="57460" y="61841"/>
                  </a:cubicBezTo>
                  <a:close/>
                  <a:moveTo>
                    <a:pt x="61186" y="61841"/>
                  </a:moveTo>
                  <a:cubicBezTo>
                    <a:pt x="61484" y="61841"/>
                    <a:pt x="61746" y="62091"/>
                    <a:pt x="61746" y="62401"/>
                  </a:cubicBezTo>
                  <a:cubicBezTo>
                    <a:pt x="61746" y="62722"/>
                    <a:pt x="61496" y="62972"/>
                    <a:pt x="61186" y="62972"/>
                  </a:cubicBezTo>
                  <a:cubicBezTo>
                    <a:pt x="60877" y="62972"/>
                    <a:pt x="60615" y="62722"/>
                    <a:pt x="60615" y="62401"/>
                  </a:cubicBezTo>
                  <a:cubicBezTo>
                    <a:pt x="60639" y="62091"/>
                    <a:pt x="60877" y="61841"/>
                    <a:pt x="61186" y="61841"/>
                  </a:cubicBezTo>
                  <a:close/>
                  <a:moveTo>
                    <a:pt x="64925" y="61841"/>
                  </a:moveTo>
                  <a:cubicBezTo>
                    <a:pt x="65234" y="61841"/>
                    <a:pt x="65485" y="62091"/>
                    <a:pt x="65485" y="62401"/>
                  </a:cubicBezTo>
                  <a:cubicBezTo>
                    <a:pt x="65485" y="62722"/>
                    <a:pt x="65234" y="62972"/>
                    <a:pt x="64925" y="62972"/>
                  </a:cubicBezTo>
                  <a:cubicBezTo>
                    <a:pt x="64603" y="62972"/>
                    <a:pt x="64353" y="62722"/>
                    <a:pt x="64353" y="62401"/>
                  </a:cubicBezTo>
                  <a:cubicBezTo>
                    <a:pt x="64353" y="62079"/>
                    <a:pt x="64603" y="61841"/>
                    <a:pt x="64925" y="61841"/>
                  </a:cubicBezTo>
                  <a:close/>
                  <a:moveTo>
                    <a:pt x="68640" y="61841"/>
                  </a:moveTo>
                  <a:cubicBezTo>
                    <a:pt x="68937" y="61841"/>
                    <a:pt x="69211" y="62091"/>
                    <a:pt x="69211" y="62401"/>
                  </a:cubicBezTo>
                  <a:cubicBezTo>
                    <a:pt x="69211" y="62722"/>
                    <a:pt x="68949" y="62972"/>
                    <a:pt x="68640" y="62972"/>
                  </a:cubicBezTo>
                  <a:cubicBezTo>
                    <a:pt x="68330" y="62972"/>
                    <a:pt x="68080" y="62722"/>
                    <a:pt x="68080" y="62401"/>
                  </a:cubicBezTo>
                  <a:cubicBezTo>
                    <a:pt x="68092" y="62091"/>
                    <a:pt x="68330" y="61841"/>
                    <a:pt x="68640" y="61841"/>
                  </a:cubicBezTo>
                  <a:close/>
                  <a:moveTo>
                    <a:pt x="72366" y="61841"/>
                  </a:moveTo>
                  <a:cubicBezTo>
                    <a:pt x="72676" y="61841"/>
                    <a:pt x="72926" y="62091"/>
                    <a:pt x="72926" y="62401"/>
                  </a:cubicBezTo>
                  <a:cubicBezTo>
                    <a:pt x="72926" y="62722"/>
                    <a:pt x="72676" y="62972"/>
                    <a:pt x="72366" y="62972"/>
                  </a:cubicBezTo>
                  <a:cubicBezTo>
                    <a:pt x="72045" y="62972"/>
                    <a:pt x="71795" y="62722"/>
                    <a:pt x="71795" y="62401"/>
                  </a:cubicBezTo>
                  <a:cubicBezTo>
                    <a:pt x="71807" y="62079"/>
                    <a:pt x="72069" y="61841"/>
                    <a:pt x="72366" y="61841"/>
                  </a:cubicBezTo>
                  <a:close/>
                  <a:moveTo>
                    <a:pt x="76093" y="61841"/>
                  </a:moveTo>
                  <a:cubicBezTo>
                    <a:pt x="76391" y="61841"/>
                    <a:pt x="76664" y="62091"/>
                    <a:pt x="76664" y="62401"/>
                  </a:cubicBezTo>
                  <a:cubicBezTo>
                    <a:pt x="76664" y="62722"/>
                    <a:pt x="76403" y="62972"/>
                    <a:pt x="76093" y="62972"/>
                  </a:cubicBezTo>
                  <a:cubicBezTo>
                    <a:pt x="75795" y="62972"/>
                    <a:pt x="75533" y="62722"/>
                    <a:pt x="75533" y="62401"/>
                  </a:cubicBezTo>
                  <a:cubicBezTo>
                    <a:pt x="75533" y="62091"/>
                    <a:pt x="75783" y="61841"/>
                    <a:pt x="76093" y="61841"/>
                  </a:cubicBezTo>
                  <a:close/>
                  <a:moveTo>
                    <a:pt x="79712" y="61841"/>
                  </a:moveTo>
                  <a:cubicBezTo>
                    <a:pt x="80010" y="61841"/>
                    <a:pt x="80284" y="62091"/>
                    <a:pt x="80284" y="62401"/>
                  </a:cubicBezTo>
                  <a:cubicBezTo>
                    <a:pt x="80284" y="62722"/>
                    <a:pt x="80022" y="62972"/>
                    <a:pt x="79712" y="62972"/>
                  </a:cubicBezTo>
                  <a:cubicBezTo>
                    <a:pt x="79403" y="62972"/>
                    <a:pt x="79153" y="62722"/>
                    <a:pt x="79153" y="62401"/>
                  </a:cubicBezTo>
                  <a:cubicBezTo>
                    <a:pt x="79165" y="62091"/>
                    <a:pt x="79403" y="61841"/>
                    <a:pt x="79712" y="61841"/>
                  </a:cubicBezTo>
                  <a:close/>
                  <a:moveTo>
                    <a:pt x="83451" y="61841"/>
                  </a:moveTo>
                  <a:cubicBezTo>
                    <a:pt x="83761" y="61841"/>
                    <a:pt x="84011" y="62091"/>
                    <a:pt x="84011" y="62401"/>
                  </a:cubicBezTo>
                  <a:cubicBezTo>
                    <a:pt x="84011" y="62722"/>
                    <a:pt x="83761" y="62972"/>
                    <a:pt x="83451" y="62972"/>
                  </a:cubicBezTo>
                  <a:cubicBezTo>
                    <a:pt x="83141" y="62972"/>
                    <a:pt x="82880" y="62722"/>
                    <a:pt x="82880" y="62401"/>
                  </a:cubicBezTo>
                  <a:cubicBezTo>
                    <a:pt x="82880" y="62079"/>
                    <a:pt x="83141" y="61841"/>
                    <a:pt x="83451" y="61841"/>
                  </a:cubicBezTo>
                  <a:close/>
                  <a:moveTo>
                    <a:pt x="87166" y="61841"/>
                  </a:moveTo>
                  <a:cubicBezTo>
                    <a:pt x="87463" y="61841"/>
                    <a:pt x="87737" y="62091"/>
                    <a:pt x="87737" y="62401"/>
                  </a:cubicBezTo>
                  <a:cubicBezTo>
                    <a:pt x="87737" y="62722"/>
                    <a:pt x="87475" y="62972"/>
                    <a:pt x="87166" y="62972"/>
                  </a:cubicBezTo>
                  <a:cubicBezTo>
                    <a:pt x="86856" y="62972"/>
                    <a:pt x="86606" y="62722"/>
                    <a:pt x="86606" y="62401"/>
                  </a:cubicBezTo>
                  <a:cubicBezTo>
                    <a:pt x="86618" y="62091"/>
                    <a:pt x="86856" y="61841"/>
                    <a:pt x="87166" y="61841"/>
                  </a:cubicBezTo>
                  <a:close/>
                  <a:moveTo>
                    <a:pt x="90904" y="61841"/>
                  </a:moveTo>
                  <a:cubicBezTo>
                    <a:pt x="91214" y="61841"/>
                    <a:pt x="91464" y="62091"/>
                    <a:pt x="91464" y="62401"/>
                  </a:cubicBezTo>
                  <a:cubicBezTo>
                    <a:pt x="91464" y="62722"/>
                    <a:pt x="91214" y="62972"/>
                    <a:pt x="90904" y="62972"/>
                  </a:cubicBezTo>
                  <a:cubicBezTo>
                    <a:pt x="90595" y="62972"/>
                    <a:pt x="90345" y="62722"/>
                    <a:pt x="90345" y="62401"/>
                  </a:cubicBezTo>
                  <a:cubicBezTo>
                    <a:pt x="90345" y="62079"/>
                    <a:pt x="90595" y="61841"/>
                    <a:pt x="90904" y="61841"/>
                  </a:cubicBezTo>
                  <a:close/>
                  <a:moveTo>
                    <a:pt x="94631" y="61841"/>
                  </a:moveTo>
                  <a:cubicBezTo>
                    <a:pt x="94929" y="61841"/>
                    <a:pt x="95191" y="62091"/>
                    <a:pt x="95191" y="62401"/>
                  </a:cubicBezTo>
                  <a:cubicBezTo>
                    <a:pt x="95191" y="62722"/>
                    <a:pt x="94941" y="62972"/>
                    <a:pt x="94631" y="62972"/>
                  </a:cubicBezTo>
                  <a:cubicBezTo>
                    <a:pt x="94310" y="62972"/>
                    <a:pt x="94060" y="62722"/>
                    <a:pt x="94060" y="62401"/>
                  </a:cubicBezTo>
                  <a:cubicBezTo>
                    <a:pt x="94071" y="62091"/>
                    <a:pt x="94310" y="61841"/>
                    <a:pt x="94631" y="61841"/>
                  </a:cubicBezTo>
                  <a:close/>
                  <a:moveTo>
                    <a:pt x="98346" y="61841"/>
                  </a:moveTo>
                  <a:cubicBezTo>
                    <a:pt x="98655" y="61841"/>
                    <a:pt x="98905" y="62091"/>
                    <a:pt x="98905" y="62401"/>
                  </a:cubicBezTo>
                  <a:cubicBezTo>
                    <a:pt x="98905" y="62722"/>
                    <a:pt x="98655" y="62972"/>
                    <a:pt x="98346" y="62972"/>
                  </a:cubicBezTo>
                  <a:cubicBezTo>
                    <a:pt x="98036" y="62972"/>
                    <a:pt x="97786" y="62722"/>
                    <a:pt x="97786" y="62401"/>
                  </a:cubicBezTo>
                  <a:cubicBezTo>
                    <a:pt x="97798" y="62079"/>
                    <a:pt x="98036" y="61841"/>
                    <a:pt x="98346" y="61841"/>
                  </a:cubicBezTo>
                  <a:close/>
                  <a:moveTo>
                    <a:pt x="102084" y="61841"/>
                  </a:moveTo>
                  <a:cubicBezTo>
                    <a:pt x="102382" y="61841"/>
                    <a:pt x="102644" y="62091"/>
                    <a:pt x="102644" y="62401"/>
                  </a:cubicBezTo>
                  <a:cubicBezTo>
                    <a:pt x="102644" y="62722"/>
                    <a:pt x="102394" y="62972"/>
                    <a:pt x="102084" y="62972"/>
                  </a:cubicBezTo>
                  <a:cubicBezTo>
                    <a:pt x="101787" y="62972"/>
                    <a:pt x="101513" y="62722"/>
                    <a:pt x="101513" y="62401"/>
                  </a:cubicBezTo>
                  <a:cubicBezTo>
                    <a:pt x="101513" y="62091"/>
                    <a:pt x="101775" y="61841"/>
                    <a:pt x="102084" y="61841"/>
                  </a:cubicBezTo>
                  <a:close/>
                  <a:moveTo>
                    <a:pt x="105799" y="61841"/>
                  </a:moveTo>
                  <a:cubicBezTo>
                    <a:pt x="106121" y="61841"/>
                    <a:pt x="106371" y="62091"/>
                    <a:pt x="106371" y="62401"/>
                  </a:cubicBezTo>
                  <a:cubicBezTo>
                    <a:pt x="106371" y="62722"/>
                    <a:pt x="106109" y="62972"/>
                    <a:pt x="105799" y="62972"/>
                  </a:cubicBezTo>
                  <a:cubicBezTo>
                    <a:pt x="105490" y="62972"/>
                    <a:pt x="105239" y="62722"/>
                    <a:pt x="105239" y="62401"/>
                  </a:cubicBezTo>
                  <a:cubicBezTo>
                    <a:pt x="105251" y="62079"/>
                    <a:pt x="105490" y="61841"/>
                    <a:pt x="105799" y="61841"/>
                  </a:cubicBezTo>
                  <a:close/>
                  <a:moveTo>
                    <a:pt x="109538" y="61841"/>
                  </a:moveTo>
                  <a:cubicBezTo>
                    <a:pt x="109835" y="61841"/>
                    <a:pt x="110109" y="62091"/>
                    <a:pt x="110109" y="62401"/>
                  </a:cubicBezTo>
                  <a:cubicBezTo>
                    <a:pt x="110109" y="62722"/>
                    <a:pt x="109847" y="62972"/>
                    <a:pt x="109538" y="62972"/>
                  </a:cubicBezTo>
                  <a:cubicBezTo>
                    <a:pt x="109228" y="62972"/>
                    <a:pt x="108978" y="62722"/>
                    <a:pt x="108978" y="62401"/>
                  </a:cubicBezTo>
                  <a:cubicBezTo>
                    <a:pt x="108978" y="62091"/>
                    <a:pt x="109228" y="61841"/>
                    <a:pt x="109538" y="61841"/>
                  </a:cubicBezTo>
                  <a:close/>
                  <a:moveTo>
                    <a:pt x="113264" y="61841"/>
                  </a:moveTo>
                  <a:cubicBezTo>
                    <a:pt x="113574" y="61841"/>
                    <a:pt x="113824" y="62091"/>
                    <a:pt x="113824" y="62401"/>
                  </a:cubicBezTo>
                  <a:cubicBezTo>
                    <a:pt x="113824" y="62722"/>
                    <a:pt x="113574" y="62972"/>
                    <a:pt x="113264" y="62972"/>
                  </a:cubicBezTo>
                  <a:cubicBezTo>
                    <a:pt x="112943" y="62972"/>
                    <a:pt x="112693" y="62722"/>
                    <a:pt x="112693" y="62401"/>
                  </a:cubicBezTo>
                  <a:cubicBezTo>
                    <a:pt x="112705" y="62079"/>
                    <a:pt x="112943" y="61841"/>
                    <a:pt x="113264" y="61841"/>
                  </a:cubicBezTo>
                  <a:close/>
                  <a:moveTo>
                    <a:pt x="116991" y="61841"/>
                  </a:moveTo>
                  <a:cubicBezTo>
                    <a:pt x="117289" y="61841"/>
                    <a:pt x="117562" y="62091"/>
                    <a:pt x="117562" y="62401"/>
                  </a:cubicBezTo>
                  <a:cubicBezTo>
                    <a:pt x="117562" y="62722"/>
                    <a:pt x="117312" y="62972"/>
                    <a:pt x="116991" y="62972"/>
                  </a:cubicBezTo>
                  <a:cubicBezTo>
                    <a:pt x="116681" y="62972"/>
                    <a:pt x="116431" y="62722"/>
                    <a:pt x="116431" y="62401"/>
                  </a:cubicBezTo>
                  <a:cubicBezTo>
                    <a:pt x="116431" y="62091"/>
                    <a:pt x="116681" y="61841"/>
                    <a:pt x="116991" y="61841"/>
                  </a:cubicBezTo>
                  <a:close/>
                  <a:moveTo>
                    <a:pt x="120718" y="61841"/>
                  </a:moveTo>
                  <a:cubicBezTo>
                    <a:pt x="121027" y="61841"/>
                    <a:pt x="121277" y="62091"/>
                    <a:pt x="121277" y="62401"/>
                  </a:cubicBezTo>
                  <a:cubicBezTo>
                    <a:pt x="121277" y="62722"/>
                    <a:pt x="121027" y="62972"/>
                    <a:pt x="120718" y="62972"/>
                  </a:cubicBezTo>
                  <a:cubicBezTo>
                    <a:pt x="120408" y="62972"/>
                    <a:pt x="120146" y="62722"/>
                    <a:pt x="120146" y="62401"/>
                  </a:cubicBezTo>
                  <a:cubicBezTo>
                    <a:pt x="120170" y="62079"/>
                    <a:pt x="120420" y="61841"/>
                    <a:pt x="120718" y="61841"/>
                  </a:cubicBezTo>
                  <a:close/>
                  <a:moveTo>
                    <a:pt x="124456" y="61841"/>
                  </a:moveTo>
                  <a:cubicBezTo>
                    <a:pt x="124754" y="61841"/>
                    <a:pt x="125016" y="62091"/>
                    <a:pt x="125016" y="62401"/>
                  </a:cubicBezTo>
                  <a:cubicBezTo>
                    <a:pt x="125016" y="62722"/>
                    <a:pt x="124766" y="62972"/>
                    <a:pt x="124456" y="62972"/>
                  </a:cubicBezTo>
                  <a:cubicBezTo>
                    <a:pt x="124135" y="62972"/>
                    <a:pt x="123885" y="62722"/>
                    <a:pt x="123885" y="62401"/>
                  </a:cubicBezTo>
                  <a:cubicBezTo>
                    <a:pt x="123885" y="62091"/>
                    <a:pt x="124135" y="61841"/>
                    <a:pt x="124456" y="61841"/>
                  </a:cubicBezTo>
                  <a:close/>
                  <a:moveTo>
                    <a:pt x="128171" y="61841"/>
                  </a:moveTo>
                  <a:cubicBezTo>
                    <a:pt x="128480" y="61841"/>
                    <a:pt x="128742" y="62091"/>
                    <a:pt x="128742" y="62401"/>
                  </a:cubicBezTo>
                  <a:cubicBezTo>
                    <a:pt x="128742" y="62722"/>
                    <a:pt x="128480" y="62972"/>
                    <a:pt x="128171" y="62972"/>
                  </a:cubicBezTo>
                  <a:cubicBezTo>
                    <a:pt x="127861" y="62972"/>
                    <a:pt x="127611" y="62722"/>
                    <a:pt x="127611" y="62401"/>
                  </a:cubicBezTo>
                  <a:cubicBezTo>
                    <a:pt x="127611" y="62079"/>
                    <a:pt x="127861" y="61841"/>
                    <a:pt x="128171" y="61841"/>
                  </a:cubicBezTo>
                  <a:close/>
                  <a:moveTo>
                    <a:pt x="131898" y="61841"/>
                  </a:moveTo>
                  <a:cubicBezTo>
                    <a:pt x="132195" y="61841"/>
                    <a:pt x="132457" y="62091"/>
                    <a:pt x="132457" y="62401"/>
                  </a:cubicBezTo>
                  <a:cubicBezTo>
                    <a:pt x="132457" y="62722"/>
                    <a:pt x="132207" y="62972"/>
                    <a:pt x="131898" y="62972"/>
                  </a:cubicBezTo>
                  <a:cubicBezTo>
                    <a:pt x="131600" y="62972"/>
                    <a:pt x="131326" y="62722"/>
                    <a:pt x="131326" y="62401"/>
                  </a:cubicBezTo>
                  <a:cubicBezTo>
                    <a:pt x="131338" y="62091"/>
                    <a:pt x="131576" y="61841"/>
                    <a:pt x="131898" y="61841"/>
                  </a:cubicBezTo>
                  <a:close/>
                  <a:moveTo>
                    <a:pt x="135624" y="61841"/>
                  </a:moveTo>
                  <a:cubicBezTo>
                    <a:pt x="135946" y="61841"/>
                    <a:pt x="136196" y="62091"/>
                    <a:pt x="136196" y="62401"/>
                  </a:cubicBezTo>
                  <a:cubicBezTo>
                    <a:pt x="136196" y="62722"/>
                    <a:pt x="135934" y="62972"/>
                    <a:pt x="135624" y="62972"/>
                  </a:cubicBezTo>
                  <a:cubicBezTo>
                    <a:pt x="135315" y="62972"/>
                    <a:pt x="135065" y="62722"/>
                    <a:pt x="135065" y="62401"/>
                  </a:cubicBezTo>
                  <a:cubicBezTo>
                    <a:pt x="135065" y="62079"/>
                    <a:pt x="135315" y="61841"/>
                    <a:pt x="135624" y="61841"/>
                  </a:cubicBezTo>
                  <a:close/>
                  <a:moveTo>
                    <a:pt x="139351" y="61841"/>
                  </a:moveTo>
                  <a:cubicBezTo>
                    <a:pt x="139649" y="61841"/>
                    <a:pt x="139910" y="62091"/>
                    <a:pt x="139910" y="62401"/>
                  </a:cubicBezTo>
                  <a:cubicBezTo>
                    <a:pt x="139910" y="62722"/>
                    <a:pt x="139660" y="62972"/>
                    <a:pt x="139351" y="62972"/>
                  </a:cubicBezTo>
                  <a:cubicBezTo>
                    <a:pt x="139053" y="62972"/>
                    <a:pt x="138779" y="62722"/>
                    <a:pt x="138779" y="62401"/>
                  </a:cubicBezTo>
                  <a:cubicBezTo>
                    <a:pt x="138803" y="62091"/>
                    <a:pt x="139041" y="61841"/>
                    <a:pt x="139351" y="61841"/>
                  </a:cubicBezTo>
                  <a:close/>
                  <a:moveTo>
                    <a:pt x="143089" y="61841"/>
                  </a:moveTo>
                  <a:cubicBezTo>
                    <a:pt x="143399" y="61841"/>
                    <a:pt x="143649" y="62091"/>
                    <a:pt x="143649" y="62401"/>
                  </a:cubicBezTo>
                  <a:cubicBezTo>
                    <a:pt x="143649" y="62722"/>
                    <a:pt x="143399" y="62972"/>
                    <a:pt x="143089" y="62972"/>
                  </a:cubicBezTo>
                  <a:cubicBezTo>
                    <a:pt x="142768" y="62972"/>
                    <a:pt x="142518" y="62722"/>
                    <a:pt x="142518" y="62401"/>
                  </a:cubicBezTo>
                  <a:cubicBezTo>
                    <a:pt x="142518" y="62079"/>
                    <a:pt x="142768" y="61841"/>
                    <a:pt x="143089" y="61841"/>
                  </a:cubicBezTo>
                  <a:close/>
                  <a:moveTo>
                    <a:pt x="146804" y="61841"/>
                  </a:moveTo>
                  <a:cubicBezTo>
                    <a:pt x="147102" y="61841"/>
                    <a:pt x="147376" y="62091"/>
                    <a:pt x="147376" y="62401"/>
                  </a:cubicBezTo>
                  <a:cubicBezTo>
                    <a:pt x="147376" y="62722"/>
                    <a:pt x="147114" y="62972"/>
                    <a:pt x="146804" y="62972"/>
                  </a:cubicBezTo>
                  <a:cubicBezTo>
                    <a:pt x="146495" y="62972"/>
                    <a:pt x="146245" y="62722"/>
                    <a:pt x="146245" y="62401"/>
                  </a:cubicBezTo>
                  <a:cubicBezTo>
                    <a:pt x="146257" y="62091"/>
                    <a:pt x="146495" y="61841"/>
                    <a:pt x="146804" y="61841"/>
                  </a:cubicBezTo>
                  <a:close/>
                  <a:moveTo>
                    <a:pt x="150543" y="61841"/>
                  </a:moveTo>
                  <a:cubicBezTo>
                    <a:pt x="150852" y="61841"/>
                    <a:pt x="151102" y="62091"/>
                    <a:pt x="151102" y="62401"/>
                  </a:cubicBezTo>
                  <a:cubicBezTo>
                    <a:pt x="151102" y="62722"/>
                    <a:pt x="150852" y="62972"/>
                    <a:pt x="150543" y="62972"/>
                  </a:cubicBezTo>
                  <a:cubicBezTo>
                    <a:pt x="150233" y="62972"/>
                    <a:pt x="149971" y="62722"/>
                    <a:pt x="149971" y="62401"/>
                  </a:cubicBezTo>
                  <a:cubicBezTo>
                    <a:pt x="149971" y="62079"/>
                    <a:pt x="150233" y="61841"/>
                    <a:pt x="150543" y="61841"/>
                  </a:cubicBezTo>
                  <a:close/>
                  <a:moveTo>
                    <a:pt x="154258" y="61841"/>
                  </a:moveTo>
                  <a:cubicBezTo>
                    <a:pt x="154555" y="61841"/>
                    <a:pt x="154829" y="62091"/>
                    <a:pt x="154829" y="62401"/>
                  </a:cubicBezTo>
                  <a:cubicBezTo>
                    <a:pt x="154829" y="62722"/>
                    <a:pt x="154567" y="62972"/>
                    <a:pt x="154258" y="62972"/>
                  </a:cubicBezTo>
                  <a:cubicBezTo>
                    <a:pt x="153948" y="62972"/>
                    <a:pt x="153698" y="62722"/>
                    <a:pt x="153698" y="62401"/>
                  </a:cubicBezTo>
                  <a:cubicBezTo>
                    <a:pt x="153710" y="62091"/>
                    <a:pt x="153948" y="61841"/>
                    <a:pt x="154258" y="61841"/>
                  </a:cubicBezTo>
                  <a:close/>
                  <a:moveTo>
                    <a:pt x="3405" y="63698"/>
                  </a:moveTo>
                  <a:cubicBezTo>
                    <a:pt x="3703" y="63698"/>
                    <a:pt x="3977" y="63948"/>
                    <a:pt x="3977" y="64270"/>
                  </a:cubicBezTo>
                  <a:cubicBezTo>
                    <a:pt x="3977" y="64568"/>
                    <a:pt x="3727" y="64829"/>
                    <a:pt x="3405" y="64829"/>
                  </a:cubicBezTo>
                  <a:cubicBezTo>
                    <a:pt x="3096" y="64829"/>
                    <a:pt x="2846" y="64579"/>
                    <a:pt x="2846" y="64270"/>
                  </a:cubicBezTo>
                  <a:cubicBezTo>
                    <a:pt x="2858" y="63937"/>
                    <a:pt x="3096" y="63698"/>
                    <a:pt x="3405" y="63698"/>
                  </a:cubicBezTo>
                  <a:close/>
                  <a:moveTo>
                    <a:pt x="7132" y="63698"/>
                  </a:moveTo>
                  <a:cubicBezTo>
                    <a:pt x="7430" y="63698"/>
                    <a:pt x="7692" y="63948"/>
                    <a:pt x="7692" y="64270"/>
                  </a:cubicBezTo>
                  <a:cubicBezTo>
                    <a:pt x="7692" y="64568"/>
                    <a:pt x="7442" y="64829"/>
                    <a:pt x="7132" y="64829"/>
                  </a:cubicBezTo>
                  <a:cubicBezTo>
                    <a:pt x="6834" y="64829"/>
                    <a:pt x="6560" y="64579"/>
                    <a:pt x="6560" y="64270"/>
                  </a:cubicBezTo>
                  <a:cubicBezTo>
                    <a:pt x="6584" y="63937"/>
                    <a:pt x="6822" y="63698"/>
                    <a:pt x="7132" y="63698"/>
                  </a:cubicBezTo>
                  <a:close/>
                  <a:moveTo>
                    <a:pt x="10871" y="63698"/>
                  </a:moveTo>
                  <a:cubicBezTo>
                    <a:pt x="11168" y="63698"/>
                    <a:pt x="11430" y="63948"/>
                    <a:pt x="11430" y="64270"/>
                  </a:cubicBezTo>
                  <a:cubicBezTo>
                    <a:pt x="11430" y="64568"/>
                    <a:pt x="11180" y="64829"/>
                    <a:pt x="10871" y="64829"/>
                  </a:cubicBezTo>
                  <a:cubicBezTo>
                    <a:pt x="10573" y="64829"/>
                    <a:pt x="10299" y="64579"/>
                    <a:pt x="10299" y="64270"/>
                  </a:cubicBezTo>
                  <a:cubicBezTo>
                    <a:pt x="10299" y="63937"/>
                    <a:pt x="10549" y="63698"/>
                    <a:pt x="10871" y="63698"/>
                  </a:cubicBezTo>
                  <a:close/>
                  <a:moveTo>
                    <a:pt x="14585" y="63698"/>
                  </a:moveTo>
                  <a:cubicBezTo>
                    <a:pt x="14883" y="63698"/>
                    <a:pt x="15157" y="63948"/>
                    <a:pt x="15157" y="64270"/>
                  </a:cubicBezTo>
                  <a:cubicBezTo>
                    <a:pt x="15157" y="64568"/>
                    <a:pt x="14895" y="64829"/>
                    <a:pt x="14585" y="64829"/>
                  </a:cubicBezTo>
                  <a:cubicBezTo>
                    <a:pt x="14288" y="64829"/>
                    <a:pt x="14014" y="64579"/>
                    <a:pt x="14014" y="64270"/>
                  </a:cubicBezTo>
                  <a:cubicBezTo>
                    <a:pt x="14038" y="63937"/>
                    <a:pt x="14276" y="63698"/>
                    <a:pt x="14585" y="63698"/>
                  </a:cubicBezTo>
                  <a:close/>
                  <a:moveTo>
                    <a:pt x="18324" y="63698"/>
                  </a:moveTo>
                  <a:cubicBezTo>
                    <a:pt x="18622" y="63698"/>
                    <a:pt x="18883" y="63948"/>
                    <a:pt x="18883" y="64270"/>
                  </a:cubicBezTo>
                  <a:cubicBezTo>
                    <a:pt x="18883" y="64568"/>
                    <a:pt x="18633" y="64829"/>
                    <a:pt x="18324" y="64829"/>
                  </a:cubicBezTo>
                  <a:cubicBezTo>
                    <a:pt x="18026" y="64829"/>
                    <a:pt x="17752" y="64579"/>
                    <a:pt x="17752" y="64270"/>
                  </a:cubicBezTo>
                  <a:cubicBezTo>
                    <a:pt x="17752" y="63937"/>
                    <a:pt x="18014" y="63698"/>
                    <a:pt x="18324" y="63698"/>
                  </a:cubicBezTo>
                  <a:close/>
                  <a:moveTo>
                    <a:pt x="22039" y="63698"/>
                  </a:moveTo>
                  <a:cubicBezTo>
                    <a:pt x="22336" y="63698"/>
                    <a:pt x="22610" y="63948"/>
                    <a:pt x="22610" y="64270"/>
                  </a:cubicBezTo>
                  <a:cubicBezTo>
                    <a:pt x="22610" y="64568"/>
                    <a:pt x="22360" y="64829"/>
                    <a:pt x="22039" y="64829"/>
                  </a:cubicBezTo>
                  <a:cubicBezTo>
                    <a:pt x="21729" y="64829"/>
                    <a:pt x="21479" y="64579"/>
                    <a:pt x="21479" y="64270"/>
                  </a:cubicBezTo>
                  <a:cubicBezTo>
                    <a:pt x="21491" y="63937"/>
                    <a:pt x="21729" y="63698"/>
                    <a:pt x="22039" y="63698"/>
                  </a:cubicBezTo>
                  <a:close/>
                  <a:moveTo>
                    <a:pt x="25777" y="63698"/>
                  </a:moveTo>
                  <a:cubicBezTo>
                    <a:pt x="26075" y="63698"/>
                    <a:pt x="26349" y="63948"/>
                    <a:pt x="26349" y="64270"/>
                  </a:cubicBezTo>
                  <a:cubicBezTo>
                    <a:pt x="26349" y="64568"/>
                    <a:pt x="26087" y="64829"/>
                    <a:pt x="25777" y="64829"/>
                  </a:cubicBezTo>
                  <a:cubicBezTo>
                    <a:pt x="25468" y="64829"/>
                    <a:pt x="25206" y="64579"/>
                    <a:pt x="25206" y="64270"/>
                  </a:cubicBezTo>
                  <a:cubicBezTo>
                    <a:pt x="25218" y="63937"/>
                    <a:pt x="25468" y="63698"/>
                    <a:pt x="25777" y="63698"/>
                  </a:cubicBezTo>
                  <a:close/>
                  <a:moveTo>
                    <a:pt x="29504" y="63698"/>
                  </a:moveTo>
                  <a:cubicBezTo>
                    <a:pt x="29801" y="63698"/>
                    <a:pt x="30063" y="63948"/>
                    <a:pt x="30063" y="64270"/>
                  </a:cubicBezTo>
                  <a:cubicBezTo>
                    <a:pt x="30063" y="64568"/>
                    <a:pt x="29813" y="64829"/>
                    <a:pt x="29504" y="64829"/>
                  </a:cubicBezTo>
                  <a:cubicBezTo>
                    <a:pt x="29182" y="64829"/>
                    <a:pt x="28932" y="64579"/>
                    <a:pt x="28932" y="64270"/>
                  </a:cubicBezTo>
                  <a:cubicBezTo>
                    <a:pt x="28944" y="63937"/>
                    <a:pt x="29182" y="63698"/>
                    <a:pt x="29504" y="63698"/>
                  </a:cubicBezTo>
                  <a:close/>
                  <a:moveTo>
                    <a:pt x="33230" y="63698"/>
                  </a:moveTo>
                  <a:cubicBezTo>
                    <a:pt x="33528" y="63698"/>
                    <a:pt x="33802" y="63948"/>
                    <a:pt x="33802" y="64270"/>
                  </a:cubicBezTo>
                  <a:cubicBezTo>
                    <a:pt x="33802" y="64568"/>
                    <a:pt x="33552" y="64829"/>
                    <a:pt x="33230" y="64829"/>
                  </a:cubicBezTo>
                  <a:cubicBezTo>
                    <a:pt x="32921" y="64829"/>
                    <a:pt x="32671" y="64579"/>
                    <a:pt x="32671" y="64270"/>
                  </a:cubicBezTo>
                  <a:cubicBezTo>
                    <a:pt x="32671" y="63937"/>
                    <a:pt x="32921" y="63698"/>
                    <a:pt x="33230" y="63698"/>
                  </a:cubicBezTo>
                  <a:close/>
                  <a:moveTo>
                    <a:pt x="36957" y="63698"/>
                  </a:moveTo>
                  <a:cubicBezTo>
                    <a:pt x="37255" y="63698"/>
                    <a:pt x="37517" y="63948"/>
                    <a:pt x="37517" y="64270"/>
                  </a:cubicBezTo>
                  <a:cubicBezTo>
                    <a:pt x="37517" y="64568"/>
                    <a:pt x="37267" y="64829"/>
                    <a:pt x="36957" y="64829"/>
                  </a:cubicBezTo>
                  <a:cubicBezTo>
                    <a:pt x="36648" y="64829"/>
                    <a:pt x="36386" y="64579"/>
                    <a:pt x="36386" y="64270"/>
                  </a:cubicBezTo>
                  <a:cubicBezTo>
                    <a:pt x="36409" y="63937"/>
                    <a:pt x="36648" y="63698"/>
                    <a:pt x="36957" y="63698"/>
                  </a:cubicBezTo>
                  <a:close/>
                  <a:moveTo>
                    <a:pt x="40672" y="63698"/>
                  </a:moveTo>
                  <a:cubicBezTo>
                    <a:pt x="40970" y="63698"/>
                    <a:pt x="41243" y="63948"/>
                    <a:pt x="41243" y="64270"/>
                  </a:cubicBezTo>
                  <a:cubicBezTo>
                    <a:pt x="41243" y="64568"/>
                    <a:pt x="40993" y="64829"/>
                    <a:pt x="40672" y="64829"/>
                  </a:cubicBezTo>
                  <a:cubicBezTo>
                    <a:pt x="40374" y="64829"/>
                    <a:pt x="40112" y="64579"/>
                    <a:pt x="40112" y="64270"/>
                  </a:cubicBezTo>
                  <a:cubicBezTo>
                    <a:pt x="40124" y="63937"/>
                    <a:pt x="40362" y="63698"/>
                    <a:pt x="40672" y="63698"/>
                  </a:cubicBezTo>
                  <a:close/>
                  <a:moveTo>
                    <a:pt x="44410" y="63698"/>
                  </a:moveTo>
                  <a:cubicBezTo>
                    <a:pt x="44708" y="63698"/>
                    <a:pt x="44982" y="63948"/>
                    <a:pt x="44982" y="64270"/>
                  </a:cubicBezTo>
                  <a:cubicBezTo>
                    <a:pt x="44982" y="64568"/>
                    <a:pt x="44720" y="64829"/>
                    <a:pt x="44410" y="64829"/>
                  </a:cubicBezTo>
                  <a:cubicBezTo>
                    <a:pt x="44113" y="64829"/>
                    <a:pt x="43851" y="64579"/>
                    <a:pt x="43851" y="64270"/>
                  </a:cubicBezTo>
                  <a:cubicBezTo>
                    <a:pt x="43851" y="63937"/>
                    <a:pt x="44101" y="63698"/>
                    <a:pt x="44410" y="63698"/>
                  </a:cubicBezTo>
                  <a:close/>
                  <a:moveTo>
                    <a:pt x="48137" y="63698"/>
                  </a:moveTo>
                  <a:cubicBezTo>
                    <a:pt x="48435" y="63698"/>
                    <a:pt x="48697" y="63948"/>
                    <a:pt x="48697" y="64270"/>
                  </a:cubicBezTo>
                  <a:cubicBezTo>
                    <a:pt x="48697" y="64568"/>
                    <a:pt x="48447" y="64829"/>
                    <a:pt x="48137" y="64829"/>
                  </a:cubicBezTo>
                  <a:cubicBezTo>
                    <a:pt x="47839" y="64829"/>
                    <a:pt x="47566" y="64579"/>
                    <a:pt x="47566" y="64270"/>
                  </a:cubicBezTo>
                  <a:cubicBezTo>
                    <a:pt x="47578" y="63937"/>
                    <a:pt x="47839" y="63698"/>
                    <a:pt x="48137" y="63698"/>
                  </a:cubicBezTo>
                  <a:close/>
                  <a:moveTo>
                    <a:pt x="51864" y="63698"/>
                  </a:moveTo>
                  <a:cubicBezTo>
                    <a:pt x="52161" y="63698"/>
                    <a:pt x="52435" y="63948"/>
                    <a:pt x="52435" y="64270"/>
                  </a:cubicBezTo>
                  <a:cubicBezTo>
                    <a:pt x="52435" y="64568"/>
                    <a:pt x="52185" y="64829"/>
                    <a:pt x="51864" y="64829"/>
                  </a:cubicBezTo>
                  <a:cubicBezTo>
                    <a:pt x="51566" y="64829"/>
                    <a:pt x="51304" y="64579"/>
                    <a:pt x="51304" y="64270"/>
                  </a:cubicBezTo>
                  <a:cubicBezTo>
                    <a:pt x="51304" y="63937"/>
                    <a:pt x="51554" y="63698"/>
                    <a:pt x="51864" y="63698"/>
                  </a:cubicBezTo>
                  <a:close/>
                  <a:moveTo>
                    <a:pt x="55602" y="63698"/>
                  </a:moveTo>
                  <a:cubicBezTo>
                    <a:pt x="55900" y="63698"/>
                    <a:pt x="56174" y="63948"/>
                    <a:pt x="56174" y="64270"/>
                  </a:cubicBezTo>
                  <a:cubicBezTo>
                    <a:pt x="56174" y="64568"/>
                    <a:pt x="55912" y="64829"/>
                    <a:pt x="55602" y="64829"/>
                  </a:cubicBezTo>
                  <a:cubicBezTo>
                    <a:pt x="55293" y="64829"/>
                    <a:pt x="55043" y="64579"/>
                    <a:pt x="55043" y="64270"/>
                  </a:cubicBezTo>
                  <a:cubicBezTo>
                    <a:pt x="55043" y="63937"/>
                    <a:pt x="55293" y="63698"/>
                    <a:pt x="55602" y="63698"/>
                  </a:cubicBezTo>
                  <a:close/>
                  <a:moveTo>
                    <a:pt x="59329" y="63698"/>
                  </a:moveTo>
                  <a:cubicBezTo>
                    <a:pt x="59627" y="63698"/>
                    <a:pt x="59889" y="63948"/>
                    <a:pt x="59889" y="64270"/>
                  </a:cubicBezTo>
                  <a:cubicBezTo>
                    <a:pt x="59889" y="64568"/>
                    <a:pt x="59639" y="64829"/>
                    <a:pt x="59329" y="64829"/>
                  </a:cubicBezTo>
                  <a:cubicBezTo>
                    <a:pt x="59008" y="64829"/>
                    <a:pt x="58757" y="64579"/>
                    <a:pt x="58757" y="64270"/>
                  </a:cubicBezTo>
                  <a:cubicBezTo>
                    <a:pt x="58757" y="63937"/>
                    <a:pt x="59008" y="63698"/>
                    <a:pt x="59329" y="63698"/>
                  </a:cubicBezTo>
                  <a:close/>
                  <a:moveTo>
                    <a:pt x="63056" y="63698"/>
                  </a:moveTo>
                  <a:cubicBezTo>
                    <a:pt x="63353" y="63698"/>
                    <a:pt x="63627" y="63948"/>
                    <a:pt x="63627" y="64270"/>
                  </a:cubicBezTo>
                  <a:cubicBezTo>
                    <a:pt x="63627" y="64568"/>
                    <a:pt x="63377" y="64829"/>
                    <a:pt x="63056" y="64829"/>
                  </a:cubicBezTo>
                  <a:cubicBezTo>
                    <a:pt x="62746" y="64829"/>
                    <a:pt x="62496" y="64579"/>
                    <a:pt x="62496" y="64270"/>
                  </a:cubicBezTo>
                  <a:cubicBezTo>
                    <a:pt x="62496" y="63937"/>
                    <a:pt x="62746" y="63698"/>
                    <a:pt x="63056" y="63698"/>
                  </a:cubicBezTo>
                  <a:close/>
                  <a:moveTo>
                    <a:pt x="66782" y="63698"/>
                  </a:moveTo>
                  <a:cubicBezTo>
                    <a:pt x="67080" y="63698"/>
                    <a:pt x="67342" y="63948"/>
                    <a:pt x="67342" y="64270"/>
                  </a:cubicBezTo>
                  <a:cubicBezTo>
                    <a:pt x="67342" y="64568"/>
                    <a:pt x="67092" y="64829"/>
                    <a:pt x="66782" y="64829"/>
                  </a:cubicBezTo>
                  <a:cubicBezTo>
                    <a:pt x="66473" y="64829"/>
                    <a:pt x="66211" y="64579"/>
                    <a:pt x="66211" y="64270"/>
                  </a:cubicBezTo>
                  <a:cubicBezTo>
                    <a:pt x="66235" y="63937"/>
                    <a:pt x="66473" y="63698"/>
                    <a:pt x="66782" y="63698"/>
                  </a:cubicBezTo>
                  <a:close/>
                  <a:moveTo>
                    <a:pt x="70509" y="63698"/>
                  </a:moveTo>
                  <a:cubicBezTo>
                    <a:pt x="70807" y="63698"/>
                    <a:pt x="71080" y="63948"/>
                    <a:pt x="71080" y="64270"/>
                  </a:cubicBezTo>
                  <a:cubicBezTo>
                    <a:pt x="71080" y="64568"/>
                    <a:pt x="70830" y="64829"/>
                    <a:pt x="70509" y="64829"/>
                  </a:cubicBezTo>
                  <a:cubicBezTo>
                    <a:pt x="70199" y="64829"/>
                    <a:pt x="69949" y="64579"/>
                    <a:pt x="69949" y="64270"/>
                  </a:cubicBezTo>
                  <a:cubicBezTo>
                    <a:pt x="69949" y="63937"/>
                    <a:pt x="70199" y="63698"/>
                    <a:pt x="70509" y="63698"/>
                  </a:cubicBezTo>
                  <a:close/>
                  <a:moveTo>
                    <a:pt x="74236" y="63698"/>
                  </a:moveTo>
                  <a:cubicBezTo>
                    <a:pt x="74533" y="63698"/>
                    <a:pt x="74795" y="63948"/>
                    <a:pt x="74795" y="64270"/>
                  </a:cubicBezTo>
                  <a:cubicBezTo>
                    <a:pt x="74795" y="64568"/>
                    <a:pt x="74545" y="64829"/>
                    <a:pt x="74236" y="64829"/>
                  </a:cubicBezTo>
                  <a:cubicBezTo>
                    <a:pt x="73938" y="64829"/>
                    <a:pt x="73676" y="64579"/>
                    <a:pt x="73676" y="64270"/>
                  </a:cubicBezTo>
                  <a:cubicBezTo>
                    <a:pt x="73676" y="63937"/>
                    <a:pt x="73926" y="63698"/>
                    <a:pt x="74236" y="63698"/>
                  </a:cubicBezTo>
                  <a:close/>
                  <a:moveTo>
                    <a:pt x="77855" y="63698"/>
                  </a:moveTo>
                  <a:cubicBezTo>
                    <a:pt x="78153" y="63698"/>
                    <a:pt x="78415" y="63948"/>
                    <a:pt x="78415" y="64270"/>
                  </a:cubicBezTo>
                  <a:cubicBezTo>
                    <a:pt x="78415" y="64568"/>
                    <a:pt x="78165" y="64829"/>
                    <a:pt x="77855" y="64829"/>
                  </a:cubicBezTo>
                  <a:cubicBezTo>
                    <a:pt x="77546" y="64829"/>
                    <a:pt x="77284" y="64579"/>
                    <a:pt x="77284" y="64270"/>
                  </a:cubicBezTo>
                  <a:cubicBezTo>
                    <a:pt x="77284" y="63937"/>
                    <a:pt x="77546" y="63698"/>
                    <a:pt x="77855" y="63698"/>
                  </a:cubicBezTo>
                  <a:close/>
                  <a:moveTo>
                    <a:pt x="81570" y="63698"/>
                  </a:moveTo>
                  <a:cubicBezTo>
                    <a:pt x="81868" y="63698"/>
                    <a:pt x="82141" y="63948"/>
                    <a:pt x="82141" y="64270"/>
                  </a:cubicBezTo>
                  <a:cubicBezTo>
                    <a:pt x="82141" y="64568"/>
                    <a:pt x="81879" y="64829"/>
                    <a:pt x="81570" y="64829"/>
                  </a:cubicBezTo>
                  <a:cubicBezTo>
                    <a:pt x="81260" y="64829"/>
                    <a:pt x="81010" y="64579"/>
                    <a:pt x="81010" y="64270"/>
                  </a:cubicBezTo>
                  <a:cubicBezTo>
                    <a:pt x="81022" y="63937"/>
                    <a:pt x="81260" y="63698"/>
                    <a:pt x="81570" y="63698"/>
                  </a:cubicBezTo>
                  <a:close/>
                  <a:moveTo>
                    <a:pt x="85308" y="63698"/>
                  </a:moveTo>
                  <a:cubicBezTo>
                    <a:pt x="85606" y="63698"/>
                    <a:pt x="85880" y="63948"/>
                    <a:pt x="85880" y="64270"/>
                  </a:cubicBezTo>
                  <a:cubicBezTo>
                    <a:pt x="85880" y="64568"/>
                    <a:pt x="85618" y="64829"/>
                    <a:pt x="85308" y="64829"/>
                  </a:cubicBezTo>
                  <a:cubicBezTo>
                    <a:pt x="84999" y="64829"/>
                    <a:pt x="84749" y="64579"/>
                    <a:pt x="84749" y="64270"/>
                  </a:cubicBezTo>
                  <a:cubicBezTo>
                    <a:pt x="84749" y="63937"/>
                    <a:pt x="84999" y="63698"/>
                    <a:pt x="85308" y="63698"/>
                  </a:cubicBezTo>
                  <a:close/>
                  <a:moveTo>
                    <a:pt x="89035" y="63698"/>
                  </a:moveTo>
                  <a:cubicBezTo>
                    <a:pt x="89333" y="63698"/>
                    <a:pt x="89595" y="63948"/>
                    <a:pt x="89595" y="64270"/>
                  </a:cubicBezTo>
                  <a:cubicBezTo>
                    <a:pt x="89595" y="64568"/>
                    <a:pt x="89345" y="64829"/>
                    <a:pt x="89035" y="64829"/>
                  </a:cubicBezTo>
                  <a:cubicBezTo>
                    <a:pt x="88714" y="64829"/>
                    <a:pt x="88464" y="64579"/>
                    <a:pt x="88464" y="64270"/>
                  </a:cubicBezTo>
                  <a:cubicBezTo>
                    <a:pt x="88475" y="63937"/>
                    <a:pt x="88714" y="63698"/>
                    <a:pt x="89035" y="63698"/>
                  </a:cubicBezTo>
                  <a:close/>
                  <a:moveTo>
                    <a:pt x="92762" y="63698"/>
                  </a:moveTo>
                  <a:cubicBezTo>
                    <a:pt x="93059" y="63698"/>
                    <a:pt x="93333" y="63948"/>
                    <a:pt x="93333" y="64270"/>
                  </a:cubicBezTo>
                  <a:cubicBezTo>
                    <a:pt x="93333" y="64568"/>
                    <a:pt x="93071" y="64829"/>
                    <a:pt x="92762" y="64829"/>
                  </a:cubicBezTo>
                  <a:cubicBezTo>
                    <a:pt x="92452" y="64829"/>
                    <a:pt x="92202" y="64579"/>
                    <a:pt x="92202" y="64270"/>
                  </a:cubicBezTo>
                  <a:cubicBezTo>
                    <a:pt x="92202" y="63937"/>
                    <a:pt x="92452" y="63698"/>
                    <a:pt x="92762" y="63698"/>
                  </a:cubicBezTo>
                  <a:close/>
                  <a:moveTo>
                    <a:pt x="96488" y="63698"/>
                  </a:moveTo>
                  <a:cubicBezTo>
                    <a:pt x="96786" y="63698"/>
                    <a:pt x="97048" y="63948"/>
                    <a:pt x="97048" y="64270"/>
                  </a:cubicBezTo>
                  <a:cubicBezTo>
                    <a:pt x="97048" y="64568"/>
                    <a:pt x="96798" y="64829"/>
                    <a:pt x="96488" y="64829"/>
                  </a:cubicBezTo>
                  <a:cubicBezTo>
                    <a:pt x="96191" y="64829"/>
                    <a:pt x="95917" y="64579"/>
                    <a:pt x="95917" y="64270"/>
                  </a:cubicBezTo>
                  <a:cubicBezTo>
                    <a:pt x="95917" y="63937"/>
                    <a:pt x="96179" y="63698"/>
                    <a:pt x="96488" y="63698"/>
                  </a:cubicBezTo>
                  <a:close/>
                  <a:moveTo>
                    <a:pt x="100203" y="63698"/>
                  </a:moveTo>
                  <a:cubicBezTo>
                    <a:pt x="100501" y="63698"/>
                    <a:pt x="100775" y="63948"/>
                    <a:pt x="100775" y="64270"/>
                  </a:cubicBezTo>
                  <a:cubicBezTo>
                    <a:pt x="100775" y="64568"/>
                    <a:pt x="100513" y="64829"/>
                    <a:pt x="100203" y="64829"/>
                  </a:cubicBezTo>
                  <a:cubicBezTo>
                    <a:pt x="99905" y="64829"/>
                    <a:pt x="99644" y="64579"/>
                    <a:pt x="99644" y="64270"/>
                  </a:cubicBezTo>
                  <a:cubicBezTo>
                    <a:pt x="99655" y="63937"/>
                    <a:pt x="99894" y="63698"/>
                    <a:pt x="100203" y="63698"/>
                  </a:cubicBezTo>
                  <a:close/>
                  <a:moveTo>
                    <a:pt x="103942" y="63698"/>
                  </a:moveTo>
                  <a:cubicBezTo>
                    <a:pt x="104239" y="63698"/>
                    <a:pt x="104513" y="63948"/>
                    <a:pt x="104513" y="64270"/>
                  </a:cubicBezTo>
                  <a:cubicBezTo>
                    <a:pt x="104513" y="64568"/>
                    <a:pt x="104251" y="64829"/>
                    <a:pt x="103942" y="64829"/>
                  </a:cubicBezTo>
                  <a:cubicBezTo>
                    <a:pt x="103644" y="64829"/>
                    <a:pt x="103382" y="64579"/>
                    <a:pt x="103382" y="64270"/>
                  </a:cubicBezTo>
                  <a:cubicBezTo>
                    <a:pt x="103382" y="63937"/>
                    <a:pt x="103632" y="63698"/>
                    <a:pt x="103942" y="63698"/>
                  </a:cubicBezTo>
                  <a:close/>
                  <a:moveTo>
                    <a:pt x="107668" y="63698"/>
                  </a:moveTo>
                  <a:cubicBezTo>
                    <a:pt x="107966" y="63698"/>
                    <a:pt x="108228" y="63948"/>
                    <a:pt x="108228" y="64270"/>
                  </a:cubicBezTo>
                  <a:cubicBezTo>
                    <a:pt x="108228" y="64568"/>
                    <a:pt x="107978" y="64829"/>
                    <a:pt x="107668" y="64829"/>
                  </a:cubicBezTo>
                  <a:cubicBezTo>
                    <a:pt x="107371" y="64829"/>
                    <a:pt x="107097" y="64579"/>
                    <a:pt x="107097" y="64270"/>
                  </a:cubicBezTo>
                  <a:cubicBezTo>
                    <a:pt x="107109" y="63937"/>
                    <a:pt x="107347" y="63698"/>
                    <a:pt x="107668" y="63698"/>
                  </a:cubicBezTo>
                  <a:close/>
                  <a:moveTo>
                    <a:pt x="111395" y="63698"/>
                  </a:moveTo>
                  <a:cubicBezTo>
                    <a:pt x="111693" y="63698"/>
                    <a:pt x="111967" y="63948"/>
                    <a:pt x="111967" y="64270"/>
                  </a:cubicBezTo>
                  <a:cubicBezTo>
                    <a:pt x="111967" y="64568"/>
                    <a:pt x="111705" y="64829"/>
                    <a:pt x="111395" y="64829"/>
                  </a:cubicBezTo>
                  <a:cubicBezTo>
                    <a:pt x="111085" y="64829"/>
                    <a:pt x="110835" y="64579"/>
                    <a:pt x="110835" y="64270"/>
                  </a:cubicBezTo>
                  <a:cubicBezTo>
                    <a:pt x="110835" y="63937"/>
                    <a:pt x="111085" y="63698"/>
                    <a:pt x="111395" y="63698"/>
                  </a:cubicBezTo>
                  <a:close/>
                  <a:moveTo>
                    <a:pt x="115122" y="63698"/>
                  </a:moveTo>
                  <a:cubicBezTo>
                    <a:pt x="115419" y="63698"/>
                    <a:pt x="115681" y="63948"/>
                    <a:pt x="115681" y="64270"/>
                  </a:cubicBezTo>
                  <a:cubicBezTo>
                    <a:pt x="115681" y="64568"/>
                    <a:pt x="115431" y="64829"/>
                    <a:pt x="115122" y="64829"/>
                  </a:cubicBezTo>
                  <a:cubicBezTo>
                    <a:pt x="114812" y="64829"/>
                    <a:pt x="114550" y="64579"/>
                    <a:pt x="114550" y="64270"/>
                  </a:cubicBezTo>
                  <a:cubicBezTo>
                    <a:pt x="114574" y="63937"/>
                    <a:pt x="114812" y="63698"/>
                    <a:pt x="115122" y="63698"/>
                  </a:cubicBezTo>
                  <a:close/>
                  <a:moveTo>
                    <a:pt x="118860" y="63698"/>
                  </a:moveTo>
                  <a:cubicBezTo>
                    <a:pt x="119158" y="63698"/>
                    <a:pt x="119420" y="63948"/>
                    <a:pt x="119420" y="64270"/>
                  </a:cubicBezTo>
                  <a:cubicBezTo>
                    <a:pt x="119420" y="64568"/>
                    <a:pt x="119170" y="64829"/>
                    <a:pt x="118860" y="64829"/>
                  </a:cubicBezTo>
                  <a:cubicBezTo>
                    <a:pt x="118539" y="64829"/>
                    <a:pt x="118289" y="64579"/>
                    <a:pt x="118289" y="64270"/>
                  </a:cubicBezTo>
                  <a:cubicBezTo>
                    <a:pt x="118289" y="63937"/>
                    <a:pt x="118539" y="63698"/>
                    <a:pt x="118860" y="63698"/>
                  </a:cubicBezTo>
                  <a:close/>
                  <a:moveTo>
                    <a:pt x="122575" y="63698"/>
                  </a:moveTo>
                  <a:cubicBezTo>
                    <a:pt x="122873" y="63698"/>
                    <a:pt x="123146" y="63948"/>
                    <a:pt x="123146" y="64270"/>
                  </a:cubicBezTo>
                  <a:cubicBezTo>
                    <a:pt x="123146" y="64568"/>
                    <a:pt x="122885" y="64829"/>
                    <a:pt x="122575" y="64829"/>
                  </a:cubicBezTo>
                  <a:cubicBezTo>
                    <a:pt x="122265" y="64829"/>
                    <a:pt x="122015" y="64579"/>
                    <a:pt x="122015" y="64270"/>
                  </a:cubicBezTo>
                  <a:cubicBezTo>
                    <a:pt x="122027" y="63937"/>
                    <a:pt x="122277" y="63698"/>
                    <a:pt x="122575" y="63698"/>
                  </a:cubicBezTo>
                  <a:close/>
                  <a:moveTo>
                    <a:pt x="126314" y="63698"/>
                  </a:moveTo>
                  <a:cubicBezTo>
                    <a:pt x="126611" y="63698"/>
                    <a:pt x="126873" y="63948"/>
                    <a:pt x="126873" y="64270"/>
                  </a:cubicBezTo>
                  <a:cubicBezTo>
                    <a:pt x="126873" y="64568"/>
                    <a:pt x="126623" y="64829"/>
                    <a:pt x="126314" y="64829"/>
                  </a:cubicBezTo>
                  <a:cubicBezTo>
                    <a:pt x="126004" y="64829"/>
                    <a:pt x="125742" y="64579"/>
                    <a:pt x="125742" y="64270"/>
                  </a:cubicBezTo>
                  <a:cubicBezTo>
                    <a:pt x="125742" y="63937"/>
                    <a:pt x="126004" y="63698"/>
                    <a:pt x="126314" y="63698"/>
                  </a:cubicBezTo>
                  <a:close/>
                  <a:moveTo>
                    <a:pt x="130028" y="63698"/>
                  </a:moveTo>
                  <a:cubicBezTo>
                    <a:pt x="130326" y="63698"/>
                    <a:pt x="130600" y="63948"/>
                    <a:pt x="130600" y="64270"/>
                  </a:cubicBezTo>
                  <a:cubicBezTo>
                    <a:pt x="130600" y="64568"/>
                    <a:pt x="130350" y="64829"/>
                    <a:pt x="130028" y="64829"/>
                  </a:cubicBezTo>
                  <a:cubicBezTo>
                    <a:pt x="129731" y="64829"/>
                    <a:pt x="129469" y="64579"/>
                    <a:pt x="129469" y="64270"/>
                  </a:cubicBezTo>
                  <a:cubicBezTo>
                    <a:pt x="129469" y="63937"/>
                    <a:pt x="129719" y="63698"/>
                    <a:pt x="130028" y="63698"/>
                  </a:cubicBezTo>
                  <a:close/>
                  <a:moveTo>
                    <a:pt x="133767" y="63698"/>
                  </a:moveTo>
                  <a:cubicBezTo>
                    <a:pt x="134065" y="63698"/>
                    <a:pt x="134326" y="63948"/>
                    <a:pt x="134326" y="64270"/>
                  </a:cubicBezTo>
                  <a:cubicBezTo>
                    <a:pt x="134326" y="64568"/>
                    <a:pt x="134076" y="64829"/>
                    <a:pt x="133767" y="64829"/>
                  </a:cubicBezTo>
                  <a:cubicBezTo>
                    <a:pt x="133469" y="64829"/>
                    <a:pt x="133207" y="64579"/>
                    <a:pt x="133207" y="64270"/>
                  </a:cubicBezTo>
                  <a:cubicBezTo>
                    <a:pt x="133207" y="63937"/>
                    <a:pt x="133457" y="63698"/>
                    <a:pt x="133767" y="63698"/>
                  </a:cubicBezTo>
                  <a:close/>
                  <a:moveTo>
                    <a:pt x="137494" y="63698"/>
                  </a:moveTo>
                  <a:cubicBezTo>
                    <a:pt x="137791" y="63698"/>
                    <a:pt x="138053" y="63948"/>
                    <a:pt x="138053" y="64270"/>
                  </a:cubicBezTo>
                  <a:cubicBezTo>
                    <a:pt x="138053" y="64568"/>
                    <a:pt x="137803" y="64829"/>
                    <a:pt x="137494" y="64829"/>
                  </a:cubicBezTo>
                  <a:cubicBezTo>
                    <a:pt x="137196" y="64829"/>
                    <a:pt x="136922" y="64579"/>
                    <a:pt x="136922" y="64270"/>
                  </a:cubicBezTo>
                  <a:cubicBezTo>
                    <a:pt x="136934" y="63937"/>
                    <a:pt x="137172" y="63698"/>
                    <a:pt x="137494" y="63698"/>
                  </a:cubicBezTo>
                  <a:close/>
                  <a:moveTo>
                    <a:pt x="141220" y="63698"/>
                  </a:moveTo>
                  <a:cubicBezTo>
                    <a:pt x="141518" y="63698"/>
                    <a:pt x="141792" y="63948"/>
                    <a:pt x="141792" y="64270"/>
                  </a:cubicBezTo>
                  <a:cubicBezTo>
                    <a:pt x="141792" y="64568"/>
                    <a:pt x="141530" y="64829"/>
                    <a:pt x="141220" y="64829"/>
                  </a:cubicBezTo>
                  <a:cubicBezTo>
                    <a:pt x="140911" y="64829"/>
                    <a:pt x="140661" y="64579"/>
                    <a:pt x="140661" y="64270"/>
                  </a:cubicBezTo>
                  <a:cubicBezTo>
                    <a:pt x="140661" y="63937"/>
                    <a:pt x="140911" y="63698"/>
                    <a:pt x="141220" y="63698"/>
                  </a:cubicBezTo>
                  <a:close/>
                  <a:moveTo>
                    <a:pt x="144947" y="63698"/>
                  </a:moveTo>
                  <a:cubicBezTo>
                    <a:pt x="145244" y="63698"/>
                    <a:pt x="145506" y="63948"/>
                    <a:pt x="145506" y="64270"/>
                  </a:cubicBezTo>
                  <a:cubicBezTo>
                    <a:pt x="145506" y="64568"/>
                    <a:pt x="145256" y="64829"/>
                    <a:pt x="144947" y="64829"/>
                  </a:cubicBezTo>
                  <a:cubicBezTo>
                    <a:pt x="144637" y="64829"/>
                    <a:pt x="144375" y="64579"/>
                    <a:pt x="144375" y="64270"/>
                  </a:cubicBezTo>
                  <a:cubicBezTo>
                    <a:pt x="144399" y="63937"/>
                    <a:pt x="144637" y="63698"/>
                    <a:pt x="144947" y="63698"/>
                  </a:cubicBezTo>
                  <a:close/>
                  <a:moveTo>
                    <a:pt x="148685" y="63698"/>
                  </a:moveTo>
                  <a:cubicBezTo>
                    <a:pt x="148983" y="63698"/>
                    <a:pt x="149245" y="63948"/>
                    <a:pt x="149245" y="64270"/>
                  </a:cubicBezTo>
                  <a:cubicBezTo>
                    <a:pt x="149245" y="64568"/>
                    <a:pt x="148995" y="64829"/>
                    <a:pt x="148685" y="64829"/>
                  </a:cubicBezTo>
                  <a:cubicBezTo>
                    <a:pt x="148364" y="64829"/>
                    <a:pt x="148114" y="64579"/>
                    <a:pt x="148114" y="64270"/>
                  </a:cubicBezTo>
                  <a:cubicBezTo>
                    <a:pt x="148114" y="63937"/>
                    <a:pt x="148364" y="63698"/>
                    <a:pt x="148685" y="63698"/>
                  </a:cubicBezTo>
                  <a:close/>
                  <a:moveTo>
                    <a:pt x="152400" y="63698"/>
                  </a:moveTo>
                  <a:cubicBezTo>
                    <a:pt x="152698" y="63698"/>
                    <a:pt x="152972" y="63948"/>
                    <a:pt x="152972" y="64270"/>
                  </a:cubicBezTo>
                  <a:cubicBezTo>
                    <a:pt x="152972" y="64568"/>
                    <a:pt x="152710" y="64829"/>
                    <a:pt x="152400" y="64829"/>
                  </a:cubicBezTo>
                  <a:cubicBezTo>
                    <a:pt x="152091" y="64829"/>
                    <a:pt x="151841" y="64579"/>
                    <a:pt x="151841" y="64270"/>
                  </a:cubicBezTo>
                  <a:cubicBezTo>
                    <a:pt x="151852" y="63937"/>
                    <a:pt x="152091" y="63698"/>
                    <a:pt x="152400" y="63698"/>
                  </a:cubicBezTo>
                  <a:close/>
                  <a:moveTo>
                    <a:pt x="156139" y="63698"/>
                  </a:moveTo>
                  <a:cubicBezTo>
                    <a:pt x="156436" y="63698"/>
                    <a:pt x="156698" y="63948"/>
                    <a:pt x="156698" y="64270"/>
                  </a:cubicBezTo>
                  <a:cubicBezTo>
                    <a:pt x="156698" y="64568"/>
                    <a:pt x="156448" y="64829"/>
                    <a:pt x="156139" y="64829"/>
                  </a:cubicBezTo>
                  <a:cubicBezTo>
                    <a:pt x="155829" y="64829"/>
                    <a:pt x="155567" y="64579"/>
                    <a:pt x="155567" y="64270"/>
                  </a:cubicBezTo>
                  <a:cubicBezTo>
                    <a:pt x="155567" y="63937"/>
                    <a:pt x="155829" y="63698"/>
                    <a:pt x="156139" y="63698"/>
                  </a:cubicBezTo>
                  <a:close/>
                  <a:moveTo>
                    <a:pt x="1548" y="65556"/>
                  </a:moveTo>
                  <a:cubicBezTo>
                    <a:pt x="1846" y="65556"/>
                    <a:pt x="2119" y="65818"/>
                    <a:pt x="2119" y="66127"/>
                  </a:cubicBezTo>
                  <a:cubicBezTo>
                    <a:pt x="2119" y="66425"/>
                    <a:pt x="1858" y="66687"/>
                    <a:pt x="1548" y="66687"/>
                  </a:cubicBezTo>
                  <a:cubicBezTo>
                    <a:pt x="1238" y="66687"/>
                    <a:pt x="988" y="66437"/>
                    <a:pt x="988" y="66127"/>
                  </a:cubicBezTo>
                  <a:cubicBezTo>
                    <a:pt x="988" y="65818"/>
                    <a:pt x="1238" y="65556"/>
                    <a:pt x="1548" y="65556"/>
                  </a:cubicBezTo>
                  <a:close/>
                  <a:moveTo>
                    <a:pt x="5287" y="65556"/>
                  </a:moveTo>
                  <a:cubicBezTo>
                    <a:pt x="5596" y="65556"/>
                    <a:pt x="5846" y="65818"/>
                    <a:pt x="5846" y="66127"/>
                  </a:cubicBezTo>
                  <a:cubicBezTo>
                    <a:pt x="5846" y="66437"/>
                    <a:pt x="5596" y="66687"/>
                    <a:pt x="5287" y="66687"/>
                  </a:cubicBezTo>
                  <a:cubicBezTo>
                    <a:pt x="4977" y="66687"/>
                    <a:pt x="4715" y="66437"/>
                    <a:pt x="4715" y="66127"/>
                  </a:cubicBezTo>
                  <a:cubicBezTo>
                    <a:pt x="4715" y="65818"/>
                    <a:pt x="4977" y="65556"/>
                    <a:pt x="5287" y="65556"/>
                  </a:cubicBezTo>
                  <a:close/>
                  <a:moveTo>
                    <a:pt x="9001" y="65556"/>
                  </a:moveTo>
                  <a:cubicBezTo>
                    <a:pt x="9299" y="65556"/>
                    <a:pt x="9573" y="65818"/>
                    <a:pt x="9573" y="66127"/>
                  </a:cubicBezTo>
                  <a:cubicBezTo>
                    <a:pt x="9573" y="66425"/>
                    <a:pt x="9323" y="66687"/>
                    <a:pt x="9001" y="66687"/>
                  </a:cubicBezTo>
                  <a:cubicBezTo>
                    <a:pt x="8704" y="66687"/>
                    <a:pt x="8442" y="66437"/>
                    <a:pt x="8442" y="66127"/>
                  </a:cubicBezTo>
                  <a:cubicBezTo>
                    <a:pt x="8442" y="65818"/>
                    <a:pt x="8692" y="65556"/>
                    <a:pt x="9001" y="65556"/>
                  </a:cubicBezTo>
                  <a:close/>
                  <a:moveTo>
                    <a:pt x="12728" y="65556"/>
                  </a:moveTo>
                  <a:cubicBezTo>
                    <a:pt x="13037" y="65556"/>
                    <a:pt x="13288" y="65818"/>
                    <a:pt x="13288" y="66127"/>
                  </a:cubicBezTo>
                  <a:cubicBezTo>
                    <a:pt x="13288" y="66437"/>
                    <a:pt x="13037" y="66687"/>
                    <a:pt x="12728" y="66687"/>
                  </a:cubicBezTo>
                  <a:cubicBezTo>
                    <a:pt x="12418" y="66687"/>
                    <a:pt x="12156" y="66437"/>
                    <a:pt x="12156" y="66127"/>
                  </a:cubicBezTo>
                  <a:cubicBezTo>
                    <a:pt x="12156" y="65818"/>
                    <a:pt x="12418" y="65556"/>
                    <a:pt x="12728" y="65556"/>
                  </a:cubicBezTo>
                  <a:close/>
                  <a:moveTo>
                    <a:pt x="16466" y="65556"/>
                  </a:moveTo>
                  <a:cubicBezTo>
                    <a:pt x="16764" y="65556"/>
                    <a:pt x="17026" y="65818"/>
                    <a:pt x="17026" y="66127"/>
                  </a:cubicBezTo>
                  <a:cubicBezTo>
                    <a:pt x="17026" y="66425"/>
                    <a:pt x="16776" y="66687"/>
                    <a:pt x="16466" y="66687"/>
                  </a:cubicBezTo>
                  <a:cubicBezTo>
                    <a:pt x="16169" y="66687"/>
                    <a:pt x="15895" y="66437"/>
                    <a:pt x="15895" y="66127"/>
                  </a:cubicBezTo>
                  <a:cubicBezTo>
                    <a:pt x="15895" y="65818"/>
                    <a:pt x="16145" y="65556"/>
                    <a:pt x="16466" y="65556"/>
                  </a:cubicBezTo>
                  <a:close/>
                  <a:moveTo>
                    <a:pt x="20181" y="65556"/>
                  </a:moveTo>
                  <a:cubicBezTo>
                    <a:pt x="20491" y="65556"/>
                    <a:pt x="20753" y="65818"/>
                    <a:pt x="20753" y="66127"/>
                  </a:cubicBezTo>
                  <a:cubicBezTo>
                    <a:pt x="20753" y="66437"/>
                    <a:pt x="20491" y="66687"/>
                    <a:pt x="20181" y="66687"/>
                  </a:cubicBezTo>
                  <a:cubicBezTo>
                    <a:pt x="19872" y="66687"/>
                    <a:pt x="19622" y="66437"/>
                    <a:pt x="19622" y="66127"/>
                  </a:cubicBezTo>
                  <a:cubicBezTo>
                    <a:pt x="19622" y="65818"/>
                    <a:pt x="19872" y="65556"/>
                    <a:pt x="20181" y="65556"/>
                  </a:cubicBezTo>
                  <a:close/>
                  <a:moveTo>
                    <a:pt x="23920" y="65556"/>
                  </a:moveTo>
                  <a:cubicBezTo>
                    <a:pt x="24217" y="65556"/>
                    <a:pt x="24479" y="65818"/>
                    <a:pt x="24479" y="66127"/>
                  </a:cubicBezTo>
                  <a:cubicBezTo>
                    <a:pt x="24479" y="66425"/>
                    <a:pt x="24229" y="66687"/>
                    <a:pt x="23920" y="66687"/>
                  </a:cubicBezTo>
                  <a:cubicBezTo>
                    <a:pt x="23610" y="66687"/>
                    <a:pt x="23348" y="66437"/>
                    <a:pt x="23348" y="66127"/>
                  </a:cubicBezTo>
                  <a:cubicBezTo>
                    <a:pt x="23348" y="65818"/>
                    <a:pt x="23610" y="65556"/>
                    <a:pt x="23920" y="65556"/>
                  </a:cubicBezTo>
                  <a:close/>
                  <a:moveTo>
                    <a:pt x="27635" y="65556"/>
                  </a:moveTo>
                  <a:cubicBezTo>
                    <a:pt x="27956" y="65556"/>
                    <a:pt x="28206" y="65818"/>
                    <a:pt x="28206" y="66127"/>
                  </a:cubicBezTo>
                  <a:cubicBezTo>
                    <a:pt x="28206" y="66437"/>
                    <a:pt x="27956" y="66687"/>
                    <a:pt x="27635" y="66687"/>
                  </a:cubicBezTo>
                  <a:cubicBezTo>
                    <a:pt x="27325" y="66687"/>
                    <a:pt x="27075" y="66437"/>
                    <a:pt x="27075" y="66127"/>
                  </a:cubicBezTo>
                  <a:cubicBezTo>
                    <a:pt x="27075" y="65818"/>
                    <a:pt x="27325" y="65556"/>
                    <a:pt x="27635" y="65556"/>
                  </a:cubicBezTo>
                  <a:close/>
                  <a:moveTo>
                    <a:pt x="31373" y="65556"/>
                  </a:moveTo>
                  <a:cubicBezTo>
                    <a:pt x="31671" y="65556"/>
                    <a:pt x="31945" y="65818"/>
                    <a:pt x="31945" y="66127"/>
                  </a:cubicBezTo>
                  <a:cubicBezTo>
                    <a:pt x="31945" y="66425"/>
                    <a:pt x="31683" y="66687"/>
                    <a:pt x="31373" y="66687"/>
                  </a:cubicBezTo>
                  <a:cubicBezTo>
                    <a:pt x="31064" y="66687"/>
                    <a:pt x="30814" y="66437"/>
                    <a:pt x="30814" y="66127"/>
                  </a:cubicBezTo>
                  <a:cubicBezTo>
                    <a:pt x="30814" y="65818"/>
                    <a:pt x="31064" y="65556"/>
                    <a:pt x="31373" y="65556"/>
                  </a:cubicBezTo>
                  <a:close/>
                  <a:moveTo>
                    <a:pt x="35100" y="65556"/>
                  </a:moveTo>
                  <a:cubicBezTo>
                    <a:pt x="35409" y="65556"/>
                    <a:pt x="35659" y="65818"/>
                    <a:pt x="35659" y="66127"/>
                  </a:cubicBezTo>
                  <a:cubicBezTo>
                    <a:pt x="35659" y="66437"/>
                    <a:pt x="35409" y="66687"/>
                    <a:pt x="35100" y="66687"/>
                  </a:cubicBezTo>
                  <a:cubicBezTo>
                    <a:pt x="34778" y="66687"/>
                    <a:pt x="34528" y="66437"/>
                    <a:pt x="34528" y="66127"/>
                  </a:cubicBezTo>
                  <a:cubicBezTo>
                    <a:pt x="34528" y="65818"/>
                    <a:pt x="34778" y="65556"/>
                    <a:pt x="35100" y="65556"/>
                  </a:cubicBezTo>
                  <a:close/>
                  <a:moveTo>
                    <a:pt x="38815" y="65556"/>
                  </a:moveTo>
                  <a:cubicBezTo>
                    <a:pt x="39112" y="65556"/>
                    <a:pt x="39386" y="65818"/>
                    <a:pt x="39386" y="66127"/>
                  </a:cubicBezTo>
                  <a:cubicBezTo>
                    <a:pt x="39386" y="66425"/>
                    <a:pt x="39124" y="66687"/>
                    <a:pt x="38815" y="66687"/>
                  </a:cubicBezTo>
                  <a:cubicBezTo>
                    <a:pt x="38517" y="66687"/>
                    <a:pt x="38255" y="66437"/>
                    <a:pt x="38255" y="66127"/>
                  </a:cubicBezTo>
                  <a:cubicBezTo>
                    <a:pt x="38255" y="65818"/>
                    <a:pt x="38505" y="65556"/>
                    <a:pt x="38815" y="65556"/>
                  </a:cubicBezTo>
                  <a:close/>
                  <a:moveTo>
                    <a:pt x="42553" y="65556"/>
                  </a:moveTo>
                  <a:cubicBezTo>
                    <a:pt x="42863" y="65556"/>
                    <a:pt x="43113" y="65818"/>
                    <a:pt x="43113" y="66127"/>
                  </a:cubicBezTo>
                  <a:cubicBezTo>
                    <a:pt x="43113" y="66437"/>
                    <a:pt x="42863" y="66687"/>
                    <a:pt x="42553" y="66687"/>
                  </a:cubicBezTo>
                  <a:cubicBezTo>
                    <a:pt x="42232" y="66687"/>
                    <a:pt x="41982" y="66437"/>
                    <a:pt x="41982" y="66127"/>
                  </a:cubicBezTo>
                  <a:cubicBezTo>
                    <a:pt x="41982" y="65818"/>
                    <a:pt x="42244" y="65556"/>
                    <a:pt x="42553" y="65556"/>
                  </a:cubicBezTo>
                  <a:close/>
                  <a:moveTo>
                    <a:pt x="46268" y="65556"/>
                  </a:moveTo>
                  <a:cubicBezTo>
                    <a:pt x="46565" y="65556"/>
                    <a:pt x="46839" y="65818"/>
                    <a:pt x="46839" y="66127"/>
                  </a:cubicBezTo>
                  <a:cubicBezTo>
                    <a:pt x="46839" y="66425"/>
                    <a:pt x="46589" y="66687"/>
                    <a:pt x="46268" y="66687"/>
                  </a:cubicBezTo>
                  <a:cubicBezTo>
                    <a:pt x="45970" y="66687"/>
                    <a:pt x="45708" y="66437"/>
                    <a:pt x="45708" y="66127"/>
                  </a:cubicBezTo>
                  <a:cubicBezTo>
                    <a:pt x="45708" y="65818"/>
                    <a:pt x="45958" y="65556"/>
                    <a:pt x="46268" y="65556"/>
                  </a:cubicBezTo>
                  <a:close/>
                  <a:moveTo>
                    <a:pt x="50006" y="65556"/>
                  </a:moveTo>
                  <a:cubicBezTo>
                    <a:pt x="50316" y="65556"/>
                    <a:pt x="50578" y="65818"/>
                    <a:pt x="50578" y="66127"/>
                  </a:cubicBezTo>
                  <a:cubicBezTo>
                    <a:pt x="50578" y="66437"/>
                    <a:pt x="50316" y="66687"/>
                    <a:pt x="50006" y="66687"/>
                  </a:cubicBezTo>
                  <a:cubicBezTo>
                    <a:pt x="49697" y="66687"/>
                    <a:pt x="49447" y="66437"/>
                    <a:pt x="49447" y="66127"/>
                  </a:cubicBezTo>
                  <a:cubicBezTo>
                    <a:pt x="49447" y="65818"/>
                    <a:pt x="49697" y="65556"/>
                    <a:pt x="50006" y="65556"/>
                  </a:cubicBezTo>
                  <a:close/>
                  <a:moveTo>
                    <a:pt x="53733" y="65556"/>
                  </a:moveTo>
                  <a:cubicBezTo>
                    <a:pt x="54031" y="65556"/>
                    <a:pt x="54293" y="65818"/>
                    <a:pt x="54293" y="66127"/>
                  </a:cubicBezTo>
                  <a:cubicBezTo>
                    <a:pt x="54293" y="66425"/>
                    <a:pt x="54043" y="66687"/>
                    <a:pt x="53733" y="66687"/>
                  </a:cubicBezTo>
                  <a:cubicBezTo>
                    <a:pt x="53412" y="66687"/>
                    <a:pt x="53162" y="66437"/>
                    <a:pt x="53162" y="66127"/>
                  </a:cubicBezTo>
                  <a:cubicBezTo>
                    <a:pt x="53162" y="65818"/>
                    <a:pt x="53412" y="65556"/>
                    <a:pt x="53733" y="65556"/>
                  </a:cubicBezTo>
                  <a:close/>
                  <a:moveTo>
                    <a:pt x="57460" y="65556"/>
                  </a:moveTo>
                  <a:cubicBezTo>
                    <a:pt x="57781" y="65556"/>
                    <a:pt x="58031" y="65818"/>
                    <a:pt x="58031" y="66127"/>
                  </a:cubicBezTo>
                  <a:cubicBezTo>
                    <a:pt x="58031" y="66437"/>
                    <a:pt x="57781" y="66687"/>
                    <a:pt x="57460" y="66687"/>
                  </a:cubicBezTo>
                  <a:cubicBezTo>
                    <a:pt x="57150" y="66687"/>
                    <a:pt x="56900" y="66437"/>
                    <a:pt x="56900" y="66127"/>
                  </a:cubicBezTo>
                  <a:cubicBezTo>
                    <a:pt x="56900" y="65818"/>
                    <a:pt x="57150" y="65556"/>
                    <a:pt x="57460" y="65556"/>
                  </a:cubicBezTo>
                  <a:close/>
                  <a:moveTo>
                    <a:pt x="61186" y="65556"/>
                  </a:moveTo>
                  <a:cubicBezTo>
                    <a:pt x="61484" y="65556"/>
                    <a:pt x="61746" y="65818"/>
                    <a:pt x="61746" y="66127"/>
                  </a:cubicBezTo>
                  <a:cubicBezTo>
                    <a:pt x="61746" y="66425"/>
                    <a:pt x="61496" y="66687"/>
                    <a:pt x="61186" y="66687"/>
                  </a:cubicBezTo>
                  <a:cubicBezTo>
                    <a:pt x="60877" y="66687"/>
                    <a:pt x="60615" y="66437"/>
                    <a:pt x="60615" y="66127"/>
                  </a:cubicBezTo>
                  <a:cubicBezTo>
                    <a:pt x="60615" y="65818"/>
                    <a:pt x="60877" y="65556"/>
                    <a:pt x="61186" y="65556"/>
                  </a:cubicBezTo>
                  <a:close/>
                  <a:moveTo>
                    <a:pt x="64925" y="65556"/>
                  </a:moveTo>
                  <a:cubicBezTo>
                    <a:pt x="65234" y="65556"/>
                    <a:pt x="65485" y="65818"/>
                    <a:pt x="65485" y="66127"/>
                  </a:cubicBezTo>
                  <a:cubicBezTo>
                    <a:pt x="65485" y="66437"/>
                    <a:pt x="65234" y="66687"/>
                    <a:pt x="64925" y="66687"/>
                  </a:cubicBezTo>
                  <a:cubicBezTo>
                    <a:pt x="64603" y="66687"/>
                    <a:pt x="64353" y="66437"/>
                    <a:pt x="64353" y="66127"/>
                  </a:cubicBezTo>
                  <a:cubicBezTo>
                    <a:pt x="64353" y="65818"/>
                    <a:pt x="64603" y="65556"/>
                    <a:pt x="64925" y="65556"/>
                  </a:cubicBezTo>
                  <a:close/>
                  <a:moveTo>
                    <a:pt x="68640" y="65556"/>
                  </a:moveTo>
                  <a:cubicBezTo>
                    <a:pt x="68937" y="65556"/>
                    <a:pt x="69211" y="65818"/>
                    <a:pt x="69211" y="66127"/>
                  </a:cubicBezTo>
                  <a:cubicBezTo>
                    <a:pt x="69211" y="66425"/>
                    <a:pt x="68949" y="66687"/>
                    <a:pt x="68640" y="66687"/>
                  </a:cubicBezTo>
                  <a:cubicBezTo>
                    <a:pt x="68330" y="66687"/>
                    <a:pt x="68080" y="66437"/>
                    <a:pt x="68080" y="66127"/>
                  </a:cubicBezTo>
                  <a:cubicBezTo>
                    <a:pt x="68092" y="65818"/>
                    <a:pt x="68330" y="65556"/>
                    <a:pt x="68640" y="65556"/>
                  </a:cubicBezTo>
                  <a:close/>
                  <a:moveTo>
                    <a:pt x="72366" y="65556"/>
                  </a:moveTo>
                  <a:cubicBezTo>
                    <a:pt x="72676" y="65556"/>
                    <a:pt x="72926" y="65818"/>
                    <a:pt x="72926" y="66127"/>
                  </a:cubicBezTo>
                  <a:cubicBezTo>
                    <a:pt x="72926" y="66437"/>
                    <a:pt x="72676" y="66687"/>
                    <a:pt x="72366" y="66687"/>
                  </a:cubicBezTo>
                  <a:cubicBezTo>
                    <a:pt x="72045" y="66687"/>
                    <a:pt x="71795" y="66437"/>
                    <a:pt x="71795" y="66127"/>
                  </a:cubicBezTo>
                  <a:cubicBezTo>
                    <a:pt x="71795" y="65818"/>
                    <a:pt x="72069" y="65556"/>
                    <a:pt x="72366" y="65556"/>
                  </a:cubicBezTo>
                  <a:close/>
                  <a:moveTo>
                    <a:pt x="76093" y="65556"/>
                  </a:moveTo>
                  <a:cubicBezTo>
                    <a:pt x="76391" y="65556"/>
                    <a:pt x="76664" y="65818"/>
                    <a:pt x="76664" y="66127"/>
                  </a:cubicBezTo>
                  <a:cubicBezTo>
                    <a:pt x="76664" y="66425"/>
                    <a:pt x="76403" y="66687"/>
                    <a:pt x="76093" y="66687"/>
                  </a:cubicBezTo>
                  <a:cubicBezTo>
                    <a:pt x="75795" y="66687"/>
                    <a:pt x="75533" y="66437"/>
                    <a:pt x="75533" y="66127"/>
                  </a:cubicBezTo>
                  <a:cubicBezTo>
                    <a:pt x="75533" y="65818"/>
                    <a:pt x="75783" y="65556"/>
                    <a:pt x="76093" y="65556"/>
                  </a:cubicBezTo>
                  <a:close/>
                  <a:moveTo>
                    <a:pt x="79712" y="65556"/>
                  </a:moveTo>
                  <a:cubicBezTo>
                    <a:pt x="80010" y="65556"/>
                    <a:pt x="80284" y="65818"/>
                    <a:pt x="80284" y="66127"/>
                  </a:cubicBezTo>
                  <a:cubicBezTo>
                    <a:pt x="80284" y="66425"/>
                    <a:pt x="80022" y="66687"/>
                    <a:pt x="79712" y="66687"/>
                  </a:cubicBezTo>
                  <a:cubicBezTo>
                    <a:pt x="79403" y="66687"/>
                    <a:pt x="79153" y="66437"/>
                    <a:pt x="79153" y="66127"/>
                  </a:cubicBezTo>
                  <a:cubicBezTo>
                    <a:pt x="79153" y="65818"/>
                    <a:pt x="79403" y="65556"/>
                    <a:pt x="79712" y="65556"/>
                  </a:cubicBezTo>
                  <a:close/>
                  <a:moveTo>
                    <a:pt x="83451" y="65556"/>
                  </a:moveTo>
                  <a:cubicBezTo>
                    <a:pt x="83761" y="65556"/>
                    <a:pt x="84011" y="65818"/>
                    <a:pt x="84011" y="66127"/>
                  </a:cubicBezTo>
                  <a:cubicBezTo>
                    <a:pt x="84011" y="66437"/>
                    <a:pt x="83761" y="66687"/>
                    <a:pt x="83451" y="66687"/>
                  </a:cubicBezTo>
                  <a:cubicBezTo>
                    <a:pt x="83141" y="66687"/>
                    <a:pt x="82880" y="66437"/>
                    <a:pt x="82880" y="66127"/>
                  </a:cubicBezTo>
                  <a:cubicBezTo>
                    <a:pt x="82880" y="65818"/>
                    <a:pt x="83141" y="65556"/>
                    <a:pt x="83451" y="65556"/>
                  </a:cubicBezTo>
                  <a:close/>
                  <a:moveTo>
                    <a:pt x="87166" y="65556"/>
                  </a:moveTo>
                  <a:cubicBezTo>
                    <a:pt x="87463" y="65556"/>
                    <a:pt x="87737" y="65818"/>
                    <a:pt x="87737" y="66127"/>
                  </a:cubicBezTo>
                  <a:cubicBezTo>
                    <a:pt x="87737" y="66425"/>
                    <a:pt x="87475" y="66687"/>
                    <a:pt x="87166" y="66687"/>
                  </a:cubicBezTo>
                  <a:cubicBezTo>
                    <a:pt x="86856" y="66687"/>
                    <a:pt x="86606" y="66437"/>
                    <a:pt x="86606" y="66127"/>
                  </a:cubicBezTo>
                  <a:cubicBezTo>
                    <a:pt x="86606" y="65818"/>
                    <a:pt x="86856" y="65556"/>
                    <a:pt x="87166" y="65556"/>
                  </a:cubicBezTo>
                  <a:close/>
                  <a:moveTo>
                    <a:pt x="90904" y="65556"/>
                  </a:moveTo>
                  <a:cubicBezTo>
                    <a:pt x="91214" y="65556"/>
                    <a:pt x="91464" y="65818"/>
                    <a:pt x="91464" y="66127"/>
                  </a:cubicBezTo>
                  <a:cubicBezTo>
                    <a:pt x="91464" y="66437"/>
                    <a:pt x="91214" y="66687"/>
                    <a:pt x="90904" y="66687"/>
                  </a:cubicBezTo>
                  <a:cubicBezTo>
                    <a:pt x="90595" y="66687"/>
                    <a:pt x="90345" y="66437"/>
                    <a:pt x="90345" y="66127"/>
                  </a:cubicBezTo>
                  <a:cubicBezTo>
                    <a:pt x="90345" y="65818"/>
                    <a:pt x="90595" y="65556"/>
                    <a:pt x="90904" y="65556"/>
                  </a:cubicBezTo>
                  <a:close/>
                  <a:moveTo>
                    <a:pt x="94631" y="65556"/>
                  </a:moveTo>
                  <a:cubicBezTo>
                    <a:pt x="94929" y="65556"/>
                    <a:pt x="95191" y="65818"/>
                    <a:pt x="95191" y="66127"/>
                  </a:cubicBezTo>
                  <a:cubicBezTo>
                    <a:pt x="95191" y="66425"/>
                    <a:pt x="94941" y="66687"/>
                    <a:pt x="94631" y="66687"/>
                  </a:cubicBezTo>
                  <a:cubicBezTo>
                    <a:pt x="94310" y="66687"/>
                    <a:pt x="94060" y="66437"/>
                    <a:pt x="94060" y="66127"/>
                  </a:cubicBezTo>
                  <a:cubicBezTo>
                    <a:pt x="94071" y="65818"/>
                    <a:pt x="94310" y="65556"/>
                    <a:pt x="94631" y="65556"/>
                  </a:cubicBezTo>
                  <a:close/>
                  <a:moveTo>
                    <a:pt x="98346" y="65556"/>
                  </a:moveTo>
                  <a:cubicBezTo>
                    <a:pt x="98655" y="65556"/>
                    <a:pt x="98905" y="65818"/>
                    <a:pt x="98905" y="66127"/>
                  </a:cubicBezTo>
                  <a:cubicBezTo>
                    <a:pt x="98905" y="66437"/>
                    <a:pt x="98655" y="66687"/>
                    <a:pt x="98346" y="66687"/>
                  </a:cubicBezTo>
                  <a:cubicBezTo>
                    <a:pt x="98036" y="66687"/>
                    <a:pt x="97786" y="66437"/>
                    <a:pt x="97786" y="66127"/>
                  </a:cubicBezTo>
                  <a:cubicBezTo>
                    <a:pt x="97786" y="65818"/>
                    <a:pt x="98036" y="65556"/>
                    <a:pt x="98346" y="65556"/>
                  </a:cubicBezTo>
                  <a:close/>
                  <a:moveTo>
                    <a:pt x="102084" y="65556"/>
                  </a:moveTo>
                  <a:cubicBezTo>
                    <a:pt x="102382" y="65556"/>
                    <a:pt x="102644" y="65818"/>
                    <a:pt x="102644" y="66127"/>
                  </a:cubicBezTo>
                  <a:cubicBezTo>
                    <a:pt x="102644" y="66425"/>
                    <a:pt x="102394" y="66687"/>
                    <a:pt x="102084" y="66687"/>
                  </a:cubicBezTo>
                  <a:cubicBezTo>
                    <a:pt x="101787" y="66687"/>
                    <a:pt x="101513" y="66437"/>
                    <a:pt x="101513" y="66127"/>
                  </a:cubicBezTo>
                  <a:cubicBezTo>
                    <a:pt x="101513" y="65818"/>
                    <a:pt x="101775" y="65556"/>
                    <a:pt x="102084" y="65556"/>
                  </a:cubicBezTo>
                  <a:close/>
                  <a:moveTo>
                    <a:pt x="105799" y="65556"/>
                  </a:moveTo>
                  <a:cubicBezTo>
                    <a:pt x="106121" y="65556"/>
                    <a:pt x="106371" y="65818"/>
                    <a:pt x="106371" y="66127"/>
                  </a:cubicBezTo>
                  <a:cubicBezTo>
                    <a:pt x="106371" y="66437"/>
                    <a:pt x="106109" y="66687"/>
                    <a:pt x="105799" y="66687"/>
                  </a:cubicBezTo>
                  <a:cubicBezTo>
                    <a:pt x="105490" y="66687"/>
                    <a:pt x="105239" y="66437"/>
                    <a:pt x="105239" y="66127"/>
                  </a:cubicBezTo>
                  <a:cubicBezTo>
                    <a:pt x="105239" y="65818"/>
                    <a:pt x="105490" y="65556"/>
                    <a:pt x="105799" y="65556"/>
                  </a:cubicBezTo>
                  <a:close/>
                  <a:moveTo>
                    <a:pt x="109538" y="65556"/>
                  </a:moveTo>
                  <a:cubicBezTo>
                    <a:pt x="109835" y="65556"/>
                    <a:pt x="110109" y="65818"/>
                    <a:pt x="110109" y="66127"/>
                  </a:cubicBezTo>
                  <a:cubicBezTo>
                    <a:pt x="110109" y="66425"/>
                    <a:pt x="109847" y="66687"/>
                    <a:pt x="109538" y="66687"/>
                  </a:cubicBezTo>
                  <a:cubicBezTo>
                    <a:pt x="109228" y="66687"/>
                    <a:pt x="108978" y="66437"/>
                    <a:pt x="108978" y="66127"/>
                  </a:cubicBezTo>
                  <a:cubicBezTo>
                    <a:pt x="108978" y="65818"/>
                    <a:pt x="109228" y="65556"/>
                    <a:pt x="109538" y="65556"/>
                  </a:cubicBezTo>
                  <a:close/>
                  <a:moveTo>
                    <a:pt x="113264" y="65556"/>
                  </a:moveTo>
                  <a:cubicBezTo>
                    <a:pt x="113574" y="65556"/>
                    <a:pt x="113824" y="65818"/>
                    <a:pt x="113824" y="66127"/>
                  </a:cubicBezTo>
                  <a:cubicBezTo>
                    <a:pt x="113824" y="66437"/>
                    <a:pt x="113574" y="66687"/>
                    <a:pt x="113264" y="66687"/>
                  </a:cubicBezTo>
                  <a:cubicBezTo>
                    <a:pt x="112943" y="66687"/>
                    <a:pt x="112693" y="66437"/>
                    <a:pt x="112693" y="66127"/>
                  </a:cubicBezTo>
                  <a:cubicBezTo>
                    <a:pt x="112693" y="65818"/>
                    <a:pt x="112943" y="65556"/>
                    <a:pt x="113264" y="65556"/>
                  </a:cubicBezTo>
                  <a:close/>
                  <a:moveTo>
                    <a:pt x="116991" y="65556"/>
                  </a:moveTo>
                  <a:cubicBezTo>
                    <a:pt x="117289" y="65556"/>
                    <a:pt x="117562" y="65818"/>
                    <a:pt x="117562" y="66127"/>
                  </a:cubicBezTo>
                  <a:cubicBezTo>
                    <a:pt x="117562" y="66425"/>
                    <a:pt x="117312" y="66687"/>
                    <a:pt x="116991" y="66687"/>
                  </a:cubicBezTo>
                  <a:cubicBezTo>
                    <a:pt x="116681" y="66687"/>
                    <a:pt x="116431" y="66437"/>
                    <a:pt x="116431" y="66127"/>
                  </a:cubicBezTo>
                  <a:cubicBezTo>
                    <a:pt x="116431" y="65818"/>
                    <a:pt x="116681" y="65556"/>
                    <a:pt x="116991" y="65556"/>
                  </a:cubicBezTo>
                  <a:close/>
                  <a:moveTo>
                    <a:pt x="120718" y="65556"/>
                  </a:moveTo>
                  <a:cubicBezTo>
                    <a:pt x="121027" y="65556"/>
                    <a:pt x="121277" y="65818"/>
                    <a:pt x="121277" y="66127"/>
                  </a:cubicBezTo>
                  <a:cubicBezTo>
                    <a:pt x="121277" y="66437"/>
                    <a:pt x="121027" y="66687"/>
                    <a:pt x="120718" y="66687"/>
                  </a:cubicBezTo>
                  <a:cubicBezTo>
                    <a:pt x="120408" y="66687"/>
                    <a:pt x="120146" y="66437"/>
                    <a:pt x="120146" y="66127"/>
                  </a:cubicBezTo>
                  <a:cubicBezTo>
                    <a:pt x="120146" y="65818"/>
                    <a:pt x="120420" y="65556"/>
                    <a:pt x="120718" y="65556"/>
                  </a:cubicBezTo>
                  <a:close/>
                  <a:moveTo>
                    <a:pt x="124456" y="65556"/>
                  </a:moveTo>
                  <a:cubicBezTo>
                    <a:pt x="124754" y="65556"/>
                    <a:pt x="125016" y="65818"/>
                    <a:pt x="125016" y="66127"/>
                  </a:cubicBezTo>
                  <a:cubicBezTo>
                    <a:pt x="125016" y="66425"/>
                    <a:pt x="124766" y="66687"/>
                    <a:pt x="124456" y="66687"/>
                  </a:cubicBezTo>
                  <a:cubicBezTo>
                    <a:pt x="124135" y="66687"/>
                    <a:pt x="123885" y="66437"/>
                    <a:pt x="123885" y="66127"/>
                  </a:cubicBezTo>
                  <a:cubicBezTo>
                    <a:pt x="123885" y="65818"/>
                    <a:pt x="124135" y="65556"/>
                    <a:pt x="124456" y="65556"/>
                  </a:cubicBezTo>
                  <a:close/>
                  <a:moveTo>
                    <a:pt x="128171" y="65556"/>
                  </a:moveTo>
                  <a:cubicBezTo>
                    <a:pt x="128480" y="65556"/>
                    <a:pt x="128742" y="65818"/>
                    <a:pt x="128742" y="66127"/>
                  </a:cubicBezTo>
                  <a:cubicBezTo>
                    <a:pt x="128742" y="66437"/>
                    <a:pt x="128480" y="66687"/>
                    <a:pt x="128171" y="66687"/>
                  </a:cubicBezTo>
                  <a:cubicBezTo>
                    <a:pt x="127861" y="66687"/>
                    <a:pt x="127611" y="66437"/>
                    <a:pt x="127611" y="66127"/>
                  </a:cubicBezTo>
                  <a:cubicBezTo>
                    <a:pt x="127611" y="65818"/>
                    <a:pt x="127861" y="65556"/>
                    <a:pt x="128171" y="65556"/>
                  </a:cubicBezTo>
                  <a:close/>
                  <a:moveTo>
                    <a:pt x="131898" y="65556"/>
                  </a:moveTo>
                  <a:cubicBezTo>
                    <a:pt x="132195" y="65556"/>
                    <a:pt x="132457" y="65818"/>
                    <a:pt x="132457" y="66127"/>
                  </a:cubicBezTo>
                  <a:cubicBezTo>
                    <a:pt x="132457" y="66425"/>
                    <a:pt x="132207" y="66687"/>
                    <a:pt x="131898" y="66687"/>
                  </a:cubicBezTo>
                  <a:cubicBezTo>
                    <a:pt x="131600" y="66687"/>
                    <a:pt x="131326" y="66437"/>
                    <a:pt x="131326" y="66127"/>
                  </a:cubicBezTo>
                  <a:cubicBezTo>
                    <a:pt x="131338" y="65818"/>
                    <a:pt x="131576" y="65556"/>
                    <a:pt x="131898" y="65556"/>
                  </a:cubicBezTo>
                  <a:close/>
                  <a:moveTo>
                    <a:pt x="135624" y="65556"/>
                  </a:moveTo>
                  <a:cubicBezTo>
                    <a:pt x="135946" y="65556"/>
                    <a:pt x="136196" y="65818"/>
                    <a:pt x="136196" y="66127"/>
                  </a:cubicBezTo>
                  <a:cubicBezTo>
                    <a:pt x="136196" y="66437"/>
                    <a:pt x="135934" y="66687"/>
                    <a:pt x="135624" y="66687"/>
                  </a:cubicBezTo>
                  <a:cubicBezTo>
                    <a:pt x="135315" y="66687"/>
                    <a:pt x="135065" y="66437"/>
                    <a:pt x="135065" y="66127"/>
                  </a:cubicBezTo>
                  <a:cubicBezTo>
                    <a:pt x="135065" y="65818"/>
                    <a:pt x="135315" y="65556"/>
                    <a:pt x="135624" y="65556"/>
                  </a:cubicBezTo>
                  <a:close/>
                  <a:moveTo>
                    <a:pt x="139351" y="65556"/>
                  </a:moveTo>
                  <a:cubicBezTo>
                    <a:pt x="139649" y="65556"/>
                    <a:pt x="139910" y="65818"/>
                    <a:pt x="139910" y="66127"/>
                  </a:cubicBezTo>
                  <a:cubicBezTo>
                    <a:pt x="139910" y="66425"/>
                    <a:pt x="139660" y="66687"/>
                    <a:pt x="139351" y="66687"/>
                  </a:cubicBezTo>
                  <a:cubicBezTo>
                    <a:pt x="139053" y="66687"/>
                    <a:pt x="138779" y="66437"/>
                    <a:pt x="138779" y="66127"/>
                  </a:cubicBezTo>
                  <a:cubicBezTo>
                    <a:pt x="138779" y="65818"/>
                    <a:pt x="139041" y="65556"/>
                    <a:pt x="139351" y="65556"/>
                  </a:cubicBezTo>
                  <a:close/>
                  <a:moveTo>
                    <a:pt x="143089" y="65556"/>
                  </a:moveTo>
                  <a:cubicBezTo>
                    <a:pt x="143399" y="65556"/>
                    <a:pt x="143649" y="65818"/>
                    <a:pt x="143649" y="66127"/>
                  </a:cubicBezTo>
                  <a:cubicBezTo>
                    <a:pt x="143649" y="66437"/>
                    <a:pt x="143399" y="66687"/>
                    <a:pt x="143089" y="66687"/>
                  </a:cubicBezTo>
                  <a:cubicBezTo>
                    <a:pt x="142768" y="66687"/>
                    <a:pt x="142518" y="66437"/>
                    <a:pt x="142518" y="66127"/>
                  </a:cubicBezTo>
                  <a:cubicBezTo>
                    <a:pt x="142518" y="65818"/>
                    <a:pt x="142768" y="65556"/>
                    <a:pt x="143089" y="65556"/>
                  </a:cubicBezTo>
                  <a:close/>
                  <a:moveTo>
                    <a:pt x="146804" y="65556"/>
                  </a:moveTo>
                  <a:cubicBezTo>
                    <a:pt x="147102" y="65556"/>
                    <a:pt x="147376" y="65818"/>
                    <a:pt x="147376" y="66127"/>
                  </a:cubicBezTo>
                  <a:cubicBezTo>
                    <a:pt x="147376" y="66425"/>
                    <a:pt x="147114" y="66687"/>
                    <a:pt x="146804" y="66687"/>
                  </a:cubicBezTo>
                  <a:cubicBezTo>
                    <a:pt x="146495" y="66687"/>
                    <a:pt x="146245" y="66437"/>
                    <a:pt x="146245" y="66127"/>
                  </a:cubicBezTo>
                  <a:cubicBezTo>
                    <a:pt x="146257" y="65818"/>
                    <a:pt x="146495" y="65556"/>
                    <a:pt x="146804" y="65556"/>
                  </a:cubicBezTo>
                  <a:close/>
                  <a:moveTo>
                    <a:pt x="150543" y="65556"/>
                  </a:moveTo>
                  <a:cubicBezTo>
                    <a:pt x="150852" y="65556"/>
                    <a:pt x="151102" y="65818"/>
                    <a:pt x="151102" y="66127"/>
                  </a:cubicBezTo>
                  <a:cubicBezTo>
                    <a:pt x="151102" y="66437"/>
                    <a:pt x="150852" y="66687"/>
                    <a:pt x="150543" y="66687"/>
                  </a:cubicBezTo>
                  <a:cubicBezTo>
                    <a:pt x="150233" y="66687"/>
                    <a:pt x="149971" y="66437"/>
                    <a:pt x="149971" y="66127"/>
                  </a:cubicBezTo>
                  <a:cubicBezTo>
                    <a:pt x="149971" y="65818"/>
                    <a:pt x="150233" y="65556"/>
                    <a:pt x="150543" y="65556"/>
                  </a:cubicBezTo>
                  <a:close/>
                  <a:moveTo>
                    <a:pt x="154258" y="65556"/>
                  </a:moveTo>
                  <a:cubicBezTo>
                    <a:pt x="154555" y="65556"/>
                    <a:pt x="154829" y="65818"/>
                    <a:pt x="154829" y="66127"/>
                  </a:cubicBezTo>
                  <a:cubicBezTo>
                    <a:pt x="154829" y="66425"/>
                    <a:pt x="154567" y="66687"/>
                    <a:pt x="154258" y="66687"/>
                  </a:cubicBezTo>
                  <a:cubicBezTo>
                    <a:pt x="153948" y="66687"/>
                    <a:pt x="153698" y="66437"/>
                    <a:pt x="153698" y="66127"/>
                  </a:cubicBezTo>
                  <a:cubicBezTo>
                    <a:pt x="153698" y="65818"/>
                    <a:pt x="153948" y="65556"/>
                    <a:pt x="154258" y="65556"/>
                  </a:cubicBezTo>
                  <a:close/>
                  <a:moveTo>
                    <a:pt x="157996" y="65556"/>
                  </a:moveTo>
                  <a:cubicBezTo>
                    <a:pt x="158306" y="65556"/>
                    <a:pt x="158556" y="65818"/>
                    <a:pt x="158556" y="66127"/>
                  </a:cubicBezTo>
                  <a:cubicBezTo>
                    <a:pt x="158556" y="66437"/>
                    <a:pt x="158306" y="66687"/>
                    <a:pt x="157996" y="66687"/>
                  </a:cubicBezTo>
                  <a:cubicBezTo>
                    <a:pt x="157687" y="66687"/>
                    <a:pt x="157436" y="66437"/>
                    <a:pt x="157436" y="66127"/>
                  </a:cubicBezTo>
                  <a:cubicBezTo>
                    <a:pt x="157436" y="65818"/>
                    <a:pt x="157687" y="65556"/>
                    <a:pt x="157996" y="65556"/>
                  </a:cubicBezTo>
                  <a:close/>
                  <a:moveTo>
                    <a:pt x="3405" y="67425"/>
                  </a:moveTo>
                  <a:cubicBezTo>
                    <a:pt x="3703" y="67425"/>
                    <a:pt x="3977" y="67675"/>
                    <a:pt x="3977" y="67985"/>
                  </a:cubicBezTo>
                  <a:cubicBezTo>
                    <a:pt x="3977" y="68282"/>
                    <a:pt x="3727" y="68556"/>
                    <a:pt x="3405" y="68556"/>
                  </a:cubicBezTo>
                  <a:cubicBezTo>
                    <a:pt x="3096" y="68556"/>
                    <a:pt x="2846" y="68294"/>
                    <a:pt x="2846" y="67985"/>
                  </a:cubicBezTo>
                  <a:cubicBezTo>
                    <a:pt x="2858" y="67675"/>
                    <a:pt x="3096" y="67425"/>
                    <a:pt x="3405" y="67425"/>
                  </a:cubicBezTo>
                  <a:close/>
                  <a:moveTo>
                    <a:pt x="7132" y="67425"/>
                  </a:moveTo>
                  <a:cubicBezTo>
                    <a:pt x="7430" y="67425"/>
                    <a:pt x="7692" y="67675"/>
                    <a:pt x="7692" y="67985"/>
                  </a:cubicBezTo>
                  <a:cubicBezTo>
                    <a:pt x="7692" y="68282"/>
                    <a:pt x="7442" y="68556"/>
                    <a:pt x="7132" y="68556"/>
                  </a:cubicBezTo>
                  <a:cubicBezTo>
                    <a:pt x="6834" y="68556"/>
                    <a:pt x="6560" y="68294"/>
                    <a:pt x="6560" y="67985"/>
                  </a:cubicBezTo>
                  <a:cubicBezTo>
                    <a:pt x="6584" y="67675"/>
                    <a:pt x="6822" y="67425"/>
                    <a:pt x="7132" y="67425"/>
                  </a:cubicBezTo>
                  <a:close/>
                  <a:moveTo>
                    <a:pt x="10871" y="67425"/>
                  </a:moveTo>
                  <a:cubicBezTo>
                    <a:pt x="11168" y="67425"/>
                    <a:pt x="11430" y="67675"/>
                    <a:pt x="11430" y="67985"/>
                  </a:cubicBezTo>
                  <a:cubicBezTo>
                    <a:pt x="11430" y="68282"/>
                    <a:pt x="11180" y="68556"/>
                    <a:pt x="10871" y="68556"/>
                  </a:cubicBezTo>
                  <a:cubicBezTo>
                    <a:pt x="10573" y="68556"/>
                    <a:pt x="10299" y="68294"/>
                    <a:pt x="10299" y="67985"/>
                  </a:cubicBezTo>
                  <a:cubicBezTo>
                    <a:pt x="10299" y="67675"/>
                    <a:pt x="10549" y="67425"/>
                    <a:pt x="10871" y="67425"/>
                  </a:cubicBezTo>
                  <a:close/>
                  <a:moveTo>
                    <a:pt x="14585" y="67425"/>
                  </a:moveTo>
                  <a:cubicBezTo>
                    <a:pt x="14883" y="67425"/>
                    <a:pt x="15157" y="67675"/>
                    <a:pt x="15157" y="67985"/>
                  </a:cubicBezTo>
                  <a:cubicBezTo>
                    <a:pt x="15157" y="68282"/>
                    <a:pt x="14895" y="68556"/>
                    <a:pt x="14585" y="68556"/>
                  </a:cubicBezTo>
                  <a:cubicBezTo>
                    <a:pt x="14288" y="68556"/>
                    <a:pt x="14014" y="68294"/>
                    <a:pt x="14014" y="67985"/>
                  </a:cubicBezTo>
                  <a:cubicBezTo>
                    <a:pt x="14038" y="67675"/>
                    <a:pt x="14276" y="67425"/>
                    <a:pt x="14585" y="67425"/>
                  </a:cubicBezTo>
                  <a:close/>
                  <a:moveTo>
                    <a:pt x="18324" y="67425"/>
                  </a:moveTo>
                  <a:cubicBezTo>
                    <a:pt x="18622" y="67425"/>
                    <a:pt x="18883" y="67675"/>
                    <a:pt x="18883" y="67985"/>
                  </a:cubicBezTo>
                  <a:cubicBezTo>
                    <a:pt x="18883" y="68282"/>
                    <a:pt x="18633" y="68556"/>
                    <a:pt x="18324" y="68556"/>
                  </a:cubicBezTo>
                  <a:cubicBezTo>
                    <a:pt x="18026" y="68556"/>
                    <a:pt x="17752" y="68294"/>
                    <a:pt x="17752" y="67985"/>
                  </a:cubicBezTo>
                  <a:cubicBezTo>
                    <a:pt x="17752" y="67675"/>
                    <a:pt x="18014" y="67425"/>
                    <a:pt x="18324" y="67425"/>
                  </a:cubicBezTo>
                  <a:close/>
                  <a:moveTo>
                    <a:pt x="22039" y="67425"/>
                  </a:moveTo>
                  <a:cubicBezTo>
                    <a:pt x="22336" y="67425"/>
                    <a:pt x="22610" y="67675"/>
                    <a:pt x="22610" y="67985"/>
                  </a:cubicBezTo>
                  <a:cubicBezTo>
                    <a:pt x="22610" y="68282"/>
                    <a:pt x="22360" y="68556"/>
                    <a:pt x="22039" y="68556"/>
                  </a:cubicBezTo>
                  <a:cubicBezTo>
                    <a:pt x="21729" y="68556"/>
                    <a:pt x="21479" y="68294"/>
                    <a:pt x="21479" y="67985"/>
                  </a:cubicBezTo>
                  <a:cubicBezTo>
                    <a:pt x="21491" y="67675"/>
                    <a:pt x="21729" y="67425"/>
                    <a:pt x="22039" y="67425"/>
                  </a:cubicBezTo>
                  <a:close/>
                  <a:moveTo>
                    <a:pt x="25777" y="67425"/>
                  </a:moveTo>
                  <a:cubicBezTo>
                    <a:pt x="26075" y="67425"/>
                    <a:pt x="26349" y="67675"/>
                    <a:pt x="26349" y="67985"/>
                  </a:cubicBezTo>
                  <a:cubicBezTo>
                    <a:pt x="26349" y="68282"/>
                    <a:pt x="26087" y="68556"/>
                    <a:pt x="25777" y="68556"/>
                  </a:cubicBezTo>
                  <a:cubicBezTo>
                    <a:pt x="25468" y="68556"/>
                    <a:pt x="25206" y="68294"/>
                    <a:pt x="25206" y="67985"/>
                  </a:cubicBezTo>
                  <a:cubicBezTo>
                    <a:pt x="25218" y="67675"/>
                    <a:pt x="25468" y="67425"/>
                    <a:pt x="25777" y="67425"/>
                  </a:cubicBezTo>
                  <a:close/>
                  <a:moveTo>
                    <a:pt x="29504" y="67425"/>
                  </a:moveTo>
                  <a:cubicBezTo>
                    <a:pt x="29801" y="67425"/>
                    <a:pt x="30063" y="67675"/>
                    <a:pt x="30063" y="67985"/>
                  </a:cubicBezTo>
                  <a:cubicBezTo>
                    <a:pt x="30063" y="68282"/>
                    <a:pt x="29813" y="68556"/>
                    <a:pt x="29504" y="68556"/>
                  </a:cubicBezTo>
                  <a:cubicBezTo>
                    <a:pt x="29182" y="68556"/>
                    <a:pt x="28932" y="68294"/>
                    <a:pt x="28932" y="67985"/>
                  </a:cubicBezTo>
                  <a:cubicBezTo>
                    <a:pt x="28944" y="67675"/>
                    <a:pt x="29182" y="67425"/>
                    <a:pt x="29504" y="67425"/>
                  </a:cubicBezTo>
                  <a:close/>
                  <a:moveTo>
                    <a:pt x="33230" y="67425"/>
                  </a:moveTo>
                  <a:cubicBezTo>
                    <a:pt x="33528" y="67425"/>
                    <a:pt x="33802" y="67675"/>
                    <a:pt x="33802" y="67985"/>
                  </a:cubicBezTo>
                  <a:cubicBezTo>
                    <a:pt x="33802" y="68282"/>
                    <a:pt x="33552" y="68556"/>
                    <a:pt x="33230" y="68556"/>
                  </a:cubicBezTo>
                  <a:cubicBezTo>
                    <a:pt x="32921" y="68556"/>
                    <a:pt x="32671" y="68294"/>
                    <a:pt x="32671" y="67985"/>
                  </a:cubicBezTo>
                  <a:cubicBezTo>
                    <a:pt x="32671" y="67675"/>
                    <a:pt x="32921" y="67425"/>
                    <a:pt x="33230" y="67425"/>
                  </a:cubicBezTo>
                  <a:close/>
                  <a:moveTo>
                    <a:pt x="36957" y="67425"/>
                  </a:moveTo>
                  <a:cubicBezTo>
                    <a:pt x="37255" y="67425"/>
                    <a:pt x="37517" y="67675"/>
                    <a:pt x="37517" y="67985"/>
                  </a:cubicBezTo>
                  <a:cubicBezTo>
                    <a:pt x="37517" y="68282"/>
                    <a:pt x="37267" y="68556"/>
                    <a:pt x="36957" y="68556"/>
                  </a:cubicBezTo>
                  <a:cubicBezTo>
                    <a:pt x="36648" y="68556"/>
                    <a:pt x="36386" y="68294"/>
                    <a:pt x="36386" y="67985"/>
                  </a:cubicBezTo>
                  <a:cubicBezTo>
                    <a:pt x="36409" y="67675"/>
                    <a:pt x="36648" y="67425"/>
                    <a:pt x="36957" y="67425"/>
                  </a:cubicBezTo>
                  <a:close/>
                  <a:moveTo>
                    <a:pt x="40672" y="67425"/>
                  </a:moveTo>
                  <a:cubicBezTo>
                    <a:pt x="40970" y="67425"/>
                    <a:pt x="41243" y="67675"/>
                    <a:pt x="41243" y="67985"/>
                  </a:cubicBezTo>
                  <a:cubicBezTo>
                    <a:pt x="41243" y="68282"/>
                    <a:pt x="40993" y="68556"/>
                    <a:pt x="40672" y="68556"/>
                  </a:cubicBezTo>
                  <a:cubicBezTo>
                    <a:pt x="40374" y="68556"/>
                    <a:pt x="40112" y="68294"/>
                    <a:pt x="40112" y="67985"/>
                  </a:cubicBezTo>
                  <a:cubicBezTo>
                    <a:pt x="40124" y="67675"/>
                    <a:pt x="40362" y="67425"/>
                    <a:pt x="40672" y="67425"/>
                  </a:cubicBezTo>
                  <a:close/>
                  <a:moveTo>
                    <a:pt x="44410" y="67425"/>
                  </a:moveTo>
                  <a:cubicBezTo>
                    <a:pt x="44708" y="67425"/>
                    <a:pt x="44982" y="67675"/>
                    <a:pt x="44982" y="67985"/>
                  </a:cubicBezTo>
                  <a:cubicBezTo>
                    <a:pt x="44982" y="68282"/>
                    <a:pt x="44720" y="68556"/>
                    <a:pt x="44410" y="68556"/>
                  </a:cubicBezTo>
                  <a:cubicBezTo>
                    <a:pt x="44113" y="68556"/>
                    <a:pt x="43851" y="68294"/>
                    <a:pt x="43851" y="67985"/>
                  </a:cubicBezTo>
                  <a:cubicBezTo>
                    <a:pt x="43851" y="67675"/>
                    <a:pt x="44101" y="67425"/>
                    <a:pt x="44410" y="67425"/>
                  </a:cubicBezTo>
                  <a:close/>
                  <a:moveTo>
                    <a:pt x="48137" y="67425"/>
                  </a:moveTo>
                  <a:cubicBezTo>
                    <a:pt x="48435" y="67425"/>
                    <a:pt x="48697" y="67675"/>
                    <a:pt x="48697" y="67985"/>
                  </a:cubicBezTo>
                  <a:cubicBezTo>
                    <a:pt x="48697" y="68282"/>
                    <a:pt x="48447" y="68556"/>
                    <a:pt x="48137" y="68556"/>
                  </a:cubicBezTo>
                  <a:cubicBezTo>
                    <a:pt x="47839" y="68556"/>
                    <a:pt x="47566" y="68294"/>
                    <a:pt x="47566" y="67985"/>
                  </a:cubicBezTo>
                  <a:cubicBezTo>
                    <a:pt x="47578" y="67675"/>
                    <a:pt x="47839" y="67425"/>
                    <a:pt x="48137" y="67425"/>
                  </a:cubicBezTo>
                  <a:close/>
                  <a:moveTo>
                    <a:pt x="51864" y="67425"/>
                  </a:moveTo>
                  <a:cubicBezTo>
                    <a:pt x="52161" y="67425"/>
                    <a:pt x="52435" y="67675"/>
                    <a:pt x="52435" y="67985"/>
                  </a:cubicBezTo>
                  <a:cubicBezTo>
                    <a:pt x="52435" y="68282"/>
                    <a:pt x="52185" y="68556"/>
                    <a:pt x="51864" y="68556"/>
                  </a:cubicBezTo>
                  <a:cubicBezTo>
                    <a:pt x="51566" y="68556"/>
                    <a:pt x="51304" y="68294"/>
                    <a:pt x="51304" y="67985"/>
                  </a:cubicBezTo>
                  <a:cubicBezTo>
                    <a:pt x="51304" y="67675"/>
                    <a:pt x="51554" y="67425"/>
                    <a:pt x="51864" y="67425"/>
                  </a:cubicBezTo>
                  <a:close/>
                  <a:moveTo>
                    <a:pt x="55602" y="67425"/>
                  </a:moveTo>
                  <a:cubicBezTo>
                    <a:pt x="55900" y="67425"/>
                    <a:pt x="56174" y="67675"/>
                    <a:pt x="56174" y="67985"/>
                  </a:cubicBezTo>
                  <a:cubicBezTo>
                    <a:pt x="56174" y="68282"/>
                    <a:pt x="55912" y="68556"/>
                    <a:pt x="55602" y="68556"/>
                  </a:cubicBezTo>
                  <a:cubicBezTo>
                    <a:pt x="55293" y="68556"/>
                    <a:pt x="55043" y="68294"/>
                    <a:pt x="55043" y="67985"/>
                  </a:cubicBezTo>
                  <a:cubicBezTo>
                    <a:pt x="55043" y="67675"/>
                    <a:pt x="55293" y="67425"/>
                    <a:pt x="55602" y="67425"/>
                  </a:cubicBezTo>
                  <a:close/>
                  <a:moveTo>
                    <a:pt x="59329" y="67425"/>
                  </a:moveTo>
                  <a:cubicBezTo>
                    <a:pt x="59627" y="67425"/>
                    <a:pt x="59889" y="67675"/>
                    <a:pt x="59889" y="67985"/>
                  </a:cubicBezTo>
                  <a:cubicBezTo>
                    <a:pt x="59889" y="68282"/>
                    <a:pt x="59639" y="68556"/>
                    <a:pt x="59329" y="68556"/>
                  </a:cubicBezTo>
                  <a:cubicBezTo>
                    <a:pt x="59008" y="68556"/>
                    <a:pt x="58757" y="68294"/>
                    <a:pt x="58757" y="67985"/>
                  </a:cubicBezTo>
                  <a:cubicBezTo>
                    <a:pt x="58757" y="67675"/>
                    <a:pt x="59008" y="67425"/>
                    <a:pt x="59329" y="67425"/>
                  </a:cubicBezTo>
                  <a:close/>
                  <a:moveTo>
                    <a:pt x="63056" y="67425"/>
                  </a:moveTo>
                  <a:cubicBezTo>
                    <a:pt x="63353" y="67425"/>
                    <a:pt x="63627" y="67675"/>
                    <a:pt x="63627" y="67985"/>
                  </a:cubicBezTo>
                  <a:cubicBezTo>
                    <a:pt x="63627" y="68282"/>
                    <a:pt x="63377" y="68556"/>
                    <a:pt x="63056" y="68556"/>
                  </a:cubicBezTo>
                  <a:cubicBezTo>
                    <a:pt x="62746" y="68556"/>
                    <a:pt x="62496" y="68294"/>
                    <a:pt x="62496" y="67985"/>
                  </a:cubicBezTo>
                  <a:cubicBezTo>
                    <a:pt x="62496" y="67675"/>
                    <a:pt x="62746" y="67425"/>
                    <a:pt x="63056" y="67425"/>
                  </a:cubicBezTo>
                  <a:close/>
                  <a:moveTo>
                    <a:pt x="66782" y="67425"/>
                  </a:moveTo>
                  <a:cubicBezTo>
                    <a:pt x="67080" y="67425"/>
                    <a:pt x="67342" y="67675"/>
                    <a:pt x="67342" y="67985"/>
                  </a:cubicBezTo>
                  <a:cubicBezTo>
                    <a:pt x="67342" y="68282"/>
                    <a:pt x="67092" y="68556"/>
                    <a:pt x="66782" y="68556"/>
                  </a:cubicBezTo>
                  <a:cubicBezTo>
                    <a:pt x="66473" y="68556"/>
                    <a:pt x="66211" y="68294"/>
                    <a:pt x="66211" y="67985"/>
                  </a:cubicBezTo>
                  <a:cubicBezTo>
                    <a:pt x="66235" y="67675"/>
                    <a:pt x="66473" y="67425"/>
                    <a:pt x="66782" y="67425"/>
                  </a:cubicBezTo>
                  <a:close/>
                  <a:moveTo>
                    <a:pt x="70509" y="67425"/>
                  </a:moveTo>
                  <a:cubicBezTo>
                    <a:pt x="70807" y="67425"/>
                    <a:pt x="71080" y="67675"/>
                    <a:pt x="71080" y="67985"/>
                  </a:cubicBezTo>
                  <a:cubicBezTo>
                    <a:pt x="71080" y="68282"/>
                    <a:pt x="70830" y="68556"/>
                    <a:pt x="70509" y="68556"/>
                  </a:cubicBezTo>
                  <a:cubicBezTo>
                    <a:pt x="70199" y="68556"/>
                    <a:pt x="69949" y="68294"/>
                    <a:pt x="69949" y="67985"/>
                  </a:cubicBezTo>
                  <a:cubicBezTo>
                    <a:pt x="69949" y="67675"/>
                    <a:pt x="70199" y="67425"/>
                    <a:pt x="70509" y="67425"/>
                  </a:cubicBezTo>
                  <a:close/>
                  <a:moveTo>
                    <a:pt x="74236" y="67425"/>
                  </a:moveTo>
                  <a:cubicBezTo>
                    <a:pt x="74533" y="67425"/>
                    <a:pt x="74795" y="67675"/>
                    <a:pt x="74795" y="67985"/>
                  </a:cubicBezTo>
                  <a:cubicBezTo>
                    <a:pt x="74795" y="68282"/>
                    <a:pt x="74545" y="68556"/>
                    <a:pt x="74236" y="68556"/>
                  </a:cubicBezTo>
                  <a:cubicBezTo>
                    <a:pt x="73938" y="68556"/>
                    <a:pt x="73676" y="68294"/>
                    <a:pt x="73676" y="67985"/>
                  </a:cubicBezTo>
                  <a:cubicBezTo>
                    <a:pt x="73676" y="67675"/>
                    <a:pt x="73926" y="67425"/>
                    <a:pt x="74236" y="67425"/>
                  </a:cubicBezTo>
                  <a:close/>
                  <a:moveTo>
                    <a:pt x="77855" y="67425"/>
                  </a:moveTo>
                  <a:cubicBezTo>
                    <a:pt x="78153" y="67425"/>
                    <a:pt x="78415" y="67675"/>
                    <a:pt x="78415" y="67985"/>
                  </a:cubicBezTo>
                  <a:cubicBezTo>
                    <a:pt x="78415" y="68282"/>
                    <a:pt x="78165" y="68556"/>
                    <a:pt x="77855" y="68556"/>
                  </a:cubicBezTo>
                  <a:cubicBezTo>
                    <a:pt x="77546" y="68556"/>
                    <a:pt x="77284" y="68294"/>
                    <a:pt x="77284" y="67985"/>
                  </a:cubicBezTo>
                  <a:cubicBezTo>
                    <a:pt x="77284" y="67675"/>
                    <a:pt x="77546" y="67425"/>
                    <a:pt x="77855" y="67425"/>
                  </a:cubicBezTo>
                  <a:close/>
                  <a:moveTo>
                    <a:pt x="81570" y="67425"/>
                  </a:moveTo>
                  <a:cubicBezTo>
                    <a:pt x="81868" y="67425"/>
                    <a:pt x="82141" y="67675"/>
                    <a:pt x="82141" y="67985"/>
                  </a:cubicBezTo>
                  <a:cubicBezTo>
                    <a:pt x="82141" y="68282"/>
                    <a:pt x="81879" y="68556"/>
                    <a:pt x="81570" y="68556"/>
                  </a:cubicBezTo>
                  <a:cubicBezTo>
                    <a:pt x="81260" y="68556"/>
                    <a:pt x="81010" y="68294"/>
                    <a:pt x="81010" y="67985"/>
                  </a:cubicBezTo>
                  <a:cubicBezTo>
                    <a:pt x="81022" y="67675"/>
                    <a:pt x="81260" y="67425"/>
                    <a:pt x="81570" y="67425"/>
                  </a:cubicBezTo>
                  <a:close/>
                  <a:moveTo>
                    <a:pt x="85308" y="67425"/>
                  </a:moveTo>
                  <a:cubicBezTo>
                    <a:pt x="85606" y="67425"/>
                    <a:pt x="85880" y="67675"/>
                    <a:pt x="85880" y="67985"/>
                  </a:cubicBezTo>
                  <a:cubicBezTo>
                    <a:pt x="85880" y="68282"/>
                    <a:pt x="85618" y="68556"/>
                    <a:pt x="85308" y="68556"/>
                  </a:cubicBezTo>
                  <a:cubicBezTo>
                    <a:pt x="84999" y="68556"/>
                    <a:pt x="84749" y="68294"/>
                    <a:pt x="84749" y="67985"/>
                  </a:cubicBezTo>
                  <a:cubicBezTo>
                    <a:pt x="84749" y="67675"/>
                    <a:pt x="84999" y="67425"/>
                    <a:pt x="85308" y="67425"/>
                  </a:cubicBezTo>
                  <a:close/>
                  <a:moveTo>
                    <a:pt x="89035" y="67425"/>
                  </a:moveTo>
                  <a:cubicBezTo>
                    <a:pt x="89333" y="67425"/>
                    <a:pt x="89595" y="67675"/>
                    <a:pt x="89595" y="67985"/>
                  </a:cubicBezTo>
                  <a:cubicBezTo>
                    <a:pt x="89595" y="68282"/>
                    <a:pt x="89345" y="68556"/>
                    <a:pt x="89035" y="68556"/>
                  </a:cubicBezTo>
                  <a:cubicBezTo>
                    <a:pt x="88714" y="68556"/>
                    <a:pt x="88464" y="68294"/>
                    <a:pt x="88464" y="67985"/>
                  </a:cubicBezTo>
                  <a:cubicBezTo>
                    <a:pt x="88475" y="67675"/>
                    <a:pt x="88714" y="67425"/>
                    <a:pt x="89035" y="67425"/>
                  </a:cubicBezTo>
                  <a:close/>
                  <a:moveTo>
                    <a:pt x="92762" y="67425"/>
                  </a:moveTo>
                  <a:cubicBezTo>
                    <a:pt x="93059" y="67425"/>
                    <a:pt x="93333" y="67675"/>
                    <a:pt x="93333" y="67985"/>
                  </a:cubicBezTo>
                  <a:cubicBezTo>
                    <a:pt x="93333" y="68282"/>
                    <a:pt x="93071" y="68556"/>
                    <a:pt x="92762" y="68556"/>
                  </a:cubicBezTo>
                  <a:cubicBezTo>
                    <a:pt x="92452" y="68556"/>
                    <a:pt x="92202" y="68294"/>
                    <a:pt x="92202" y="67985"/>
                  </a:cubicBezTo>
                  <a:cubicBezTo>
                    <a:pt x="92202" y="67675"/>
                    <a:pt x="92452" y="67425"/>
                    <a:pt x="92762" y="67425"/>
                  </a:cubicBezTo>
                  <a:close/>
                  <a:moveTo>
                    <a:pt x="96488" y="67425"/>
                  </a:moveTo>
                  <a:cubicBezTo>
                    <a:pt x="96786" y="67425"/>
                    <a:pt x="97048" y="67675"/>
                    <a:pt x="97048" y="67985"/>
                  </a:cubicBezTo>
                  <a:cubicBezTo>
                    <a:pt x="97048" y="68282"/>
                    <a:pt x="96798" y="68556"/>
                    <a:pt x="96488" y="68556"/>
                  </a:cubicBezTo>
                  <a:cubicBezTo>
                    <a:pt x="96191" y="68556"/>
                    <a:pt x="95917" y="68294"/>
                    <a:pt x="95917" y="67985"/>
                  </a:cubicBezTo>
                  <a:cubicBezTo>
                    <a:pt x="95917" y="67675"/>
                    <a:pt x="96179" y="67425"/>
                    <a:pt x="96488" y="67425"/>
                  </a:cubicBezTo>
                  <a:close/>
                  <a:moveTo>
                    <a:pt x="100203" y="67425"/>
                  </a:moveTo>
                  <a:cubicBezTo>
                    <a:pt x="100501" y="67425"/>
                    <a:pt x="100775" y="67675"/>
                    <a:pt x="100775" y="67985"/>
                  </a:cubicBezTo>
                  <a:cubicBezTo>
                    <a:pt x="100775" y="68282"/>
                    <a:pt x="100513" y="68556"/>
                    <a:pt x="100203" y="68556"/>
                  </a:cubicBezTo>
                  <a:cubicBezTo>
                    <a:pt x="99905" y="68556"/>
                    <a:pt x="99644" y="68294"/>
                    <a:pt x="99644" y="67985"/>
                  </a:cubicBezTo>
                  <a:cubicBezTo>
                    <a:pt x="99655" y="67675"/>
                    <a:pt x="99894" y="67425"/>
                    <a:pt x="100203" y="67425"/>
                  </a:cubicBezTo>
                  <a:close/>
                  <a:moveTo>
                    <a:pt x="103942" y="67425"/>
                  </a:moveTo>
                  <a:cubicBezTo>
                    <a:pt x="104239" y="67425"/>
                    <a:pt x="104513" y="67675"/>
                    <a:pt x="104513" y="67985"/>
                  </a:cubicBezTo>
                  <a:cubicBezTo>
                    <a:pt x="104513" y="68282"/>
                    <a:pt x="104251" y="68556"/>
                    <a:pt x="103942" y="68556"/>
                  </a:cubicBezTo>
                  <a:cubicBezTo>
                    <a:pt x="103644" y="68556"/>
                    <a:pt x="103382" y="68294"/>
                    <a:pt x="103382" y="67985"/>
                  </a:cubicBezTo>
                  <a:cubicBezTo>
                    <a:pt x="103382" y="67675"/>
                    <a:pt x="103632" y="67425"/>
                    <a:pt x="103942" y="67425"/>
                  </a:cubicBezTo>
                  <a:close/>
                  <a:moveTo>
                    <a:pt x="107668" y="67425"/>
                  </a:moveTo>
                  <a:cubicBezTo>
                    <a:pt x="107966" y="67425"/>
                    <a:pt x="108228" y="67675"/>
                    <a:pt x="108228" y="67985"/>
                  </a:cubicBezTo>
                  <a:cubicBezTo>
                    <a:pt x="108228" y="68282"/>
                    <a:pt x="107978" y="68556"/>
                    <a:pt x="107668" y="68556"/>
                  </a:cubicBezTo>
                  <a:cubicBezTo>
                    <a:pt x="107371" y="68556"/>
                    <a:pt x="107097" y="68294"/>
                    <a:pt x="107097" y="67985"/>
                  </a:cubicBezTo>
                  <a:cubicBezTo>
                    <a:pt x="107109" y="67675"/>
                    <a:pt x="107347" y="67425"/>
                    <a:pt x="107668" y="67425"/>
                  </a:cubicBezTo>
                  <a:close/>
                  <a:moveTo>
                    <a:pt x="111395" y="67425"/>
                  </a:moveTo>
                  <a:cubicBezTo>
                    <a:pt x="111693" y="67425"/>
                    <a:pt x="111967" y="67675"/>
                    <a:pt x="111967" y="67985"/>
                  </a:cubicBezTo>
                  <a:cubicBezTo>
                    <a:pt x="111967" y="68282"/>
                    <a:pt x="111705" y="68556"/>
                    <a:pt x="111395" y="68556"/>
                  </a:cubicBezTo>
                  <a:cubicBezTo>
                    <a:pt x="111085" y="68556"/>
                    <a:pt x="110835" y="68294"/>
                    <a:pt x="110835" y="67985"/>
                  </a:cubicBezTo>
                  <a:cubicBezTo>
                    <a:pt x="110835" y="67675"/>
                    <a:pt x="111085" y="67425"/>
                    <a:pt x="111395" y="67425"/>
                  </a:cubicBezTo>
                  <a:close/>
                  <a:moveTo>
                    <a:pt x="115122" y="67425"/>
                  </a:moveTo>
                  <a:cubicBezTo>
                    <a:pt x="115419" y="67425"/>
                    <a:pt x="115681" y="67675"/>
                    <a:pt x="115681" y="67985"/>
                  </a:cubicBezTo>
                  <a:cubicBezTo>
                    <a:pt x="115681" y="68282"/>
                    <a:pt x="115431" y="68556"/>
                    <a:pt x="115122" y="68556"/>
                  </a:cubicBezTo>
                  <a:cubicBezTo>
                    <a:pt x="114812" y="68556"/>
                    <a:pt x="114550" y="68294"/>
                    <a:pt x="114550" y="67985"/>
                  </a:cubicBezTo>
                  <a:cubicBezTo>
                    <a:pt x="114574" y="67675"/>
                    <a:pt x="114812" y="67425"/>
                    <a:pt x="115122" y="67425"/>
                  </a:cubicBezTo>
                  <a:close/>
                  <a:moveTo>
                    <a:pt x="118860" y="67425"/>
                  </a:moveTo>
                  <a:cubicBezTo>
                    <a:pt x="119158" y="67425"/>
                    <a:pt x="119420" y="67675"/>
                    <a:pt x="119420" y="67985"/>
                  </a:cubicBezTo>
                  <a:cubicBezTo>
                    <a:pt x="119420" y="68282"/>
                    <a:pt x="119170" y="68556"/>
                    <a:pt x="118860" y="68556"/>
                  </a:cubicBezTo>
                  <a:cubicBezTo>
                    <a:pt x="118539" y="68556"/>
                    <a:pt x="118289" y="68294"/>
                    <a:pt x="118289" y="67985"/>
                  </a:cubicBezTo>
                  <a:cubicBezTo>
                    <a:pt x="118289" y="67675"/>
                    <a:pt x="118539" y="67425"/>
                    <a:pt x="118860" y="67425"/>
                  </a:cubicBezTo>
                  <a:close/>
                  <a:moveTo>
                    <a:pt x="122575" y="67425"/>
                  </a:moveTo>
                  <a:cubicBezTo>
                    <a:pt x="122873" y="67425"/>
                    <a:pt x="123146" y="67675"/>
                    <a:pt x="123146" y="67985"/>
                  </a:cubicBezTo>
                  <a:cubicBezTo>
                    <a:pt x="123146" y="68282"/>
                    <a:pt x="122885" y="68556"/>
                    <a:pt x="122575" y="68556"/>
                  </a:cubicBezTo>
                  <a:cubicBezTo>
                    <a:pt x="122265" y="68556"/>
                    <a:pt x="122015" y="68294"/>
                    <a:pt x="122015" y="67985"/>
                  </a:cubicBezTo>
                  <a:cubicBezTo>
                    <a:pt x="122027" y="67675"/>
                    <a:pt x="122277" y="67425"/>
                    <a:pt x="122575" y="67425"/>
                  </a:cubicBezTo>
                  <a:close/>
                  <a:moveTo>
                    <a:pt x="126314" y="67425"/>
                  </a:moveTo>
                  <a:cubicBezTo>
                    <a:pt x="126611" y="67425"/>
                    <a:pt x="126873" y="67675"/>
                    <a:pt x="126873" y="67985"/>
                  </a:cubicBezTo>
                  <a:cubicBezTo>
                    <a:pt x="126873" y="68282"/>
                    <a:pt x="126623" y="68556"/>
                    <a:pt x="126314" y="68556"/>
                  </a:cubicBezTo>
                  <a:cubicBezTo>
                    <a:pt x="126004" y="68556"/>
                    <a:pt x="125742" y="68294"/>
                    <a:pt x="125742" y="67985"/>
                  </a:cubicBezTo>
                  <a:cubicBezTo>
                    <a:pt x="125742" y="67675"/>
                    <a:pt x="126004" y="67425"/>
                    <a:pt x="126314" y="67425"/>
                  </a:cubicBezTo>
                  <a:close/>
                  <a:moveTo>
                    <a:pt x="130028" y="67425"/>
                  </a:moveTo>
                  <a:cubicBezTo>
                    <a:pt x="130326" y="67425"/>
                    <a:pt x="130600" y="67675"/>
                    <a:pt x="130600" y="67985"/>
                  </a:cubicBezTo>
                  <a:cubicBezTo>
                    <a:pt x="130600" y="68282"/>
                    <a:pt x="130350" y="68556"/>
                    <a:pt x="130028" y="68556"/>
                  </a:cubicBezTo>
                  <a:cubicBezTo>
                    <a:pt x="129731" y="68556"/>
                    <a:pt x="129469" y="68294"/>
                    <a:pt x="129469" y="67985"/>
                  </a:cubicBezTo>
                  <a:cubicBezTo>
                    <a:pt x="129469" y="67675"/>
                    <a:pt x="129719" y="67425"/>
                    <a:pt x="130028" y="67425"/>
                  </a:cubicBezTo>
                  <a:close/>
                  <a:moveTo>
                    <a:pt x="133767" y="67425"/>
                  </a:moveTo>
                  <a:cubicBezTo>
                    <a:pt x="134065" y="67425"/>
                    <a:pt x="134326" y="67675"/>
                    <a:pt x="134326" y="67985"/>
                  </a:cubicBezTo>
                  <a:cubicBezTo>
                    <a:pt x="134326" y="68282"/>
                    <a:pt x="134076" y="68556"/>
                    <a:pt x="133767" y="68556"/>
                  </a:cubicBezTo>
                  <a:cubicBezTo>
                    <a:pt x="133469" y="68556"/>
                    <a:pt x="133207" y="68294"/>
                    <a:pt x="133207" y="67985"/>
                  </a:cubicBezTo>
                  <a:cubicBezTo>
                    <a:pt x="133207" y="67675"/>
                    <a:pt x="133457" y="67425"/>
                    <a:pt x="133767" y="67425"/>
                  </a:cubicBezTo>
                  <a:close/>
                  <a:moveTo>
                    <a:pt x="137494" y="67425"/>
                  </a:moveTo>
                  <a:cubicBezTo>
                    <a:pt x="137791" y="67425"/>
                    <a:pt x="138053" y="67675"/>
                    <a:pt x="138053" y="67985"/>
                  </a:cubicBezTo>
                  <a:cubicBezTo>
                    <a:pt x="138053" y="68282"/>
                    <a:pt x="137803" y="68556"/>
                    <a:pt x="137494" y="68556"/>
                  </a:cubicBezTo>
                  <a:cubicBezTo>
                    <a:pt x="137196" y="68556"/>
                    <a:pt x="136922" y="68294"/>
                    <a:pt x="136922" y="67985"/>
                  </a:cubicBezTo>
                  <a:cubicBezTo>
                    <a:pt x="136934" y="67675"/>
                    <a:pt x="137172" y="67425"/>
                    <a:pt x="137494" y="67425"/>
                  </a:cubicBezTo>
                  <a:close/>
                  <a:moveTo>
                    <a:pt x="141220" y="67425"/>
                  </a:moveTo>
                  <a:cubicBezTo>
                    <a:pt x="141518" y="67425"/>
                    <a:pt x="141792" y="67675"/>
                    <a:pt x="141792" y="67985"/>
                  </a:cubicBezTo>
                  <a:cubicBezTo>
                    <a:pt x="141792" y="68282"/>
                    <a:pt x="141530" y="68556"/>
                    <a:pt x="141220" y="68556"/>
                  </a:cubicBezTo>
                  <a:cubicBezTo>
                    <a:pt x="140911" y="68556"/>
                    <a:pt x="140661" y="68294"/>
                    <a:pt x="140661" y="67985"/>
                  </a:cubicBezTo>
                  <a:cubicBezTo>
                    <a:pt x="140661" y="67675"/>
                    <a:pt x="140911" y="67425"/>
                    <a:pt x="141220" y="67425"/>
                  </a:cubicBezTo>
                  <a:close/>
                  <a:moveTo>
                    <a:pt x="144947" y="67425"/>
                  </a:moveTo>
                  <a:cubicBezTo>
                    <a:pt x="145244" y="67425"/>
                    <a:pt x="145506" y="67675"/>
                    <a:pt x="145506" y="67985"/>
                  </a:cubicBezTo>
                  <a:cubicBezTo>
                    <a:pt x="145506" y="68282"/>
                    <a:pt x="145256" y="68556"/>
                    <a:pt x="144947" y="68556"/>
                  </a:cubicBezTo>
                  <a:cubicBezTo>
                    <a:pt x="144637" y="68556"/>
                    <a:pt x="144375" y="68294"/>
                    <a:pt x="144375" y="67985"/>
                  </a:cubicBezTo>
                  <a:cubicBezTo>
                    <a:pt x="144399" y="67675"/>
                    <a:pt x="144637" y="67425"/>
                    <a:pt x="144947" y="67425"/>
                  </a:cubicBezTo>
                  <a:close/>
                  <a:moveTo>
                    <a:pt x="148685" y="67425"/>
                  </a:moveTo>
                  <a:cubicBezTo>
                    <a:pt x="148983" y="67425"/>
                    <a:pt x="149245" y="67675"/>
                    <a:pt x="149245" y="67985"/>
                  </a:cubicBezTo>
                  <a:cubicBezTo>
                    <a:pt x="149245" y="68282"/>
                    <a:pt x="148995" y="68556"/>
                    <a:pt x="148685" y="68556"/>
                  </a:cubicBezTo>
                  <a:cubicBezTo>
                    <a:pt x="148364" y="68556"/>
                    <a:pt x="148114" y="68294"/>
                    <a:pt x="148114" y="67985"/>
                  </a:cubicBezTo>
                  <a:cubicBezTo>
                    <a:pt x="148114" y="67675"/>
                    <a:pt x="148364" y="67425"/>
                    <a:pt x="148685" y="67425"/>
                  </a:cubicBezTo>
                  <a:close/>
                  <a:moveTo>
                    <a:pt x="152400" y="67425"/>
                  </a:moveTo>
                  <a:cubicBezTo>
                    <a:pt x="152698" y="67425"/>
                    <a:pt x="152972" y="67675"/>
                    <a:pt x="152972" y="67985"/>
                  </a:cubicBezTo>
                  <a:cubicBezTo>
                    <a:pt x="152972" y="68282"/>
                    <a:pt x="152710" y="68556"/>
                    <a:pt x="152400" y="68556"/>
                  </a:cubicBezTo>
                  <a:cubicBezTo>
                    <a:pt x="152091" y="68556"/>
                    <a:pt x="151841" y="68294"/>
                    <a:pt x="151841" y="67985"/>
                  </a:cubicBezTo>
                  <a:cubicBezTo>
                    <a:pt x="151852" y="67675"/>
                    <a:pt x="152091" y="67425"/>
                    <a:pt x="152400" y="67425"/>
                  </a:cubicBezTo>
                  <a:close/>
                  <a:moveTo>
                    <a:pt x="156139" y="67425"/>
                  </a:moveTo>
                  <a:cubicBezTo>
                    <a:pt x="156436" y="67425"/>
                    <a:pt x="156698" y="67675"/>
                    <a:pt x="156698" y="67985"/>
                  </a:cubicBezTo>
                  <a:cubicBezTo>
                    <a:pt x="156698" y="68282"/>
                    <a:pt x="156448" y="68556"/>
                    <a:pt x="156139" y="68556"/>
                  </a:cubicBezTo>
                  <a:cubicBezTo>
                    <a:pt x="155829" y="68556"/>
                    <a:pt x="155567" y="68294"/>
                    <a:pt x="155567" y="67985"/>
                  </a:cubicBezTo>
                  <a:cubicBezTo>
                    <a:pt x="155567" y="67675"/>
                    <a:pt x="155829" y="67425"/>
                    <a:pt x="156139" y="67425"/>
                  </a:cubicBezTo>
                  <a:close/>
                  <a:moveTo>
                    <a:pt x="159853" y="67425"/>
                  </a:moveTo>
                  <a:cubicBezTo>
                    <a:pt x="160151" y="67425"/>
                    <a:pt x="160425" y="67675"/>
                    <a:pt x="160425" y="67985"/>
                  </a:cubicBezTo>
                  <a:cubicBezTo>
                    <a:pt x="160425" y="68282"/>
                    <a:pt x="160163" y="68556"/>
                    <a:pt x="159853" y="68556"/>
                  </a:cubicBezTo>
                  <a:cubicBezTo>
                    <a:pt x="159544" y="68556"/>
                    <a:pt x="159294" y="68294"/>
                    <a:pt x="159294" y="67985"/>
                  </a:cubicBezTo>
                  <a:cubicBezTo>
                    <a:pt x="159306" y="67675"/>
                    <a:pt x="159544" y="67425"/>
                    <a:pt x="159853" y="67425"/>
                  </a:cubicBezTo>
                  <a:close/>
                  <a:moveTo>
                    <a:pt x="1548" y="69294"/>
                  </a:moveTo>
                  <a:cubicBezTo>
                    <a:pt x="1846" y="69294"/>
                    <a:pt x="2119" y="69544"/>
                    <a:pt x="2119" y="69866"/>
                  </a:cubicBezTo>
                  <a:cubicBezTo>
                    <a:pt x="2119" y="70163"/>
                    <a:pt x="1858" y="70425"/>
                    <a:pt x="1548" y="70425"/>
                  </a:cubicBezTo>
                  <a:cubicBezTo>
                    <a:pt x="1238" y="70425"/>
                    <a:pt x="988" y="70175"/>
                    <a:pt x="988" y="69866"/>
                  </a:cubicBezTo>
                  <a:cubicBezTo>
                    <a:pt x="988" y="69544"/>
                    <a:pt x="1238" y="69294"/>
                    <a:pt x="1548" y="69294"/>
                  </a:cubicBezTo>
                  <a:close/>
                  <a:moveTo>
                    <a:pt x="5287" y="69294"/>
                  </a:moveTo>
                  <a:cubicBezTo>
                    <a:pt x="5596" y="69294"/>
                    <a:pt x="5846" y="69544"/>
                    <a:pt x="5846" y="69866"/>
                  </a:cubicBezTo>
                  <a:cubicBezTo>
                    <a:pt x="5846" y="70175"/>
                    <a:pt x="5596" y="70425"/>
                    <a:pt x="5287" y="70425"/>
                  </a:cubicBezTo>
                  <a:cubicBezTo>
                    <a:pt x="4977" y="70425"/>
                    <a:pt x="4715" y="70175"/>
                    <a:pt x="4715" y="69866"/>
                  </a:cubicBezTo>
                  <a:cubicBezTo>
                    <a:pt x="4715" y="69532"/>
                    <a:pt x="4977" y="69294"/>
                    <a:pt x="5287" y="69294"/>
                  </a:cubicBezTo>
                  <a:close/>
                  <a:moveTo>
                    <a:pt x="9001" y="69294"/>
                  </a:moveTo>
                  <a:cubicBezTo>
                    <a:pt x="9299" y="69294"/>
                    <a:pt x="9573" y="69544"/>
                    <a:pt x="9573" y="69866"/>
                  </a:cubicBezTo>
                  <a:cubicBezTo>
                    <a:pt x="9573" y="70163"/>
                    <a:pt x="9323" y="70425"/>
                    <a:pt x="9001" y="70425"/>
                  </a:cubicBezTo>
                  <a:cubicBezTo>
                    <a:pt x="8704" y="70425"/>
                    <a:pt x="8442" y="70175"/>
                    <a:pt x="8442" y="69866"/>
                  </a:cubicBezTo>
                  <a:cubicBezTo>
                    <a:pt x="8442" y="69544"/>
                    <a:pt x="8692" y="69294"/>
                    <a:pt x="9001" y="69294"/>
                  </a:cubicBezTo>
                  <a:close/>
                  <a:moveTo>
                    <a:pt x="12728" y="69294"/>
                  </a:moveTo>
                  <a:cubicBezTo>
                    <a:pt x="13037" y="69294"/>
                    <a:pt x="13288" y="69544"/>
                    <a:pt x="13288" y="69866"/>
                  </a:cubicBezTo>
                  <a:cubicBezTo>
                    <a:pt x="13288" y="70175"/>
                    <a:pt x="13037" y="70425"/>
                    <a:pt x="12728" y="70425"/>
                  </a:cubicBezTo>
                  <a:cubicBezTo>
                    <a:pt x="12418" y="70425"/>
                    <a:pt x="12156" y="70175"/>
                    <a:pt x="12156" y="69866"/>
                  </a:cubicBezTo>
                  <a:cubicBezTo>
                    <a:pt x="12180" y="69532"/>
                    <a:pt x="12418" y="69294"/>
                    <a:pt x="12728" y="69294"/>
                  </a:cubicBezTo>
                  <a:close/>
                  <a:moveTo>
                    <a:pt x="16466" y="69294"/>
                  </a:moveTo>
                  <a:cubicBezTo>
                    <a:pt x="16764" y="69294"/>
                    <a:pt x="17026" y="69544"/>
                    <a:pt x="17026" y="69866"/>
                  </a:cubicBezTo>
                  <a:cubicBezTo>
                    <a:pt x="17026" y="70163"/>
                    <a:pt x="16776" y="70425"/>
                    <a:pt x="16466" y="70425"/>
                  </a:cubicBezTo>
                  <a:cubicBezTo>
                    <a:pt x="16169" y="70425"/>
                    <a:pt x="15895" y="70175"/>
                    <a:pt x="15895" y="69866"/>
                  </a:cubicBezTo>
                  <a:cubicBezTo>
                    <a:pt x="15895" y="69544"/>
                    <a:pt x="16145" y="69294"/>
                    <a:pt x="16466" y="69294"/>
                  </a:cubicBezTo>
                  <a:close/>
                  <a:moveTo>
                    <a:pt x="20181" y="69294"/>
                  </a:moveTo>
                  <a:cubicBezTo>
                    <a:pt x="20491" y="69294"/>
                    <a:pt x="20753" y="69544"/>
                    <a:pt x="20753" y="69866"/>
                  </a:cubicBezTo>
                  <a:cubicBezTo>
                    <a:pt x="20753" y="70175"/>
                    <a:pt x="20491" y="70425"/>
                    <a:pt x="20181" y="70425"/>
                  </a:cubicBezTo>
                  <a:cubicBezTo>
                    <a:pt x="19872" y="70425"/>
                    <a:pt x="19622" y="70175"/>
                    <a:pt x="19622" y="69866"/>
                  </a:cubicBezTo>
                  <a:cubicBezTo>
                    <a:pt x="19634" y="69532"/>
                    <a:pt x="19872" y="69294"/>
                    <a:pt x="20181" y="69294"/>
                  </a:cubicBezTo>
                  <a:close/>
                  <a:moveTo>
                    <a:pt x="23920" y="69294"/>
                  </a:moveTo>
                  <a:cubicBezTo>
                    <a:pt x="24217" y="69294"/>
                    <a:pt x="24479" y="69544"/>
                    <a:pt x="24479" y="69866"/>
                  </a:cubicBezTo>
                  <a:cubicBezTo>
                    <a:pt x="24479" y="70163"/>
                    <a:pt x="24229" y="70425"/>
                    <a:pt x="23920" y="70425"/>
                  </a:cubicBezTo>
                  <a:cubicBezTo>
                    <a:pt x="23610" y="70425"/>
                    <a:pt x="23348" y="70175"/>
                    <a:pt x="23348" y="69866"/>
                  </a:cubicBezTo>
                  <a:cubicBezTo>
                    <a:pt x="23348" y="69544"/>
                    <a:pt x="23610" y="69294"/>
                    <a:pt x="23920" y="69294"/>
                  </a:cubicBezTo>
                  <a:close/>
                  <a:moveTo>
                    <a:pt x="27635" y="69294"/>
                  </a:moveTo>
                  <a:cubicBezTo>
                    <a:pt x="27956" y="69294"/>
                    <a:pt x="28206" y="69544"/>
                    <a:pt x="28206" y="69866"/>
                  </a:cubicBezTo>
                  <a:cubicBezTo>
                    <a:pt x="28206" y="70175"/>
                    <a:pt x="27956" y="70425"/>
                    <a:pt x="27635" y="70425"/>
                  </a:cubicBezTo>
                  <a:cubicBezTo>
                    <a:pt x="27325" y="70425"/>
                    <a:pt x="27075" y="70175"/>
                    <a:pt x="27075" y="69866"/>
                  </a:cubicBezTo>
                  <a:cubicBezTo>
                    <a:pt x="27087" y="69532"/>
                    <a:pt x="27325" y="69294"/>
                    <a:pt x="27635" y="69294"/>
                  </a:cubicBezTo>
                  <a:close/>
                  <a:moveTo>
                    <a:pt x="31373" y="69294"/>
                  </a:moveTo>
                  <a:cubicBezTo>
                    <a:pt x="31671" y="69294"/>
                    <a:pt x="31945" y="69544"/>
                    <a:pt x="31945" y="69866"/>
                  </a:cubicBezTo>
                  <a:cubicBezTo>
                    <a:pt x="31945" y="70163"/>
                    <a:pt x="31683" y="70425"/>
                    <a:pt x="31373" y="70425"/>
                  </a:cubicBezTo>
                  <a:cubicBezTo>
                    <a:pt x="31064" y="70425"/>
                    <a:pt x="30814" y="70175"/>
                    <a:pt x="30814" y="69866"/>
                  </a:cubicBezTo>
                  <a:cubicBezTo>
                    <a:pt x="30814" y="69544"/>
                    <a:pt x="31064" y="69294"/>
                    <a:pt x="31373" y="69294"/>
                  </a:cubicBezTo>
                  <a:close/>
                  <a:moveTo>
                    <a:pt x="35100" y="69294"/>
                  </a:moveTo>
                  <a:cubicBezTo>
                    <a:pt x="35409" y="69294"/>
                    <a:pt x="35659" y="69544"/>
                    <a:pt x="35659" y="69866"/>
                  </a:cubicBezTo>
                  <a:cubicBezTo>
                    <a:pt x="35659" y="70175"/>
                    <a:pt x="35409" y="70425"/>
                    <a:pt x="35100" y="70425"/>
                  </a:cubicBezTo>
                  <a:cubicBezTo>
                    <a:pt x="34778" y="70425"/>
                    <a:pt x="34528" y="70175"/>
                    <a:pt x="34528" y="69866"/>
                  </a:cubicBezTo>
                  <a:cubicBezTo>
                    <a:pt x="34540" y="69532"/>
                    <a:pt x="34778" y="69294"/>
                    <a:pt x="35100" y="69294"/>
                  </a:cubicBezTo>
                  <a:close/>
                  <a:moveTo>
                    <a:pt x="38815" y="69294"/>
                  </a:moveTo>
                  <a:cubicBezTo>
                    <a:pt x="39112" y="69294"/>
                    <a:pt x="39386" y="69544"/>
                    <a:pt x="39386" y="69866"/>
                  </a:cubicBezTo>
                  <a:cubicBezTo>
                    <a:pt x="39386" y="70163"/>
                    <a:pt x="39124" y="70425"/>
                    <a:pt x="38815" y="70425"/>
                  </a:cubicBezTo>
                  <a:cubicBezTo>
                    <a:pt x="38517" y="70425"/>
                    <a:pt x="38255" y="70175"/>
                    <a:pt x="38255" y="69866"/>
                  </a:cubicBezTo>
                  <a:cubicBezTo>
                    <a:pt x="38267" y="69544"/>
                    <a:pt x="38505" y="69294"/>
                    <a:pt x="38815" y="69294"/>
                  </a:cubicBezTo>
                  <a:close/>
                  <a:moveTo>
                    <a:pt x="42553" y="69294"/>
                  </a:moveTo>
                  <a:cubicBezTo>
                    <a:pt x="42863" y="69294"/>
                    <a:pt x="43113" y="69544"/>
                    <a:pt x="43113" y="69866"/>
                  </a:cubicBezTo>
                  <a:cubicBezTo>
                    <a:pt x="43113" y="70175"/>
                    <a:pt x="42863" y="70425"/>
                    <a:pt x="42553" y="70425"/>
                  </a:cubicBezTo>
                  <a:cubicBezTo>
                    <a:pt x="42232" y="70425"/>
                    <a:pt x="41982" y="70175"/>
                    <a:pt x="41982" y="69866"/>
                  </a:cubicBezTo>
                  <a:cubicBezTo>
                    <a:pt x="41982" y="69532"/>
                    <a:pt x="42244" y="69294"/>
                    <a:pt x="42553" y="69294"/>
                  </a:cubicBezTo>
                  <a:close/>
                  <a:moveTo>
                    <a:pt x="46268" y="69294"/>
                  </a:moveTo>
                  <a:cubicBezTo>
                    <a:pt x="46565" y="69294"/>
                    <a:pt x="46839" y="69544"/>
                    <a:pt x="46839" y="69866"/>
                  </a:cubicBezTo>
                  <a:cubicBezTo>
                    <a:pt x="46839" y="70163"/>
                    <a:pt x="46589" y="70425"/>
                    <a:pt x="46268" y="70425"/>
                  </a:cubicBezTo>
                  <a:cubicBezTo>
                    <a:pt x="45970" y="70425"/>
                    <a:pt x="45708" y="70175"/>
                    <a:pt x="45708" y="69866"/>
                  </a:cubicBezTo>
                  <a:cubicBezTo>
                    <a:pt x="45720" y="69544"/>
                    <a:pt x="45958" y="69294"/>
                    <a:pt x="46268" y="69294"/>
                  </a:cubicBezTo>
                  <a:close/>
                  <a:moveTo>
                    <a:pt x="50006" y="69294"/>
                  </a:moveTo>
                  <a:cubicBezTo>
                    <a:pt x="50316" y="69294"/>
                    <a:pt x="50578" y="69544"/>
                    <a:pt x="50578" y="69866"/>
                  </a:cubicBezTo>
                  <a:cubicBezTo>
                    <a:pt x="50578" y="70175"/>
                    <a:pt x="50316" y="70425"/>
                    <a:pt x="50006" y="70425"/>
                  </a:cubicBezTo>
                  <a:cubicBezTo>
                    <a:pt x="49697" y="70425"/>
                    <a:pt x="49447" y="70175"/>
                    <a:pt x="49447" y="69866"/>
                  </a:cubicBezTo>
                  <a:cubicBezTo>
                    <a:pt x="49447" y="69532"/>
                    <a:pt x="49697" y="69294"/>
                    <a:pt x="50006" y="69294"/>
                  </a:cubicBezTo>
                  <a:close/>
                  <a:moveTo>
                    <a:pt x="53733" y="69294"/>
                  </a:moveTo>
                  <a:cubicBezTo>
                    <a:pt x="54031" y="69294"/>
                    <a:pt x="54293" y="69544"/>
                    <a:pt x="54293" y="69866"/>
                  </a:cubicBezTo>
                  <a:cubicBezTo>
                    <a:pt x="54293" y="70163"/>
                    <a:pt x="54043" y="70425"/>
                    <a:pt x="53733" y="70425"/>
                  </a:cubicBezTo>
                  <a:cubicBezTo>
                    <a:pt x="53412" y="70425"/>
                    <a:pt x="53162" y="70175"/>
                    <a:pt x="53162" y="69866"/>
                  </a:cubicBezTo>
                  <a:cubicBezTo>
                    <a:pt x="53173" y="69544"/>
                    <a:pt x="53412" y="69294"/>
                    <a:pt x="53733" y="69294"/>
                  </a:cubicBezTo>
                  <a:close/>
                  <a:moveTo>
                    <a:pt x="57460" y="69294"/>
                  </a:moveTo>
                  <a:cubicBezTo>
                    <a:pt x="57781" y="69294"/>
                    <a:pt x="58031" y="69544"/>
                    <a:pt x="58031" y="69866"/>
                  </a:cubicBezTo>
                  <a:cubicBezTo>
                    <a:pt x="58031" y="70175"/>
                    <a:pt x="57781" y="70425"/>
                    <a:pt x="57460" y="70425"/>
                  </a:cubicBezTo>
                  <a:cubicBezTo>
                    <a:pt x="57150" y="70425"/>
                    <a:pt x="56900" y="70175"/>
                    <a:pt x="56900" y="69866"/>
                  </a:cubicBezTo>
                  <a:cubicBezTo>
                    <a:pt x="56900" y="69532"/>
                    <a:pt x="57150" y="69294"/>
                    <a:pt x="57460" y="69294"/>
                  </a:cubicBezTo>
                  <a:close/>
                  <a:moveTo>
                    <a:pt x="61186" y="69294"/>
                  </a:moveTo>
                  <a:cubicBezTo>
                    <a:pt x="61484" y="69294"/>
                    <a:pt x="61746" y="69544"/>
                    <a:pt x="61746" y="69866"/>
                  </a:cubicBezTo>
                  <a:cubicBezTo>
                    <a:pt x="61746" y="70163"/>
                    <a:pt x="61496" y="70425"/>
                    <a:pt x="61186" y="70425"/>
                  </a:cubicBezTo>
                  <a:cubicBezTo>
                    <a:pt x="60877" y="70425"/>
                    <a:pt x="60615" y="70175"/>
                    <a:pt x="60615" y="69866"/>
                  </a:cubicBezTo>
                  <a:cubicBezTo>
                    <a:pt x="60639" y="69544"/>
                    <a:pt x="60877" y="69294"/>
                    <a:pt x="61186" y="69294"/>
                  </a:cubicBezTo>
                  <a:close/>
                  <a:moveTo>
                    <a:pt x="64925" y="69294"/>
                  </a:moveTo>
                  <a:cubicBezTo>
                    <a:pt x="65234" y="69294"/>
                    <a:pt x="65485" y="69544"/>
                    <a:pt x="65485" y="69866"/>
                  </a:cubicBezTo>
                  <a:cubicBezTo>
                    <a:pt x="65485" y="70175"/>
                    <a:pt x="65234" y="70425"/>
                    <a:pt x="64925" y="70425"/>
                  </a:cubicBezTo>
                  <a:cubicBezTo>
                    <a:pt x="64603" y="70425"/>
                    <a:pt x="64353" y="70175"/>
                    <a:pt x="64353" y="69866"/>
                  </a:cubicBezTo>
                  <a:cubicBezTo>
                    <a:pt x="64353" y="69532"/>
                    <a:pt x="64603" y="69294"/>
                    <a:pt x="64925" y="69294"/>
                  </a:cubicBezTo>
                  <a:close/>
                  <a:moveTo>
                    <a:pt x="68640" y="69294"/>
                  </a:moveTo>
                  <a:cubicBezTo>
                    <a:pt x="68937" y="69294"/>
                    <a:pt x="69211" y="69544"/>
                    <a:pt x="69211" y="69866"/>
                  </a:cubicBezTo>
                  <a:cubicBezTo>
                    <a:pt x="69211" y="70163"/>
                    <a:pt x="68949" y="70425"/>
                    <a:pt x="68640" y="70425"/>
                  </a:cubicBezTo>
                  <a:cubicBezTo>
                    <a:pt x="68330" y="70425"/>
                    <a:pt x="68080" y="70175"/>
                    <a:pt x="68080" y="69866"/>
                  </a:cubicBezTo>
                  <a:cubicBezTo>
                    <a:pt x="68092" y="69544"/>
                    <a:pt x="68330" y="69294"/>
                    <a:pt x="68640" y="69294"/>
                  </a:cubicBezTo>
                  <a:close/>
                  <a:moveTo>
                    <a:pt x="72366" y="69294"/>
                  </a:moveTo>
                  <a:cubicBezTo>
                    <a:pt x="72676" y="69294"/>
                    <a:pt x="72926" y="69544"/>
                    <a:pt x="72926" y="69866"/>
                  </a:cubicBezTo>
                  <a:cubicBezTo>
                    <a:pt x="72926" y="70175"/>
                    <a:pt x="72676" y="70425"/>
                    <a:pt x="72366" y="70425"/>
                  </a:cubicBezTo>
                  <a:cubicBezTo>
                    <a:pt x="72045" y="70425"/>
                    <a:pt x="71795" y="70175"/>
                    <a:pt x="71795" y="69866"/>
                  </a:cubicBezTo>
                  <a:cubicBezTo>
                    <a:pt x="71807" y="69532"/>
                    <a:pt x="72069" y="69294"/>
                    <a:pt x="72366" y="69294"/>
                  </a:cubicBezTo>
                  <a:close/>
                  <a:moveTo>
                    <a:pt x="76093" y="69294"/>
                  </a:moveTo>
                  <a:cubicBezTo>
                    <a:pt x="76391" y="69294"/>
                    <a:pt x="76664" y="69544"/>
                    <a:pt x="76664" y="69866"/>
                  </a:cubicBezTo>
                  <a:cubicBezTo>
                    <a:pt x="76664" y="70163"/>
                    <a:pt x="76403" y="70425"/>
                    <a:pt x="76093" y="70425"/>
                  </a:cubicBezTo>
                  <a:cubicBezTo>
                    <a:pt x="75795" y="70425"/>
                    <a:pt x="75533" y="70175"/>
                    <a:pt x="75533" y="69866"/>
                  </a:cubicBezTo>
                  <a:cubicBezTo>
                    <a:pt x="75533" y="69544"/>
                    <a:pt x="75783" y="69294"/>
                    <a:pt x="76093" y="69294"/>
                  </a:cubicBezTo>
                  <a:close/>
                  <a:moveTo>
                    <a:pt x="79712" y="69294"/>
                  </a:moveTo>
                  <a:cubicBezTo>
                    <a:pt x="80010" y="69294"/>
                    <a:pt x="80284" y="69544"/>
                    <a:pt x="80284" y="69866"/>
                  </a:cubicBezTo>
                  <a:cubicBezTo>
                    <a:pt x="80284" y="70163"/>
                    <a:pt x="80022" y="70425"/>
                    <a:pt x="79712" y="70425"/>
                  </a:cubicBezTo>
                  <a:cubicBezTo>
                    <a:pt x="79403" y="70425"/>
                    <a:pt x="79153" y="70175"/>
                    <a:pt x="79153" y="69866"/>
                  </a:cubicBezTo>
                  <a:cubicBezTo>
                    <a:pt x="79165" y="69544"/>
                    <a:pt x="79403" y="69294"/>
                    <a:pt x="79712" y="69294"/>
                  </a:cubicBezTo>
                  <a:close/>
                  <a:moveTo>
                    <a:pt x="83451" y="69294"/>
                  </a:moveTo>
                  <a:cubicBezTo>
                    <a:pt x="83761" y="69294"/>
                    <a:pt x="84011" y="69544"/>
                    <a:pt x="84011" y="69866"/>
                  </a:cubicBezTo>
                  <a:cubicBezTo>
                    <a:pt x="84011" y="70175"/>
                    <a:pt x="83761" y="70425"/>
                    <a:pt x="83451" y="70425"/>
                  </a:cubicBezTo>
                  <a:cubicBezTo>
                    <a:pt x="83141" y="70425"/>
                    <a:pt x="82880" y="70175"/>
                    <a:pt x="82880" y="69866"/>
                  </a:cubicBezTo>
                  <a:cubicBezTo>
                    <a:pt x="82880" y="69532"/>
                    <a:pt x="83141" y="69294"/>
                    <a:pt x="83451" y="69294"/>
                  </a:cubicBezTo>
                  <a:close/>
                  <a:moveTo>
                    <a:pt x="87166" y="69294"/>
                  </a:moveTo>
                  <a:cubicBezTo>
                    <a:pt x="87463" y="69294"/>
                    <a:pt x="87737" y="69544"/>
                    <a:pt x="87737" y="69866"/>
                  </a:cubicBezTo>
                  <a:cubicBezTo>
                    <a:pt x="87737" y="70163"/>
                    <a:pt x="87475" y="70425"/>
                    <a:pt x="87166" y="70425"/>
                  </a:cubicBezTo>
                  <a:cubicBezTo>
                    <a:pt x="86856" y="70425"/>
                    <a:pt x="86606" y="70175"/>
                    <a:pt x="86606" y="69866"/>
                  </a:cubicBezTo>
                  <a:cubicBezTo>
                    <a:pt x="86618" y="69544"/>
                    <a:pt x="86856" y="69294"/>
                    <a:pt x="87166" y="69294"/>
                  </a:cubicBezTo>
                  <a:close/>
                  <a:moveTo>
                    <a:pt x="90904" y="69294"/>
                  </a:moveTo>
                  <a:cubicBezTo>
                    <a:pt x="91214" y="69294"/>
                    <a:pt x="91464" y="69544"/>
                    <a:pt x="91464" y="69866"/>
                  </a:cubicBezTo>
                  <a:cubicBezTo>
                    <a:pt x="91464" y="70175"/>
                    <a:pt x="91214" y="70425"/>
                    <a:pt x="90904" y="70425"/>
                  </a:cubicBezTo>
                  <a:cubicBezTo>
                    <a:pt x="90595" y="70425"/>
                    <a:pt x="90345" y="70175"/>
                    <a:pt x="90345" y="69866"/>
                  </a:cubicBezTo>
                  <a:cubicBezTo>
                    <a:pt x="90345" y="69532"/>
                    <a:pt x="90595" y="69294"/>
                    <a:pt x="90904" y="69294"/>
                  </a:cubicBezTo>
                  <a:close/>
                  <a:moveTo>
                    <a:pt x="94631" y="69294"/>
                  </a:moveTo>
                  <a:cubicBezTo>
                    <a:pt x="94929" y="69294"/>
                    <a:pt x="95191" y="69544"/>
                    <a:pt x="95191" y="69866"/>
                  </a:cubicBezTo>
                  <a:cubicBezTo>
                    <a:pt x="95191" y="70163"/>
                    <a:pt x="94941" y="70425"/>
                    <a:pt x="94631" y="70425"/>
                  </a:cubicBezTo>
                  <a:cubicBezTo>
                    <a:pt x="94310" y="70425"/>
                    <a:pt x="94060" y="70175"/>
                    <a:pt x="94060" y="69866"/>
                  </a:cubicBezTo>
                  <a:cubicBezTo>
                    <a:pt x="94071" y="69544"/>
                    <a:pt x="94310" y="69294"/>
                    <a:pt x="94631" y="69294"/>
                  </a:cubicBezTo>
                  <a:close/>
                  <a:moveTo>
                    <a:pt x="98346" y="69294"/>
                  </a:moveTo>
                  <a:cubicBezTo>
                    <a:pt x="98655" y="69294"/>
                    <a:pt x="98905" y="69544"/>
                    <a:pt x="98905" y="69866"/>
                  </a:cubicBezTo>
                  <a:cubicBezTo>
                    <a:pt x="98905" y="70175"/>
                    <a:pt x="98655" y="70425"/>
                    <a:pt x="98346" y="70425"/>
                  </a:cubicBezTo>
                  <a:cubicBezTo>
                    <a:pt x="98036" y="70425"/>
                    <a:pt x="97786" y="70175"/>
                    <a:pt x="97786" y="69866"/>
                  </a:cubicBezTo>
                  <a:cubicBezTo>
                    <a:pt x="97798" y="69532"/>
                    <a:pt x="98036" y="69294"/>
                    <a:pt x="98346" y="69294"/>
                  </a:cubicBezTo>
                  <a:close/>
                  <a:moveTo>
                    <a:pt x="102084" y="69294"/>
                  </a:moveTo>
                  <a:cubicBezTo>
                    <a:pt x="102382" y="69294"/>
                    <a:pt x="102644" y="69544"/>
                    <a:pt x="102644" y="69866"/>
                  </a:cubicBezTo>
                  <a:cubicBezTo>
                    <a:pt x="102644" y="70163"/>
                    <a:pt x="102394" y="70425"/>
                    <a:pt x="102084" y="70425"/>
                  </a:cubicBezTo>
                  <a:cubicBezTo>
                    <a:pt x="101787" y="70425"/>
                    <a:pt x="101513" y="70175"/>
                    <a:pt x="101513" y="69866"/>
                  </a:cubicBezTo>
                  <a:cubicBezTo>
                    <a:pt x="101513" y="69544"/>
                    <a:pt x="101775" y="69294"/>
                    <a:pt x="102084" y="69294"/>
                  </a:cubicBezTo>
                  <a:close/>
                  <a:moveTo>
                    <a:pt x="105799" y="69294"/>
                  </a:moveTo>
                  <a:cubicBezTo>
                    <a:pt x="106121" y="69294"/>
                    <a:pt x="106371" y="69544"/>
                    <a:pt x="106371" y="69866"/>
                  </a:cubicBezTo>
                  <a:cubicBezTo>
                    <a:pt x="106371" y="70175"/>
                    <a:pt x="106109" y="70425"/>
                    <a:pt x="105799" y="70425"/>
                  </a:cubicBezTo>
                  <a:cubicBezTo>
                    <a:pt x="105490" y="70425"/>
                    <a:pt x="105239" y="70175"/>
                    <a:pt x="105239" y="69866"/>
                  </a:cubicBezTo>
                  <a:cubicBezTo>
                    <a:pt x="105251" y="69532"/>
                    <a:pt x="105490" y="69294"/>
                    <a:pt x="105799" y="69294"/>
                  </a:cubicBezTo>
                  <a:close/>
                  <a:moveTo>
                    <a:pt x="109538" y="69294"/>
                  </a:moveTo>
                  <a:cubicBezTo>
                    <a:pt x="109835" y="69294"/>
                    <a:pt x="110109" y="69544"/>
                    <a:pt x="110109" y="69866"/>
                  </a:cubicBezTo>
                  <a:cubicBezTo>
                    <a:pt x="110109" y="70163"/>
                    <a:pt x="109847" y="70425"/>
                    <a:pt x="109538" y="70425"/>
                  </a:cubicBezTo>
                  <a:cubicBezTo>
                    <a:pt x="109228" y="70425"/>
                    <a:pt x="108978" y="70175"/>
                    <a:pt x="108978" y="69866"/>
                  </a:cubicBezTo>
                  <a:cubicBezTo>
                    <a:pt x="108978" y="69544"/>
                    <a:pt x="109228" y="69294"/>
                    <a:pt x="109538" y="69294"/>
                  </a:cubicBezTo>
                  <a:close/>
                  <a:moveTo>
                    <a:pt x="113264" y="69294"/>
                  </a:moveTo>
                  <a:cubicBezTo>
                    <a:pt x="113574" y="69294"/>
                    <a:pt x="113824" y="69544"/>
                    <a:pt x="113824" y="69866"/>
                  </a:cubicBezTo>
                  <a:cubicBezTo>
                    <a:pt x="113824" y="70175"/>
                    <a:pt x="113574" y="70425"/>
                    <a:pt x="113264" y="70425"/>
                  </a:cubicBezTo>
                  <a:cubicBezTo>
                    <a:pt x="112943" y="70425"/>
                    <a:pt x="112693" y="70175"/>
                    <a:pt x="112693" y="69866"/>
                  </a:cubicBezTo>
                  <a:cubicBezTo>
                    <a:pt x="112705" y="69532"/>
                    <a:pt x="112943" y="69294"/>
                    <a:pt x="113264" y="69294"/>
                  </a:cubicBezTo>
                  <a:close/>
                  <a:moveTo>
                    <a:pt x="116991" y="69294"/>
                  </a:moveTo>
                  <a:cubicBezTo>
                    <a:pt x="117289" y="69294"/>
                    <a:pt x="117562" y="69544"/>
                    <a:pt x="117562" y="69866"/>
                  </a:cubicBezTo>
                  <a:cubicBezTo>
                    <a:pt x="117562" y="70163"/>
                    <a:pt x="117312" y="70425"/>
                    <a:pt x="116991" y="70425"/>
                  </a:cubicBezTo>
                  <a:cubicBezTo>
                    <a:pt x="116681" y="70425"/>
                    <a:pt x="116431" y="70175"/>
                    <a:pt x="116431" y="69866"/>
                  </a:cubicBezTo>
                  <a:cubicBezTo>
                    <a:pt x="116431" y="69544"/>
                    <a:pt x="116681" y="69294"/>
                    <a:pt x="116991" y="69294"/>
                  </a:cubicBezTo>
                  <a:close/>
                  <a:moveTo>
                    <a:pt x="120718" y="69294"/>
                  </a:moveTo>
                  <a:cubicBezTo>
                    <a:pt x="121027" y="69294"/>
                    <a:pt x="121277" y="69544"/>
                    <a:pt x="121277" y="69866"/>
                  </a:cubicBezTo>
                  <a:cubicBezTo>
                    <a:pt x="121277" y="70175"/>
                    <a:pt x="121027" y="70425"/>
                    <a:pt x="120718" y="70425"/>
                  </a:cubicBezTo>
                  <a:cubicBezTo>
                    <a:pt x="120408" y="70425"/>
                    <a:pt x="120146" y="70175"/>
                    <a:pt x="120146" y="69866"/>
                  </a:cubicBezTo>
                  <a:cubicBezTo>
                    <a:pt x="120170" y="69532"/>
                    <a:pt x="120420" y="69294"/>
                    <a:pt x="120718" y="69294"/>
                  </a:cubicBezTo>
                  <a:close/>
                  <a:moveTo>
                    <a:pt x="124456" y="69294"/>
                  </a:moveTo>
                  <a:cubicBezTo>
                    <a:pt x="124754" y="69294"/>
                    <a:pt x="125016" y="69544"/>
                    <a:pt x="125016" y="69866"/>
                  </a:cubicBezTo>
                  <a:cubicBezTo>
                    <a:pt x="125016" y="70163"/>
                    <a:pt x="124766" y="70425"/>
                    <a:pt x="124456" y="70425"/>
                  </a:cubicBezTo>
                  <a:cubicBezTo>
                    <a:pt x="124135" y="70425"/>
                    <a:pt x="123885" y="70175"/>
                    <a:pt x="123885" y="69866"/>
                  </a:cubicBezTo>
                  <a:cubicBezTo>
                    <a:pt x="123885" y="69544"/>
                    <a:pt x="124135" y="69294"/>
                    <a:pt x="124456" y="69294"/>
                  </a:cubicBezTo>
                  <a:close/>
                  <a:moveTo>
                    <a:pt x="128171" y="69294"/>
                  </a:moveTo>
                  <a:cubicBezTo>
                    <a:pt x="128480" y="69294"/>
                    <a:pt x="128742" y="69544"/>
                    <a:pt x="128742" y="69866"/>
                  </a:cubicBezTo>
                  <a:cubicBezTo>
                    <a:pt x="128742" y="70175"/>
                    <a:pt x="128480" y="70425"/>
                    <a:pt x="128171" y="70425"/>
                  </a:cubicBezTo>
                  <a:cubicBezTo>
                    <a:pt x="127861" y="70425"/>
                    <a:pt x="127611" y="70175"/>
                    <a:pt x="127611" y="69866"/>
                  </a:cubicBezTo>
                  <a:cubicBezTo>
                    <a:pt x="127611" y="69532"/>
                    <a:pt x="127861" y="69294"/>
                    <a:pt x="128171" y="69294"/>
                  </a:cubicBezTo>
                  <a:close/>
                  <a:moveTo>
                    <a:pt x="131898" y="69294"/>
                  </a:moveTo>
                  <a:cubicBezTo>
                    <a:pt x="132195" y="69294"/>
                    <a:pt x="132457" y="69544"/>
                    <a:pt x="132457" y="69866"/>
                  </a:cubicBezTo>
                  <a:cubicBezTo>
                    <a:pt x="132457" y="70163"/>
                    <a:pt x="132207" y="70425"/>
                    <a:pt x="131898" y="70425"/>
                  </a:cubicBezTo>
                  <a:cubicBezTo>
                    <a:pt x="131600" y="70425"/>
                    <a:pt x="131326" y="70175"/>
                    <a:pt x="131326" y="69866"/>
                  </a:cubicBezTo>
                  <a:cubicBezTo>
                    <a:pt x="131338" y="69544"/>
                    <a:pt x="131576" y="69294"/>
                    <a:pt x="131898" y="69294"/>
                  </a:cubicBezTo>
                  <a:close/>
                  <a:moveTo>
                    <a:pt x="135624" y="69294"/>
                  </a:moveTo>
                  <a:cubicBezTo>
                    <a:pt x="135946" y="69294"/>
                    <a:pt x="136196" y="69544"/>
                    <a:pt x="136196" y="69866"/>
                  </a:cubicBezTo>
                  <a:cubicBezTo>
                    <a:pt x="136196" y="70175"/>
                    <a:pt x="135934" y="70425"/>
                    <a:pt x="135624" y="70425"/>
                  </a:cubicBezTo>
                  <a:cubicBezTo>
                    <a:pt x="135315" y="70425"/>
                    <a:pt x="135065" y="70175"/>
                    <a:pt x="135065" y="69866"/>
                  </a:cubicBezTo>
                  <a:cubicBezTo>
                    <a:pt x="135065" y="69532"/>
                    <a:pt x="135315" y="69294"/>
                    <a:pt x="135624" y="69294"/>
                  </a:cubicBezTo>
                  <a:close/>
                  <a:moveTo>
                    <a:pt x="139351" y="69294"/>
                  </a:moveTo>
                  <a:cubicBezTo>
                    <a:pt x="139649" y="69294"/>
                    <a:pt x="139910" y="69544"/>
                    <a:pt x="139910" y="69866"/>
                  </a:cubicBezTo>
                  <a:cubicBezTo>
                    <a:pt x="139910" y="70163"/>
                    <a:pt x="139660" y="70425"/>
                    <a:pt x="139351" y="70425"/>
                  </a:cubicBezTo>
                  <a:cubicBezTo>
                    <a:pt x="139053" y="70425"/>
                    <a:pt x="138779" y="70175"/>
                    <a:pt x="138779" y="69866"/>
                  </a:cubicBezTo>
                  <a:cubicBezTo>
                    <a:pt x="138803" y="69544"/>
                    <a:pt x="139041" y="69294"/>
                    <a:pt x="139351" y="69294"/>
                  </a:cubicBezTo>
                  <a:close/>
                  <a:moveTo>
                    <a:pt x="143089" y="69294"/>
                  </a:moveTo>
                  <a:cubicBezTo>
                    <a:pt x="143399" y="69294"/>
                    <a:pt x="143649" y="69544"/>
                    <a:pt x="143649" y="69866"/>
                  </a:cubicBezTo>
                  <a:cubicBezTo>
                    <a:pt x="143649" y="70175"/>
                    <a:pt x="143399" y="70425"/>
                    <a:pt x="143089" y="70425"/>
                  </a:cubicBezTo>
                  <a:cubicBezTo>
                    <a:pt x="142768" y="70425"/>
                    <a:pt x="142518" y="70175"/>
                    <a:pt x="142518" y="69866"/>
                  </a:cubicBezTo>
                  <a:cubicBezTo>
                    <a:pt x="142518" y="69532"/>
                    <a:pt x="142768" y="69294"/>
                    <a:pt x="143089" y="69294"/>
                  </a:cubicBezTo>
                  <a:close/>
                  <a:moveTo>
                    <a:pt x="146804" y="69294"/>
                  </a:moveTo>
                  <a:cubicBezTo>
                    <a:pt x="147102" y="69294"/>
                    <a:pt x="147376" y="69544"/>
                    <a:pt x="147376" y="69866"/>
                  </a:cubicBezTo>
                  <a:cubicBezTo>
                    <a:pt x="147376" y="70163"/>
                    <a:pt x="147114" y="70425"/>
                    <a:pt x="146804" y="70425"/>
                  </a:cubicBezTo>
                  <a:cubicBezTo>
                    <a:pt x="146495" y="70425"/>
                    <a:pt x="146245" y="70175"/>
                    <a:pt x="146245" y="69866"/>
                  </a:cubicBezTo>
                  <a:cubicBezTo>
                    <a:pt x="146257" y="69544"/>
                    <a:pt x="146495" y="69294"/>
                    <a:pt x="146804" y="69294"/>
                  </a:cubicBezTo>
                  <a:close/>
                  <a:moveTo>
                    <a:pt x="150543" y="69294"/>
                  </a:moveTo>
                  <a:cubicBezTo>
                    <a:pt x="150852" y="69294"/>
                    <a:pt x="151102" y="69544"/>
                    <a:pt x="151102" y="69866"/>
                  </a:cubicBezTo>
                  <a:cubicBezTo>
                    <a:pt x="151102" y="70175"/>
                    <a:pt x="150852" y="70425"/>
                    <a:pt x="150543" y="70425"/>
                  </a:cubicBezTo>
                  <a:cubicBezTo>
                    <a:pt x="150233" y="70425"/>
                    <a:pt x="149971" y="70175"/>
                    <a:pt x="149971" y="69866"/>
                  </a:cubicBezTo>
                  <a:cubicBezTo>
                    <a:pt x="149971" y="69532"/>
                    <a:pt x="150233" y="69294"/>
                    <a:pt x="150543" y="69294"/>
                  </a:cubicBezTo>
                  <a:close/>
                  <a:moveTo>
                    <a:pt x="154258" y="69294"/>
                  </a:moveTo>
                  <a:cubicBezTo>
                    <a:pt x="154555" y="69294"/>
                    <a:pt x="154829" y="69544"/>
                    <a:pt x="154829" y="69866"/>
                  </a:cubicBezTo>
                  <a:cubicBezTo>
                    <a:pt x="154829" y="70163"/>
                    <a:pt x="154567" y="70425"/>
                    <a:pt x="154258" y="70425"/>
                  </a:cubicBezTo>
                  <a:cubicBezTo>
                    <a:pt x="153948" y="70425"/>
                    <a:pt x="153698" y="70175"/>
                    <a:pt x="153698" y="69866"/>
                  </a:cubicBezTo>
                  <a:cubicBezTo>
                    <a:pt x="153710" y="69544"/>
                    <a:pt x="153948" y="69294"/>
                    <a:pt x="154258" y="69294"/>
                  </a:cubicBezTo>
                  <a:close/>
                  <a:moveTo>
                    <a:pt x="157996" y="69294"/>
                  </a:moveTo>
                  <a:cubicBezTo>
                    <a:pt x="158306" y="69294"/>
                    <a:pt x="158556" y="69544"/>
                    <a:pt x="158556" y="69866"/>
                  </a:cubicBezTo>
                  <a:cubicBezTo>
                    <a:pt x="158556" y="70175"/>
                    <a:pt x="158306" y="70425"/>
                    <a:pt x="157996" y="70425"/>
                  </a:cubicBezTo>
                  <a:cubicBezTo>
                    <a:pt x="157687" y="70425"/>
                    <a:pt x="157436" y="70175"/>
                    <a:pt x="157436" y="69866"/>
                  </a:cubicBezTo>
                  <a:cubicBezTo>
                    <a:pt x="157436" y="69532"/>
                    <a:pt x="157687" y="69294"/>
                    <a:pt x="157996" y="69294"/>
                  </a:cubicBezTo>
                  <a:close/>
                  <a:moveTo>
                    <a:pt x="3405" y="71152"/>
                  </a:moveTo>
                  <a:cubicBezTo>
                    <a:pt x="3703" y="71152"/>
                    <a:pt x="3977" y="71414"/>
                    <a:pt x="3977" y="71723"/>
                  </a:cubicBezTo>
                  <a:cubicBezTo>
                    <a:pt x="3977" y="72021"/>
                    <a:pt x="3727" y="72283"/>
                    <a:pt x="3405" y="72283"/>
                  </a:cubicBezTo>
                  <a:cubicBezTo>
                    <a:pt x="3096" y="72283"/>
                    <a:pt x="2846" y="72033"/>
                    <a:pt x="2846" y="71723"/>
                  </a:cubicBezTo>
                  <a:cubicBezTo>
                    <a:pt x="2858" y="71414"/>
                    <a:pt x="3096" y="71152"/>
                    <a:pt x="3405" y="71152"/>
                  </a:cubicBezTo>
                  <a:close/>
                  <a:moveTo>
                    <a:pt x="7132" y="71152"/>
                  </a:moveTo>
                  <a:cubicBezTo>
                    <a:pt x="7430" y="71152"/>
                    <a:pt x="7692" y="71414"/>
                    <a:pt x="7692" y="71723"/>
                  </a:cubicBezTo>
                  <a:cubicBezTo>
                    <a:pt x="7692" y="72021"/>
                    <a:pt x="7442" y="72283"/>
                    <a:pt x="7132" y="72283"/>
                  </a:cubicBezTo>
                  <a:cubicBezTo>
                    <a:pt x="6834" y="72283"/>
                    <a:pt x="6560" y="72033"/>
                    <a:pt x="6560" y="71723"/>
                  </a:cubicBezTo>
                  <a:cubicBezTo>
                    <a:pt x="6560" y="71414"/>
                    <a:pt x="6822" y="71152"/>
                    <a:pt x="7132" y="71152"/>
                  </a:cubicBezTo>
                  <a:close/>
                  <a:moveTo>
                    <a:pt x="10871" y="71152"/>
                  </a:moveTo>
                  <a:cubicBezTo>
                    <a:pt x="11168" y="71152"/>
                    <a:pt x="11430" y="71414"/>
                    <a:pt x="11430" y="71723"/>
                  </a:cubicBezTo>
                  <a:cubicBezTo>
                    <a:pt x="11430" y="72021"/>
                    <a:pt x="11180" y="72283"/>
                    <a:pt x="10871" y="72283"/>
                  </a:cubicBezTo>
                  <a:cubicBezTo>
                    <a:pt x="10573" y="72283"/>
                    <a:pt x="10299" y="72033"/>
                    <a:pt x="10299" y="71723"/>
                  </a:cubicBezTo>
                  <a:cubicBezTo>
                    <a:pt x="10299" y="71414"/>
                    <a:pt x="10549" y="71152"/>
                    <a:pt x="10871" y="71152"/>
                  </a:cubicBezTo>
                  <a:close/>
                  <a:moveTo>
                    <a:pt x="14585" y="71152"/>
                  </a:moveTo>
                  <a:cubicBezTo>
                    <a:pt x="14883" y="71152"/>
                    <a:pt x="15157" y="71414"/>
                    <a:pt x="15157" y="71723"/>
                  </a:cubicBezTo>
                  <a:cubicBezTo>
                    <a:pt x="15157" y="72021"/>
                    <a:pt x="14895" y="72283"/>
                    <a:pt x="14585" y="72283"/>
                  </a:cubicBezTo>
                  <a:cubicBezTo>
                    <a:pt x="14288" y="72283"/>
                    <a:pt x="14014" y="72033"/>
                    <a:pt x="14014" y="71723"/>
                  </a:cubicBezTo>
                  <a:cubicBezTo>
                    <a:pt x="14014" y="71414"/>
                    <a:pt x="14276" y="71152"/>
                    <a:pt x="14585" y="71152"/>
                  </a:cubicBezTo>
                  <a:close/>
                  <a:moveTo>
                    <a:pt x="18324" y="71152"/>
                  </a:moveTo>
                  <a:cubicBezTo>
                    <a:pt x="18622" y="71152"/>
                    <a:pt x="18883" y="71414"/>
                    <a:pt x="18883" y="71723"/>
                  </a:cubicBezTo>
                  <a:cubicBezTo>
                    <a:pt x="18883" y="72021"/>
                    <a:pt x="18633" y="72283"/>
                    <a:pt x="18324" y="72283"/>
                  </a:cubicBezTo>
                  <a:cubicBezTo>
                    <a:pt x="18026" y="72283"/>
                    <a:pt x="17752" y="72033"/>
                    <a:pt x="17752" y="71723"/>
                  </a:cubicBezTo>
                  <a:cubicBezTo>
                    <a:pt x="17752" y="71414"/>
                    <a:pt x="18014" y="71152"/>
                    <a:pt x="18324" y="71152"/>
                  </a:cubicBezTo>
                  <a:close/>
                  <a:moveTo>
                    <a:pt x="22039" y="71152"/>
                  </a:moveTo>
                  <a:cubicBezTo>
                    <a:pt x="22336" y="71152"/>
                    <a:pt x="22610" y="71414"/>
                    <a:pt x="22610" y="71723"/>
                  </a:cubicBezTo>
                  <a:cubicBezTo>
                    <a:pt x="22610" y="72021"/>
                    <a:pt x="22360" y="72283"/>
                    <a:pt x="22039" y="72283"/>
                  </a:cubicBezTo>
                  <a:cubicBezTo>
                    <a:pt x="21729" y="72283"/>
                    <a:pt x="21479" y="72033"/>
                    <a:pt x="21479" y="71723"/>
                  </a:cubicBezTo>
                  <a:cubicBezTo>
                    <a:pt x="21479" y="71414"/>
                    <a:pt x="21729" y="71152"/>
                    <a:pt x="22039" y="71152"/>
                  </a:cubicBezTo>
                  <a:close/>
                  <a:moveTo>
                    <a:pt x="25777" y="71152"/>
                  </a:moveTo>
                  <a:cubicBezTo>
                    <a:pt x="26075" y="71152"/>
                    <a:pt x="26349" y="71414"/>
                    <a:pt x="26349" y="71723"/>
                  </a:cubicBezTo>
                  <a:cubicBezTo>
                    <a:pt x="26349" y="72021"/>
                    <a:pt x="26087" y="72283"/>
                    <a:pt x="25777" y="72283"/>
                  </a:cubicBezTo>
                  <a:cubicBezTo>
                    <a:pt x="25468" y="72283"/>
                    <a:pt x="25206" y="72033"/>
                    <a:pt x="25206" y="71723"/>
                  </a:cubicBezTo>
                  <a:cubicBezTo>
                    <a:pt x="25206" y="71414"/>
                    <a:pt x="25468" y="71152"/>
                    <a:pt x="25777" y="71152"/>
                  </a:cubicBezTo>
                  <a:close/>
                  <a:moveTo>
                    <a:pt x="29504" y="71152"/>
                  </a:moveTo>
                  <a:cubicBezTo>
                    <a:pt x="29801" y="71152"/>
                    <a:pt x="30063" y="71414"/>
                    <a:pt x="30063" y="71723"/>
                  </a:cubicBezTo>
                  <a:cubicBezTo>
                    <a:pt x="30063" y="72021"/>
                    <a:pt x="29813" y="72283"/>
                    <a:pt x="29504" y="72283"/>
                  </a:cubicBezTo>
                  <a:cubicBezTo>
                    <a:pt x="29182" y="72283"/>
                    <a:pt x="28932" y="72033"/>
                    <a:pt x="28932" y="71723"/>
                  </a:cubicBezTo>
                  <a:cubicBezTo>
                    <a:pt x="28932" y="71414"/>
                    <a:pt x="29182" y="71152"/>
                    <a:pt x="29504" y="71152"/>
                  </a:cubicBezTo>
                  <a:close/>
                  <a:moveTo>
                    <a:pt x="33230" y="71152"/>
                  </a:moveTo>
                  <a:cubicBezTo>
                    <a:pt x="33528" y="71152"/>
                    <a:pt x="33802" y="71414"/>
                    <a:pt x="33802" y="71723"/>
                  </a:cubicBezTo>
                  <a:cubicBezTo>
                    <a:pt x="33802" y="72021"/>
                    <a:pt x="33552" y="72283"/>
                    <a:pt x="33230" y="72283"/>
                  </a:cubicBezTo>
                  <a:cubicBezTo>
                    <a:pt x="32921" y="72283"/>
                    <a:pt x="32671" y="72033"/>
                    <a:pt x="32671" y="71723"/>
                  </a:cubicBezTo>
                  <a:cubicBezTo>
                    <a:pt x="32671" y="71414"/>
                    <a:pt x="32921" y="71152"/>
                    <a:pt x="33230" y="71152"/>
                  </a:cubicBezTo>
                  <a:close/>
                  <a:moveTo>
                    <a:pt x="36957" y="71152"/>
                  </a:moveTo>
                  <a:cubicBezTo>
                    <a:pt x="37255" y="71152"/>
                    <a:pt x="37517" y="71414"/>
                    <a:pt x="37517" y="71723"/>
                  </a:cubicBezTo>
                  <a:cubicBezTo>
                    <a:pt x="37517" y="72021"/>
                    <a:pt x="37267" y="72283"/>
                    <a:pt x="36957" y="72283"/>
                  </a:cubicBezTo>
                  <a:cubicBezTo>
                    <a:pt x="36648" y="72283"/>
                    <a:pt x="36386" y="72033"/>
                    <a:pt x="36386" y="71723"/>
                  </a:cubicBezTo>
                  <a:cubicBezTo>
                    <a:pt x="36409" y="71414"/>
                    <a:pt x="36648" y="71152"/>
                    <a:pt x="36957" y="71152"/>
                  </a:cubicBezTo>
                  <a:close/>
                  <a:moveTo>
                    <a:pt x="40672" y="71152"/>
                  </a:moveTo>
                  <a:cubicBezTo>
                    <a:pt x="40970" y="71152"/>
                    <a:pt x="41243" y="71414"/>
                    <a:pt x="41243" y="71723"/>
                  </a:cubicBezTo>
                  <a:cubicBezTo>
                    <a:pt x="41243" y="72021"/>
                    <a:pt x="40993" y="72283"/>
                    <a:pt x="40672" y="72283"/>
                  </a:cubicBezTo>
                  <a:cubicBezTo>
                    <a:pt x="40374" y="72283"/>
                    <a:pt x="40112" y="72033"/>
                    <a:pt x="40112" y="71723"/>
                  </a:cubicBezTo>
                  <a:cubicBezTo>
                    <a:pt x="40112" y="71414"/>
                    <a:pt x="40362" y="71152"/>
                    <a:pt x="40672" y="71152"/>
                  </a:cubicBezTo>
                  <a:close/>
                  <a:moveTo>
                    <a:pt x="44410" y="71152"/>
                  </a:moveTo>
                  <a:cubicBezTo>
                    <a:pt x="44708" y="71152"/>
                    <a:pt x="44982" y="71414"/>
                    <a:pt x="44982" y="71723"/>
                  </a:cubicBezTo>
                  <a:cubicBezTo>
                    <a:pt x="44982" y="72021"/>
                    <a:pt x="44720" y="72283"/>
                    <a:pt x="44410" y="72283"/>
                  </a:cubicBezTo>
                  <a:cubicBezTo>
                    <a:pt x="44113" y="72283"/>
                    <a:pt x="43851" y="72033"/>
                    <a:pt x="43851" y="71723"/>
                  </a:cubicBezTo>
                  <a:cubicBezTo>
                    <a:pt x="43851" y="71414"/>
                    <a:pt x="44101" y="71152"/>
                    <a:pt x="44410" y="71152"/>
                  </a:cubicBezTo>
                  <a:close/>
                  <a:moveTo>
                    <a:pt x="48137" y="71152"/>
                  </a:moveTo>
                  <a:cubicBezTo>
                    <a:pt x="48435" y="71152"/>
                    <a:pt x="48697" y="71414"/>
                    <a:pt x="48697" y="71723"/>
                  </a:cubicBezTo>
                  <a:cubicBezTo>
                    <a:pt x="48697" y="72021"/>
                    <a:pt x="48447" y="72283"/>
                    <a:pt x="48137" y="72283"/>
                  </a:cubicBezTo>
                  <a:cubicBezTo>
                    <a:pt x="47839" y="72283"/>
                    <a:pt x="47566" y="72033"/>
                    <a:pt x="47566" y="71723"/>
                  </a:cubicBezTo>
                  <a:cubicBezTo>
                    <a:pt x="47566" y="71414"/>
                    <a:pt x="47839" y="71152"/>
                    <a:pt x="48137" y="71152"/>
                  </a:cubicBezTo>
                  <a:close/>
                  <a:moveTo>
                    <a:pt x="51864" y="71152"/>
                  </a:moveTo>
                  <a:cubicBezTo>
                    <a:pt x="52161" y="71152"/>
                    <a:pt x="52435" y="71414"/>
                    <a:pt x="52435" y="71723"/>
                  </a:cubicBezTo>
                  <a:cubicBezTo>
                    <a:pt x="52435" y="72021"/>
                    <a:pt x="52185" y="72283"/>
                    <a:pt x="51864" y="72283"/>
                  </a:cubicBezTo>
                  <a:cubicBezTo>
                    <a:pt x="51566" y="72283"/>
                    <a:pt x="51304" y="72033"/>
                    <a:pt x="51304" y="71723"/>
                  </a:cubicBezTo>
                  <a:cubicBezTo>
                    <a:pt x="51304" y="71414"/>
                    <a:pt x="51554" y="71152"/>
                    <a:pt x="51864" y="71152"/>
                  </a:cubicBezTo>
                  <a:close/>
                  <a:moveTo>
                    <a:pt x="55602" y="71152"/>
                  </a:moveTo>
                  <a:cubicBezTo>
                    <a:pt x="55900" y="71152"/>
                    <a:pt x="56174" y="71414"/>
                    <a:pt x="56174" y="71723"/>
                  </a:cubicBezTo>
                  <a:cubicBezTo>
                    <a:pt x="56174" y="72021"/>
                    <a:pt x="55912" y="72283"/>
                    <a:pt x="55602" y="72283"/>
                  </a:cubicBezTo>
                  <a:cubicBezTo>
                    <a:pt x="55293" y="72283"/>
                    <a:pt x="55043" y="72033"/>
                    <a:pt x="55043" y="71723"/>
                  </a:cubicBezTo>
                  <a:cubicBezTo>
                    <a:pt x="55043" y="71414"/>
                    <a:pt x="55293" y="71152"/>
                    <a:pt x="55602" y="71152"/>
                  </a:cubicBezTo>
                  <a:close/>
                  <a:moveTo>
                    <a:pt x="59329" y="71152"/>
                  </a:moveTo>
                  <a:cubicBezTo>
                    <a:pt x="59627" y="71152"/>
                    <a:pt x="59889" y="71414"/>
                    <a:pt x="59889" y="71723"/>
                  </a:cubicBezTo>
                  <a:cubicBezTo>
                    <a:pt x="59889" y="72021"/>
                    <a:pt x="59639" y="72283"/>
                    <a:pt x="59329" y="72283"/>
                  </a:cubicBezTo>
                  <a:cubicBezTo>
                    <a:pt x="59008" y="72283"/>
                    <a:pt x="58757" y="72033"/>
                    <a:pt x="58757" y="71723"/>
                  </a:cubicBezTo>
                  <a:cubicBezTo>
                    <a:pt x="58757" y="71414"/>
                    <a:pt x="59008" y="71152"/>
                    <a:pt x="59329" y="71152"/>
                  </a:cubicBezTo>
                  <a:close/>
                  <a:moveTo>
                    <a:pt x="63056" y="71152"/>
                  </a:moveTo>
                  <a:cubicBezTo>
                    <a:pt x="63353" y="71152"/>
                    <a:pt x="63627" y="71414"/>
                    <a:pt x="63627" y="71723"/>
                  </a:cubicBezTo>
                  <a:cubicBezTo>
                    <a:pt x="63627" y="72021"/>
                    <a:pt x="63377" y="72283"/>
                    <a:pt x="63056" y="72283"/>
                  </a:cubicBezTo>
                  <a:cubicBezTo>
                    <a:pt x="62746" y="72283"/>
                    <a:pt x="62496" y="72033"/>
                    <a:pt x="62496" y="71723"/>
                  </a:cubicBezTo>
                  <a:cubicBezTo>
                    <a:pt x="62496" y="71414"/>
                    <a:pt x="62746" y="71152"/>
                    <a:pt x="63056" y="71152"/>
                  </a:cubicBezTo>
                  <a:close/>
                  <a:moveTo>
                    <a:pt x="66782" y="71152"/>
                  </a:moveTo>
                  <a:cubicBezTo>
                    <a:pt x="67080" y="71152"/>
                    <a:pt x="67342" y="71414"/>
                    <a:pt x="67342" y="71723"/>
                  </a:cubicBezTo>
                  <a:cubicBezTo>
                    <a:pt x="67342" y="72021"/>
                    <a:pt x="67092" y="72283"/>
                    <a:pt x="66782" y="72283"/>
                  </a:cubicBezTo>
                  <a:cubicBezTo>
                    <a:pt x="66473" y="72283"/>
                    <a:pt x="66211" y="72033"/>
                    <a:pt x="66211" y="71723"/>
                  </a:cubicBezTo>
                  <a:cubicBezTo>
                    <a:pt x="66211" y="71414"/>
                    <a:pt x="66473" y="71152"/>
                    <a:pt x="66782" y="71152"/>
                  </a:cubicBezTo>
                  <a:close/>
                  <a:moveTo>
                    <a:pt x="70509" y="71152"/>
                  </a:moveTo>
                  <a:cubicBezTo>
                    <a:pt x="70807" y="71152"/>
                    <a:pt x="71080" y="71414"/>
                    <a:pt x="71080" y="71723"/>
                  </a:cubicBezTo>
                  <a:cubicBezTo>
                    <a:pt x="71080" y="72021"/>
                    <a:pt x="70830" y="72283"/>
                    <a:pt x="70509" y="72283"/>
                  </a:cubicBezTo>
                  <a:cubicBezTo>
                    <a:pt x="70199" y="72283"/>
                    <a:pt x="69949" y="72033"/>
                    <a:pt x="69949" y="71723"/>
                  </a:cubicBezTo>
                  <a:cubicBezTo>
                    <a:pt x="69949" y="71414"/>
                    <a:pt x="70199" y="71152"/>
                    <a:pt x="70509" y="71152"/>
                  </a:cubicBezTo>
                  <a:close/>
                  <a:moveTo>
                    <a:pt x="74236" y="71152"/>
                  </a:moveTo>
                  <a:cubicBezTo>
                    <a:pt x="74533" y="71152"/>
                    <a:pt x="74795" y="71414"/>
                    <a:pt x="74795" y="71723"/>
                  </a:cubicBezTo>
                  <a:cubicBezTo>
                    <a:pt x="74795" y="72021"/>
                    <a:pt x="74545" y="72283"/>
                    <a:pt x="74236" y="72283"/>
                  </a:cubicBezTo>
                  <a:cubicBezTo>
                    <a:pt x="73938" y="72283"/>
                    <a:pt x="73676" y="72033"/>
                    <a:pt x="73676" y="71723"/>
                  </a:cubicBezTo>
                  <a:cubicBezTo>
                    <a:pt x="73676" y="71414"/>
                    <a:pt x="73926" y="71152"/>
                    <a:pt x="74236" y="71152"/>
                  </a:cubicBezTo>
                  <a:close/>
                  <a:moveTo>
                    <a:pt x="77855" y="71152"/>
                  </a:moveTo>
                  <a:cubicBezTo>
                    <a:pt x="78153" y="71152"/>
                    <a:pt x="78415" y="71414"/>
                    <a:pt x="78415" y="71723"/>
                  </a:cubicBezTo>
                  <a:cubicBezTo>
                    <a:pt x="78415" y="72021"/>
                    <a:pt x="78165" y="72283"/>
                    <a:pt x="77855" y="72283"/>
                  </a:cubicBezTo>
                  <a:cubicBezTo>
                    <a:pt x="77546" y="72283"/>
                    <a:pt x="77284" y="72033"/>
                    <a:pt x="77284" y="71723"/>
                  </a:cubicBezTo>
                  <a:cubicBezTo>
                    <a:pt x="77284" y="71414"/>
                    <a:pt x="77546" y="71152"/>
                    <a:pt x="77855" y="71152"/>
                  </a:cubicBezTo>
                  <a:close/>
                  <a:moveTo>
                    <a:pt x="81570" y="71152"/>
                  </a:moveTo>
                  <a:cubicBezTo>
                    <a:pt x="81868" y="71152"/>
                    <a:pt x="82141" y="71414"/>
                    <a:pt x="82141" y="71723"/>
                  </a:cubicBezTo>
                  <a:cubicBezTo>
                    <a:pt x="82141" y="72021"/>
                    <a:pt x="81879" y="72283"/>
                    <a:pt x="81570" y="72283"/>
                  </a:cubicBezTo>
                  <a:cubicBezTo>
                    <a:pt x="81260" y="72283"/>
                    <a:pt x="81010" y="72033"/>
                    <a:pt x="81010" y="71723"/>
                  </a:cubicBezTo>
                  <a:cubicBezTo>
                    <a:pt x="81010" y="71414"/>
                    <a:pt x="81260" y="71152"/>
                    <a:pt x="81570" y="71152"/>
                  </a:cubicBezTo>
                  <a:close/>
                  <a:moveTo>
                    <a:pt x="85308" y="71152"/>
                  </a:moveTo>
                  <a:cubicBezTo>
                    <a:pt x="85606" y="71152"/>
                    <a:pt x="85880" y="71414"/>
                    <a:pt x="85880" y="71723"/>
                  </a:cubicBezTo>
                  <a:cubicBezTo>
                    <a:pt x="85880" y="72021"/>
                    <a:pt x="85618" y="72283"/>
                    <a:pt x="85308" y="72283"/>
                  </a:cubicBezTo>
                  <a:cubicBezTo>
                    <a:pt x="84999" y="72283"/>
                    <a:pt x="84749" y="72033"/>
                    <a:pt x="84749" y="71723"/>
                  </a:cubicBezTo>
                  <a:cubicBezTo>
                    <a:pt x="84749" y="71414"/>
                    <a:pt x="84999" y="71152"/>
                    <a:pt x="85308" y="71152"/>
                  </a:cubicBezTo>
                  <a:close/>
                  <a:moveTo>
                    <a:pt x="89035" y="71152"/>
                  </a:moveTo>
                  <a:cubicBezTo>
                    <a:pt x="89333" y="71152"/>
                    <a:pt x="89595" y="71414"/>
                    <a:pt x="89595" y="71723"/>
                  </a:cubicBezTo>
                  <a:cubicBezTo>
                    <a:pt x="89595" y="72021"/>
                    <a:pt x="89345" y="72283"/>
                    <a:pt x="89035" y="72283"/>
                  </a:cubicBezTo>
                  <a:cubicBezTo>
                    <a:pt x="88714" y="72283"/>
                    <a:pt x="88464" y="72033"/>
                    <a:pt x="88464" y="71723"/>
                  </a:cubicBezTo>
                  <a:cubicBezTo>
                    <a:pt x="88464" y="71414"/>
                    <a:pt x="88714" y="71152"/>
                    <a:pt x="89035" y="71152"/>
                  </a:cubicBezTo>
                  <a:close/>
                  <a:moveTo>
                    <a:pt x="92762" y="71152"/>
                  </a:moveTo>
                  <a:cubicBezTo>
                    <a:pt x="93059" y="71152"/>
                    <a:pt x="93333" y="71414"/>
                    <a:pt x="93333" y="71723"/>
                  </a:cubicBezTo>
                  <a:cubicBezTo>
                    <a:pt x="93333" y="72021"/>
                    <a:pt x="93071" y="72283"/>
                    <a:pt x="92762" y="72283"/>
                  </a:cubicBezTo>
                  <a:cubicBezTo>
                    <a:pt x="92452" y="72283"/>
                    <a:pt x="92202" y="72033"/>
                    <a:pt x="92202" y="71723"/>
                  </a:cubicBezTo>
                  <a:cubicBezTo>
                    <a:pt x="92202" y="71414"/>
                    <a:pt x="92452" y="71152"/>
                    <a:pt x="92762" y="71152"/>
                  </a:cubicBezTo>
                  <a:close/>
                  <a:moveTo>
                    <a:pt x="96488" y="71152"/>
                  </a:moveTo>
                  <a:cubicBezTo>
                    <a:pt x="96786" y="71152"/>
                    <a:pt x="97048" y="71414"/>
                    <a:pt x="97048" y="71723"/>
                  </a:cubicBezTo>
                  <a:cubicBezTo>
                    <a:pt x="97048" y="72021"/>
                    <a:pt x="96798" y="72283"/>
                    <a:pt x="96488" y="72283"/>
                  </a:cubicBezTo>
                  <a:cubicBezTo>
                    <a:pt x="96191" y="72283"/>
                    <a:pt x="95917" y="72033"/>
                    <a:pt x="95917" y="71723"/>
                  </a:cubicBezTo>
                  <a:cubicBezTo>
                    <a:pt x="95917" y="71414"/>
                    <a:pt x="96179" y="71152"/>
                    <a:pt x="96488" y="71152"/>
                  </a:cubicBezTo>
                  <a:close/>
                  <a:moveTo>
                    <a:pt x="100203" y="71152"/>
                  </a:moveTo>
                  <a:cubicBezTo>
                    <a:pt x="100501" y="71152"/>
                    <a:pt x="100775" y="71414"/>
                    <a:pt x="100775" y="71723"/>
                  </a:cubicBezTo>
                  <a:cubicBezTo>
                    <a:pt x="100775" y="72021"/>
                    <a:pt x="100513" y="72283"/>
                    <a:pt x="100203" y="72283"/>
                  </a:cubicBezTo>
                  <a:cubicBezTo>
                    <a:pt x="99905" y="72283"/>
                    <a:pt x="99644" y="72033"/>
                    <a:pt x="99644" y="71723"/>
                  </a:cubicBezTo>
                  <a:cubicBezTo>
                    <a:pt x="99644" y="71414"/>
                    <a:pt x="99894" y="71152"/>
                    <a:pt x="100203" y="71152"/>
                  </a:cubicBezTo>
                  <a:close/>
                  <a:moveTo>
                    <a:pt x="103942" y="71152"/>
                  </a:moveTo>
                  <a:cubicBezTo>
                    <a:pt x="104239" y="71152"/>
                    <a:pt x="104513" y="71414"/>
                    <a:pt x="104513" y="71723"/>
                  </a:cubicBezTo>
                  <a:cubicBezTo>
                    <a:pt x="104513" y="72021"/>
                    <a:pt x="104251" y="72283"/>
                    <a:pt x="103942" y="72283"/>
                  </a:cubicBezTo>
                  <a:cubicBezTo>
                    <a:pt x="103644" y="72283"/>
                    <a:pt x="103382" y="72033"/>
                    <a:pt x="103382" y="71723"/>
                  </a:cubicBezTo>
                  <a:cubicBezTo>
                    <a:pt x="103382" y="71414"/>
                    <a:pt x="103632" y="71152"/>
                    <a:pt x="103942" y="71152"/>
                  </a:cubicBezTo>
                  <a:close/>
                  <a:moveTo>
                    <a:pt x="107668" y="71152"/>
                  </a:moveTo>
                  <a:cubicBezTo>
                    <a:pt x="107966" y="71152"/>
                    <a:pt x="108228" y="71414"/>
                    <a:pt x="108228" y="71723"/>
                  </a:cubicBezTo>
                  <a:cubicBezTo>
                    <a:pt x="108228" y="72021"/>
                    <a:pt x="107978" y="72283"/>
                    <a:pt x="107668" y="72283"/>
                  </a:cubicBezTo>
                  <a:cubicBezTo>
                    <a:pt x="107371" y="72283"/>
                    <a:pt x="107097" y="72033"/>
                    <a:pt x="107097" y="71723"/>
                  </a:cubicBezTo>
                  <a:cubicBezTo>
                    <a:pt x="107097" y="71414"/>
                    <a:pt x="107347" y="71152"/>
                    <a:pt x="107668" y="71152"/>
                  </a:cubicBezTo>
                  <a:close/>
                  <a:moveTo>
                    <a:pt x="111395" y="71152"/>
                  </a:moveTo>
                  <a:cubicBezTo>
                    <a:pt x="111693" y="71152"/>
                    <a:pt x="111967" y="71414"/>
                    <a:pt x="111967" y="71723"/>
                  </a:cubicBezTo>
                  <a:cubicBezTo>
                    <a:pt x="111967" y="72021"/>
                    <a:pt x="111705" y="72283"/>
                    <a:pt x="111395" y="72283"/>
                  </a:cubicBezTo>
                  <a:cubicBezTo>
                    <a:pt x="111085" y="72283"/>
                    <a:pt x="110835" y="72033"/>
                    <a:pt x="110835" y="71723"/>
                  </a:cubicBezTo>
                  <a:cubicBezTo>
                    <a:pt x="110835" y="71414"/>
                    <a:pt x="111085" y="71152"/>
                    <a:pt x="111395" y="71152"/>
                  </a:cubicBezTo>
                  <a:close/>
                  <a:moveTo>
                    <a:pt x="115122" y="71152"/>
                  </a:moveTo>
                  <a:cubicBezTo>
                    <a:pt x="115419" y="71152"/>
                    <a:pt x="115681" y="71414"/>
                    <a:pt x="115681" y="71723"/>
                  </a:cubicBezTo>
                  <a:cubicBezTo>
                    <a:pt x="115681" y="72021"/>
                    <a:pt x="115431" y="72283"/>
                    <a:pt x="115122" y="72283"/>
                  </a:cubicBezTo>
                  <a:cubicBezTo>
                    <a:pt x="114812" y="72283"/>
                    <a:pt x="114550" y="72033"/>
                    <a:pt x="114550" y="71723"/>
                  </a:cubicBezTo>
                  <a:cubicBezTo>
                    <a:pt x="114550" y="71414"/>
                    <a:pt x="114812" y="71152"/>
                    <a:pt x="115122" y="71152"/>
                  </a:cubicBezTo>
                  <a:close/>
                  <a:moveTo>
                    <a:pt x="118860" y="71152"/>
                  </a:moveTo>
                  <a:cubicBezTo>
                    <a:pt x="119158" y="71152"/>
                    <a:pt x="119420" y="71414"/>
                    <a:pt x="119420" y="71723"/>
                  </a:cubicBezTo>
                  <a:cubicBezTo>
                    <a:pt x="119420" y="72021"/>
                    <a:pt x="119170" y="72283"/>
                    <a:pt x="118860" y="72283"/>
                  </a:cubicBezTo>
                  <a:cubicBezTo>
                    <a:pt x="118539" y="72283"/>
                    <a:pt x="118289" y="72033"/>
                    <a:pt x="118289" y="71723"/>
                  </a:cubicBezTo>
                  <a:cubicBezTo>
                    <a:pt x="118289" y="71414"/>
                    <a:pt x="118539" y="71152"/>
                    <a:pt x="118860" y="71152"/>
                  </a:cubicBezTo>
                  <a:close/>
                  <a:moveTo>
                    <a:pt x="122575" y="71152"/>
                  </a:moveTo>
                  <a:cubicBezTo>
                    <a:pt x="122873" y="71152"/>
                    <a:pt x="123146" y="71414"/>
                    <a:pt x="123146" y="71723"/>
                  </a:cubicBezTo>
                  <a:cubicBezTo>
                    <a:pt x="123146" y="72021"/>
                    <a:pt x="122885" y="72283"/>
                    <a:pt x="122575" y="72283"/>
                  </a:cubicBezTo>
                  <a:cubicBezTo>
                    <a:pt x="122265" y="72283"/>
                    <a:pt x="122015" y="72033"/>
                    <a:pt x="122015" y="71723"/>
                  </a:cubicBezTo>
                  <a:cubicBezTo>
                    <a:pt x="122027" y="71414"/>
                    <a:pt x="122277" y="71152"/>
                    <a:pt x="122575" y="71152"/>
                  </a:cubicBezTo>
                  <a:close/>
                  <a:moveTo>
                    <a:pt x="126314" y="71152"/>
                  </a:moveTo>
                  <a:cubicBezTo>
                    <a:pt x="126611" y="71152"/>
                    <a:pt x="126873" y="71414"/>
                    <a:pt x="126873" y="71723"/>
                  </a:cubicBezTo>
                  <a:cubicBezTo>
                    <a:pt x="126873" y="72021"/>
                    <a:pt x="126623" y="72283"/>
                    <a:pt x="126314" y="72283"/>
                  </a:cubicBezTo>
                  <a:cubicBezTo>
                    <a:pt x="126004" y="72283"/>
                    <a:pt x="125742" y="72033"/>
                    <a:pt x="125742" y="71723"/>
                  </a:cubicBezTo>
                  <a:cubicBezTo>
                    <a:pt x="125742" y="71414"/>
                    <a:pt x="126004" y="71152"/>
                    <a:pt x="126314" y="71152"/>
                  </a:cubicBezTo>
                  <a:close/>
                  <a:moveTo>
                    <a:pt x="130028" y="71152"/>
                  </a:moveTo>
                  <a:cubicBezTo>
                    <a:pt x="130326" y="71152"/>
                    <a:pt x="130600" y="71414"/>
                    <a:pt x="130600" y="71723"/>
                  </a:cubicBezTo>
                  <a:cubicBezTo>
                    <a:pt x="130600" y="72021"/>
                    <a:pt x="130350" y="72283"/>
                    <a:pt x="130028" y="72283"/>
                  </a:cubicBezTo>
                  <a:cubicBezTo>
                    <a:pt x="129731" y="72283"/>
                    <a:pt x="129469" y="72033"/>
                    <a:pt x="129469" y="71723"/>
                  </a:cubicBezTo>
                  <a:cubicBezTo>
                    <a:pt x="129469" y="71414"/>
                    <a:pt x="129719" y="71152"/>
                    <a:pt x="130028" y="71152"/>
                  </a:cubicBezTo>
                  <a:close/>
                  <a:moveTo>
                    <a:pt x="133767" y="71152"/>
                  </a:moveTo>
                  <a:cubicBezTo>
                    <a:pt x="134065" y="71152"/>
                    <a:pt x="134326" y="71414"/>
                    <a:pt x="134326" y="71723"/>
                  </a:cubicBezTo>
                  <a:cubicBezTo>
                    <a:pt x="134326" y="72021"/>
                    <a:pt x="134076" y="72283"/>
                    <a:pt x="133767" y="72283"/>
                  </a:cubicBezTo>
                  <a:cubicBezTo>
                    <a:pt x="133469" y="72283"/>
                    <a:pt x="133207" y="72033"/>
                    <a:pt x="133207" y="71723"/>
                  </a:cubicBezTo>
                  <a:cubicBezTo>
                    <a:pt x="133207" y="71414"/>
                    <a:pt x="133457" y="71152"/>
                    <a:pt x="133767" y="71152"/>
                  </a:cubicBezTo>
                  <a:close/>
                  <a:moveTo>
                    <a:pt x="137494" y="71152"/>
                  </a:moveTo>
                  <a:cubicBezTo>
                    <a:pt x="137791" y="71152"/>
                    <a:pt x="138053" y="71414"/>
                    <a:pt x="138053" y="71723"/>
                  </a:cubicBezTo>
                  <a:cubicBezTo>
                    <a:pt x="138053" y="72021"/>
                    <a:pt x="137803" y="72283"/>
                    <a:pt x="137494" y="72283"/>
                  </a:cubicBezTo>
                  <a:cubicBezTo>
                    <a:pt x="137196" y="72283"/>
                    <a:pt x="136922" y="72033"/>
                    <a:pt x="136922" y="71723"/>
                  </a:cubicBezTo>
                  <a:cubicBezTo>
                    <a:pt x="136934" y="71414"/>
                    <a:pt x="137172" y="71152"/>
                    <a:pt x="137494" y="71152"/>
                  </a:cubicBezTo>
                  <a:close/>
                  <a:moveTo>
                    <a:pt x="141220" y="71152"/>
                  </a:moveTo>
                  <a:cubicBezTo>
                    <a:pt x="141518" y="71152"/>
                    <a:pt x="141792" y="71414"/>
                    <a:pt x="141792" y="71723"/>
                  </a:cubicBezTo>
                  <a:cubicBezTo>
                    <a:pt x="141792" y="72021"/>
                    <a:pt x="141530" y="72283"/>
                    <a:pt x="141220" y="72283"/>
                  </a:cubicBezTo>
                  <a:cubicBezTo>
                    <a:pt x="140911" y="72283"/>
                    <a:pt x="140661" y="72033"/>
                    <a:pt x="140661" y="71723"/>
                  </a:cubicBezTo>
                  <a:cubicBezTo>
                    <a:pt x="140661" y="71414"/>
                    <a:pt x="140911" y="71152"/>
                    <a:pt x="141220" y="71152"/>
                  </a:cubicBezTo>
                  <a:close/>
                  <a:moveTo>
                    <a:pt x="144947" y="71152"/>
                  </a:moveTo>
                  <a:cubicBezTo>
                    <a:pt x="145244" y="71152"/>
                    <a:pt x="145506" y="71414"/>
                    <a:pt x="145506" y="71723"/>
                  </a:cubicBezTo>
                  <a:cubicBezTo>
                    <a:pt x="145506" y="72021"/>
                    <a:pt x="145256" y="72283"/>
                    <a:pt x="144947" y="72283"/>
                  </a:cubicBezTo>
                  <a:cubicBezTo>
                    <a:pt x="144637" y="72283"/>
                    <a:pt x="144375" y="72033"/>
                    <a:pt x="144375" y="71723"/>
                  </a:cubicBezTo>
                  <a:cubicBezTo>
                    <a:pt x="144375" y="71414"/>
                    <a:pt x="144637" y="71152"/>
                    <a:pt x="144947" y="71152"/>
                  </a:cubicBezTo>
                  <a:close/>
                  <a:moveTo>
                    <a:pt x="148685" y="71152"/>
                  </a:moveTo>
                  <a:cubicBezTo>
                    <a:pt x="148983" y="71152"/>
                    <a:pt x="149245" y="71414"/>
                    <a:pt x="149245" y="71723"/>
                  </a:cubicBezTo>
                  <a:cubicBezTo>
                    <a:pt x="149245" y="72021"/>
                    <a:pt x="148995" y="72283"/>
                    <a:pt x="148685" y="72283"/>
                  </a:cubicBezTo>
                  <a:cubicBezTo>
                    <a:pt x="148364" y="72283"/>
                    <a:pt x="148114" y="72033"/>
                    <a:pt x="148114" y="71723"/>
                  </a:cubicBezTo>
                  <a:cubicBezTo>
                    <a:pt x="148114" y="71414"/>
                    <a:pt x="148364" y="71152"/>
                    <a:pt x="148685" y="71152"/>
                  </a:cubicBezTo>
                  <a:close/>
                  <a:moveTo>
                    <a:pt x="152400" y="71152"/>
                  </a:moveTo>
                  <a:cubicBezTo>
                    <a:pt x="152698" y="71152"/>
                    <a:pt x="152972" y="71414"/>
                    <a:pt x="152972" y="71723"/>
                  </a:cubicBezTo>
                  <a:cubicBezTo>
                    <a:pt x="152972" y="72021"/>
                    <a:pt x="152710" y="72283"/>
                    <a:pt x="152400" y="72283"/>
                  </a:cubicBezTo>
                  <a:cubicBezTo>
                    <a:pt x="152091" y="72283"/>
                    <a:pt x="151841" y="72033"/>
                    <a:pt x="151841" y="71723"/>
                  </a:cubicBezTo>
                  <a:cubicBezTo>
                    <a:pt x="151841" y="71414"/>
                    <a:pt x="152091" y="71152"/>
                    <a:pt x="152400" y="71152"/>
                  </a:cubicBezTo>
                  <a:close/>
                  <a:moveTo>
                    <a:pt x="156139" y="71152"/>
                  </a:moveTo>
                  <a:cubicBezTo>
                    <a:pt x="156436" y="71152"/>
                    <a:pt x="156698" y="71414"/>
                    <a:pt x="156698" y="71723"/>
                  </a:cubicBezTo>
                  <a:cubicBezTo>
                    <a:pt x="156698" y="72021"/>
                    <a:pt x="156448" y="72283"/>
                    <a:pt x="156139" y="72283"/>
                  </a:cubicBezTo>
                  <a:cubicBezTo>
                    <a:pt x="155829" y="72283"/>
                    <a:pt x="155567" y="72033"/>
                    <a:pt x="155567" y="71723"/>
                  </a:cubicBezTo>
                  <a:cubicBezTo>
                    <a:pt x="155567" y="71414"/>
                    <a:pt x="155829" y="71152"/>
                    <a:pt x="156139" y="71152"/>
                  </a:cubicBezTo>
                  <a:close/>
                  <a:moveTo>
                    <a:pt x="159853" y="71152"/>
                  </a:moveTo>
                  <a:cubicBezTo>
                    <a:pt x="160151" y="71152"/>
                    <a:pt x="160425" y="71414"/>
                    <a:pt x="160425" y="71723"/>
                  </a:cubicBezTo>
                  <a:cubicBezTo>
                    <a:pt x="160425" y="72021"/>
                    <a:pt x="160163" y="72283"/>
                    <a:pt x="159853" y="72283"/>
                  </a:cubicBezTo>
                  <a:cubicBezTo>
                    <a:pt x="159544" y="72283"/>
                    <a:pt x="159294" y="72033"/>
                    <a:pt x="159294" y="71723"/>
                  </a:cubicBezTo>
                  <a:cubicBezTo>
                    <a:pt x="159306" y="71414"/>
                    <a:pt x="159544" y="71152"/>
                    <a:pt x="159853" y="71152"/>
                  </a:cubicBezTo>
                  <a:close/>
                  <a:moveTo>
                    <a:pt x="0" y="0"/>
                  </a:moveTo>
                  <a:lnTo>
                    <a:pt x="0" y="631"/>
                  </a:lnTo>
                  <a:cubicBezTo>
                    <a:pt x="155" y="726"/>
                    <a:pt x="238" y="893"/>
                    <a:pt x="238" y="1084"/>
                  </a:cubicBezTo>
                  <a:cubicBezTo>
                    <a:pt x="238" y="1274"/>
                    <a:pt x="155" y="1441"/>
                    <a:pt x="0" y="1548"/>
                  </a:cubicBezTo>
                  <a:lnTo>
                    <a:pt x="0" y="4346"/>
                  </a:lnTo>
                  <a:cubicBezTo>
                    <a:pt x="155" y="4453"/>
                    <a:pt x="238" y="4608"/>
                    <a:pt x="238" y="4810"/>
                  </a:cubicBezTo>
                  <a:cubicBezTo>
                    <a:pt x="238" y="5001"/>
                    <a:pt x="155" y="5167"/>
                    <a:pt x="0" y="5263"/>
                  </a:cubicBezTo>
                  <a:lnTo>
                    <a:pt x="0" y="8084"/>
                  </a:lnTo>
                  <a:cubicBezTo>
                    <a:pt x="155" y="8180"/>
                    <a:pt x="238" y="8346"/>
                    <a:pt x="238" y="8537"/>
                  </a:cubicBezTo>
                  <a:cubicBezTo>
                    <a:pt x="238" y="8739"/>
                    <a:pt x="155" y="8894"/>
                    <a:pt x="0" y="9001"/>
                  </a:cubicBezTo>
                  <a:lnTo>
                    <a:pt x="0" y="11811"/>
                  </a:lnTo>
                  <a:cubicBezTo>
                    <a:pt x="155" y="11918"/>
                    <a:pt x="238" y="12085"/>
                    <a:pt x="238" y="12275"/>
                  </a:cubicBezTo>
                  <a:cubicBezTo>
                    <a:pt x="238" y="12466"/>
                    <a:pt x="155" y="12633"/>
                    <a:pt x="0" y="12740"/>
                  </a:cubicBezTo>
                  <a:lnTo>
                    <a:pt x="0" y="15550"/>
                  </a:lnTo>
                  <a:cubicBezTo>
                    <a:pt x="155" y="15657"/>
                    <a:pt x="238" y="15823"/>
                    <a:pt x="238" y="16014"/>
                  </a:cubicBezTo>
                  <a:cubicBezTo>
                    <a:pt x="238" y="16204"/>
                    <a:pt x="155" y="16371"/>
                    <a:pt x="0" y="16478"/>
                  </a:cubicBezTo>
                  <a:lnTo>
                    <a:pt x="0" y="19288"/>
                  </a:lnTo>
                  <a:cubicBezTo>
                    <a:pt x="155" y="19395"/>
                    <a:pt x="238" y="19550"/>
                    <a:pt x="238" y="19753"/>
                  </a:cubicBezTo>
                  <a:cubicBezTo>
                    <a:pt x="238" y="19943"/>
                    <a:pt x="155" y="20110"/>
                    <a:pt x="0" y="20205"/>
                  </a:cubicBezTo>
                  <a:lnTo>
                    <a:pt x="0" y="23027"/>
                  </a:lnTo>
                  <a:cubicBezTo>
                    <a:pt x="155" y="23122"/>
                    <a:pt x="238" y="23289"/>
                    <a:pt x="238" y="23479"/>
                  </a:cubicBezTo>
                  <a:cubicBezTo>
                    <a:pt x="238" y="23682"/>
                    <a:pt x="155" y="23836"/>
                    <a:pt x="0" y="23944"/>
                  </a:cubicBezTo>
                  <a:lnTo>
                    <a:pt x="0" y="26753"/>
                  </a:lnTo>
                  <a:cubicBezTo>
                    <a:pt x="155" y="26861"/>
                    <a:pt x="238" y="27027"/>
                    <a:pt x="238" y="27218"/>
                  </a:cubicBezTo>
                  <a:cubicBezTo>
                    <a:pt x="238" y="27408"/>
                    <a:pt x="155" y="27575"/>
                    <a:pt x="0" y="27682"/>
                  </a:cubicBezTo>
                  <a:lnTo>
                    <a:pt x="0" y="30492"/>
                  </a:lnTo>
                  <a:cubicBezTo>
                    <a:pt x="155" y="30599"/>
                    <a:pt x="238" y="30766"/>
                    <a:pt x="238" y="30956"/>
                  </a:cubicBezTo>
                  <a:cubicBezTo>
                    <a:pt x="238" y="31147"/>
                    <a:pt x="155" y="31313"/>
                    <a:pt x="0" y="31421"/>
                  </a:cubicBezTo>
                  <a:lnTo>
                    <a:pt x="0" y="34219"/>
                  </a:lnTo>
                  <a:cubicBezTo>
                    <a:pt x="155" y="34314"/>
                    <a:pt x="238" y="34481"/>
                    <a:pt x="238" y="34671"/>
                  </a:cubicBezTo>
                  <a:cubicBezTo>
                    <a:pt x="238" y="34873"/>
                    <a:pt x="155" y="35028"/>
                    <a:pt x="0" y="35135"/>
                  </a:cubicBezTo>
                  <a:lnTo>
                    <a:pt x="0" y="37945"/>
                  </a:lnTo>
                  <a:cubicBezTo>
                    <a:pt x="155" y="38052"/>
                    <a:pt x="238" y="38219"/>
                    <a:pt x="238" y="38410"/>
                  </a:cubicBezTo>
                  <a:cubicBezTo>
                    <a:pt x="238" y="38600"/>
                    <a:pt x="155" y="38767"/>
                    <a:pt x="0" y="38874"/>
                  </a:cubicBezTo>
                  <a:lnTo>
                    <a:pt x="0" y="41684"/>
                  </a:lnTo>
                  <a:cubicBezTo>
                    <a:pt x="155" y="41791"/>
                    <a:pt x="238" y="41958"/>
                    <a:pt x="238" y="42148"/>
                  </a:cubicBezTo>
                  <a:cubicBezTo>
                    <a:pt x="238" y="42339"/>
                    <a:pt x="155" y="42505"/>
                    <a:pt x="0" y="42612"/>
                  </a:cubicBezTo>
                  <a:lnTo>
                    <a:pt x="0" y="45422"/>
                  </a:lnTo>
                  <a:cubicBezTo>
                    <a:pt x="155" y="45529"/>
                    <a:pt x="238" y="45684"/>
                    <a:pt x="238" y="45887"/>
                  </a:cubicBezTo>
                  <a:cubicBezTo>
                    <a:pt x="238" y="46077"/>
                    <a:pt x="155" y="46244"/>
                    <a:pt x="0" y="46339"/>
                  </a:cubicBezTo>
                  <a:lnTo>
                    <a:pt x="0" y="49161"/>
                  </a:lnTo>
                  <a:cubicBezTo>
                    <a:pt x="155" y="49256"/>
                    <a:pt x="238" y="49423"/>
                    <a:pt x="238" y="49613"/>
                  </a:cubicBezTo>
                  <a:cubicBezTo>
                    <a:pt x="238" y="49816"/>
                    <a:pt x="155" y="49971"/>
                    <a:pt x="0" y="50078"/>
                  </a:cubicBezTo>
                  <a:lnTo>
                    <a:pt x="0" y="52888"/>
                  </a:lnTo>
                  <a:cubicBezTo>
                    <a:pt x="155" y="52995"/>
                    <a:pt x="238" y="53161"/>
                    <a:pt x="238" y="53352"/>
                  </a:cubicBezTo>
                  <a:cubicBezTo>
                    <a:pt x="238" y="53542"/>
                    <a:pt x="155" y="53709"/>
                    <a:pt x="0" y="53816"/>
                  </a:cubicBezTo>
                  <a:lnTo>
                    <a:pt x="0" y="56626"/>
                  </a:lnTo>
                  <a:cubicBezTo>
                    <a:pt x="155" y="56733"/>
                    <a:pt x="238" y="56900"/>
                    <a:pt x="238" y="57090"/>
                  </a:cubicBezTo>
                  <a:cubicBezTo>
                    <a:pt x="238" y="57281"/>
                    <a:pt x="155" y="57448"/>
                    <a:pt x="0" y="57555"/>
                  </a:cubicBezTo>
                  <a:lnTo>
                    <a:pt x="0" y="60365"/>
                  </a:lnTo>
                  <a:cubicBezTo>
                    <a:pt x="155" y="60472"/>
                    <a:pt x="238" y="60627"/>
                    <a:pt x="238" y="60829"/>
                  </a:cubicBezTo>
                  <a:cubicBezTo>
                    <a:pt x="238" y="61019"/>
                    <a:pt x="155" y="61186"/>
                    <a:pt x="0" y="61281"/>
                  </a:cubicBezTo>
                  <a:lnTo>
                    <a:pt x="0" y="63901"/>
                  </a:lnTo>
                  <a:cubicBezTo>
                    <a:pt x="155" y="64008"/>
                    <a:pt x="238" y="64175"/>
                    <a:pt x="238" y="64365"/>
                  </a:cubicBezTo>
                  <a:cubicBezTo>
                    <a:pt x="238" y="64556"/>
                    <a:pt x="155" y="64722"/>
                    <a:pt x="0" y="64829"/>
                  </a:cubicBezTo>
                  <a:lnTo>
                    <a:pt x="0" y="67639"/>
                  </a:lnTo>
                  <a:cubicBezTo>
                    <a:pt x="155" y="67747"/>
                    <a:pt x="238" y="67913"/>
                    <a:pt x="238" y="68104"/>
                  </a:cubicBezTo>
                  <a:cubicBezTo>
                    <a:pt x="238" y="68294"/>
                    <a:pt x="155" y="68461"/>
                    <a:pt x="0" y="68568"/>
                  </a:cubicBezTo>
                  <a:lnTo>
                    <a:pt x="0" y="71378"/>
                  </a:lnTo>
                  <a:cubicBezTo>
                    <a:pt x="155" y="71485"/>
                    <a:pt x="238" y="71640"/>
                    <a:pt x="238" y="71842"/>
                  </a:cubicBezTo>
                  <a:cubicBezTo>
                    <a:pt x="238" y="72033"/>
                    <a:pt x="155" y="72199"/>
                    <a:pt x="0" y="72295"/>
                  </a:cubicBezTo>
                  <a:lnTo>
                    <a:pt x="0" y="73057"/>
                  </a:lnTo>
                  <a:lnTo>
                    <a:pt x="163116" y="73057"/>
                  </a:lnTo>
                  <a:lnTo>
                    <a:pt x="161937" y="70497"/>
                  </a:lnTo>
                  <a:cubicBezTo>
                    <a:pt x="161866" y="70533"/>
                    <a:pt x="161806" y="70544"/>
                    <a:pt x="161711" y="70544"/>
                  </a:cubicBezTo>
                  <a:cubicBezTo>
                    <a:pt x="161413" y="70544"/>
                    <a:pt x="161151" y="70294"/>
                    <a:pt x="161151" y="69973"/>
                  </a:cubicBezTo>
                  <a:cubicBezTo>
                    <a:pt x="161151" y="69759"/>
                    <a:pt x="161270" y="69580"/>
                    <a:pt x="161461" y="69485"/>
                  </a:cubicBezTo>
                  <a:lnTo>
                    <a:pt x="158413" y="62877"/>
                  </a:lnTo>
                  <a:cubicBezTo>
                    <a:pt x="158306" y="62996"/>
                    <a:pt x="158163" y="63091"/>
                    <a:pt x="157984" y="63091"/>
                  </a:cubicBezTo>
                  <a:cubicBezTo>
                    <a:pt x="157663" y="63091"/>
                    <a:pt x="157413" y="62829"/>
                    <a:pt x="157413" y="62520"/>
                  </a:cubicBezTo>
                  <a:cubicBezTo>
                    <a:pt x="157413" y="62210"/>
                    <a:pt x="157663" y="61960"/>
                    <a:pt x="157984" y="61960"/>
                  </a:cubicBezTo>
                  <a:lnTo>
                    <a:pt x="157996" y="61960"/>
                  </a:lnTo>
                  <a:lnTo>
                    <a:pt x="156020" y="57674"/>
                  </a:lnTo>
                  <a:cubicBezTo>
                    <a:pt x="155746" y="57626"/>
                    <a:pt x="155555" y="57388"/>
                    <a:pt x="155555" y="57114"/>
                  </a:cubicBezTo>
                  <a:cubicBezTo>
                    <a:pt x="155555" y="57019"/>
                    <a:pt x="155579" y="56924"/>
                    <a:pt x="155627" y="56840"/>
                  </a:cubicBezTo>
                  <a:lnTo>
                    <a:pt x="154828" y="55103"/>
                  </a:lnTo>
                  <a:lnTo>
                    <a:pt x="154828" y="55103"/>
                  </a:lnTo>
                  <a:cubicBezTo>
                    <a:pt x="154829" y="55114"/>
                    <a:pt x="154829" y="55126"/>
                    <a:pt x="154829" y="55138"/>
                  </a:cubicBezTo>
                  <a:cubicBezTo>
                    <a:pt x="154829" y="55435"/>
                    <a:pt x="154567" y="55709"/>
                    <a:pt x="154258" y="55709"/>
                  </a:cubicBezTo>
                  <a:cubicBezTo>
                    <a:pt x="153948" y="55709"/>
                    <a:pt x="153698" y="55459"/>
                    <a:pt x="153698" y="55138"/>
                  </a:cubicBezTo>
                  <a:cubicBezTo>
                    <a:pt x="153698" y="54828"/>
                    <a:pt x="153948" y="54578"/>
                    <a:pt x="154258" y="54578"/>
                  </a:cubicBezTo>
                  <a:cubicBezTo>
                    <a:pt x="154413" y="54578"/>
                    <a:pt x="154561" y="54646"/>
                    <a:pt x="154668" y="54755"/>
                  </a:cubicBezTo>
                  <a:lnTo>
                    <a:pt x="154668" y="54755"/>
                  </a:lnTo>
                  <a:lnTo>
                    <a:pt x="152567" y="50185"/>
                  </a:lnTo>
                  <a:cubicBezTo>
                    <a:pt x="152507" y="50197"/>
                    <a:pt x="152448" y="50209"/>
                    <a:pt x="152388" y="50209"/>
                  </a:cubicBezTo>
                  <a:cubicBezTo>
                    <a:pt x="152079" y="50209"/>
                    <a:pt x="151817" y="49959"/>
                    <a:pt x="151817" y="49649"/>
                  </a:cubicBezTo>
                  <a:cubicBezTo>
                    <a:pt x="151817" y="49435"/>
                    <a:pt x="151924" y="49256"/>
                    <a:pt x="152102" y="49173"/>
                  </a:cubicBezTo>
                  <a:lnTo>
                    <a:pt x="149066" y="42577"/>
                  </a:lnTo>
                  <a:cubicBezTo>
                    <a:pt x="148959" y="42684"/>
                    <a:pt x="148828" y="42755"/>
                    <a:pt x="148662" y="42755"/>
                  </a:cubicBezTo>
                  <a:cubicBezTo>
                    <a:pt x="148352" y="42755"/>
                    <a:pt x="148102" y="42505"/>
                    <a:pt x="148102" y="42196"/>
                  </a:cubicBezTo>
                  <a:cubicBezTo>
                    <a:pt x="148102" y="41898"/>
                    <a:pt x="148340" y="41660"/>
                    <a:pt x="148638" y="41636"/>
                  </a:cubicBezTo>
                  <a:lnTo>
                    <a:pt x="146530" y="37100"/>
                  </a:lnTo>
                  <a:cubicBezTo>
                    <a:pt x="146352" y="37017"/>
                    <a:pt x="146221" y="36814"/>
                    <a:pt x="146221" y="36612"/>
                  </a:cubicBezTo>
                  <a:cubicBezTo>
                    <a:pt x="146221" y="36564"/>
                    <a:pt x="146221" y="36516"/>
                    <a:pt x="146233" y="36481"/>
                  </a:cubicBezTo>
                  <a:lnTo>
                    <a:pt x="145459" y="34814"/>
                  </a:lnTo>
                  <a:cubicBezTo>
                    <a:pt x="145435" y="35088"/>
                    <a:pt x="145197" y="35302"/>
                    <a:pt x="144911" y="35302"/>
                  </a:cubicBezTo>
                  <a:cubicBezTo>
                    <a:pt x="144602" y="35302"/>
                    <a:pt x="144352" y="35052"/>
                    <a:pt x="144352" y="34731"/>
                  </a:cubicBezTo>
                  <a:cubicBezTo>
                    <a:pt x="144352" y="34421"/>
                    <a:pt x="144602" y="34171"/>
                    <a:pt x="144911" y="34171"/>
                  </a:cubicBezTo>
                  <a:cubicBezTo>
                    <a:pt x="145030" y="34171"/>
                    <a:pt x="145137" y="34195"/>
                    <a:pt x="145221" y="34254"/>
                  </a:cubicBezTo>
                  <a:lnTo>
                    <a:pt x="143125" y="29694"/>
                  </a:lnTo>
                  <a:lnTo>
                    <a:pt x="143054" y="29694"/>
                  </a:lnTo>
                  <a:cubicBezTo>
                    <a:pt x="142744" y="29694"/>
                    <a:pt x="142482" y="29432"/>
                    <a:pt x="142482" y="29123"/>
                  </a:cubicBezTo>
                  <a:cubicBezTo>
                    <a:pt x="142482" y="28956"/>
                    <a:pt x="142566" y="28813"/>
                    <a:pt x="142661" y="28706"/>
                  </a:cubicBezTo>
                  <a:lnTo>
                    <a:pt x="139637" y="22110"/>
                  </a:lnTo>
                  <a:cubicBezTo>
                    <a:pt x="139541" y="22169"/>
                    <a:pt x="139434" y="22217"/>
                    <a:pt x="139315" y="22217"/>
                  </a:cubicBezTo>
                  <a:cubicBezTo>
                    <a:pt x="139018" y="22217"/>
                    <a:pt x="138756" y="21967"/>
                    <a:pt x="138756" y="21658"/>
                  </a:cubicBezTo>
                  <a:cubicBezTo>
                    <a:pt x="138756" y="21396"/>
                    <a:pt x="138934" y="21181"/>
                    <a:pt x="139172" y="21122"/>
                  </a:cubicBezTo>
                  <a:lnTo>
                    <a:pt x="136982" y="16383"/>
                  </a:lnTo>
                  <a:cubicBezTo>
                    <a:pt x="136946" y="16335"/>
                    <a:pt x="136922" y="16276"/>
                    <a:pt x="136910" y="16216"/>
                  </a:cubicBezTo>
                  <a:lnTo>
                    <a:pt x="136089" y="14430"/>
                  </a:lnTo>
                  <a:cubicBezTo>
                    <a:pt x="135993" y="14633"/>
                    <a:pt x="135803" y="14764"/>
                    <a:pt x="135577" y="14764"/>
                  </a:cubicBezTo>
                  <a:cubicBezTo>
                    <a:pt x="135267" y="14764"/>
                    <a:pt x="135017" y="14514"/>
                    <a:pt x="135017" y="14192"/>
                  </a:cubicBezTo>
                  <a:cubicBezTo>
                    <a:pt x="135017" y="13883"/>
                    <a:pt x="135267" y="13633"/>
                    <a:pt x="135577" y="13633"/>
                  </a:cubicBezTo>
                  <a:cubicBezTo>
                    <a:pt x="135636" y="13633"/>
                    <a:pt x="135684" y="13645"/>
                    <a:pt x="135731" y="13657"/>
                  </a:cubicBezTo>
                  <a:lnTo>
                    <a:pt x="133660" y="9156"/>
                  </a:lnTo>
                  <a:cubicBezTo>
                    <a:pt x="133386" y="9120"/>
                    <a:pt x="133160" y="8882"/>
                    <a:pt x="133160" y="8596"/>
                  </a:cubicBezTo>
                  <a:cubicBezTo>
                    <a:pt x="133160" y="8477"/>
                    <a:pt x="133183" y="8382"/>
                    <a:pt x="133267" y="8287"/>
                  </a:cubicBezTo>
                  <a:lnTo>
                    <a:pt x="130207" y="1667"/>
                  </a:lnTo>
                  <a:cubicBezTo>
                    <a:pt x="130135" y="1691"/>
                    <a:pt x="130064" y="1715"/>
                    <a:pt x="129993" y="1715"/>
                  </a:cubicBezTo>
                  <a:cubicBezTo>
                    <a:pt x="129695" y="1715"/>
                    <a:pt x="129421" y="1453"/>
                    <a:pt x="129421" y="1143"/>
                  </a:cubicBezTo>
                  <a:cubicBezTo>
                    <a:pt x="129421" y="917"/>
                    <a:pt x="129552" y="738"/>
                    <a:pt x="129731" y="643"/>
                  </a:cubicBezTo>
                  <a:lnTo>
                    <a:pt x="129433" y="1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5208952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5208952" y="1925382"/>
              <a:ext cx="15977" cy="28243"/>
            </a:xfrm>
            <a:custGeom>
              <a:rect b="b" l="l" r="r" t="t"/>
              <a:pathLst>
                <a:path extrusionOk="0" h="822" w="465">
                  <a:moveTo>
                    <a:pt x="84" y="0"/>
                  </a:moveTo>
                  <a:cubicBezTo>
                    <a:pt x="36" y="84"/>
                    <a:pt x="0" y="179"/>
                    <a:pt x="0" y="286"/>
                  </a:cubicBezTo>
                  <a:cubicBezTo>
                    <a:pt x="0" y="548"/>
                    <a:pt x="191" y="774"/>
                    <a:pt x="465" y="82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4952840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4952840" y="1403365"/>
              <a:ext cx="33191" cy="38104"/>
            </a:xfrm>
            <a:custGeom>
              <a:rect b="b" l="l" r="r" t="t"/>
              <a:pathLst>
                <a:path extrusionOk="0" h="1109" w="966">
                  <a:moveTo>
                    <a:pt x="537" y="1"/>
                  </a:moveTo>
                  <a:cubicBezTo>
                    <a:pt x="239" y="13"/>
                    <a:pt x="1" y="263"/>
                    <a:pt x="1" y="549"/>
                  </a:cubicBezTo>
                  <a:cubicBezTo>
                    <a:pt x="1" y="858"/>
                    <a:pt x="251" y="1108"/>
                    <a:pt x="572" y="1108"/>
                  </a:cubicBezTo>
                  <a:cubicBezTo>
                    <a:pt x="727" y="1108"/>
                    <a:pt x="870" y="1037"/>
                    <a:pt x="965" y="930"/>
                  </a:cubicBezTo>
                  <a:lnTo>
                    <a:pt x="537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5016679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4952840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080896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952840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5081309" y="1661917"/>
              <a:ext cx="25391" cy="36043"/>
            </a:xfrm>
            <a:custGeom>
              <a:rect b="b" l="l" r="r" t="t"/>
              <a:pathLst>
                <a:path extrusionOk="0" h="1049" w="739">
                  <a:moveTo>
                    <a:pt x="286" y="1"/>
                  </a:moveTo>
                  <a:cubicBezTo>
                    <a:pt x="108" y="108"/>
                    <a:pt x="0" y="286"/>
                    <a:pt x="0" y="477"/>
                  </a:cubicBezTo>
                  <a:cubicBezTo>
                    <a:pt x="0" y="775"/>
                    <a:pt x="250" y="1048"/>
                    <a:pt x="560" y="1048"/>
                  </a:cubicBezTo>
                  <a:cubicBezTo>
                    <a:pt x="620" y="1048"/>
                    <a:pt x="679" y="1025"/>
                    <a:pt x="739" y="1013"/>
                  </a:cubicBezTo>
                  <a:lnTo>
                    <a:pt x="286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5016679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5144701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5016679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4952840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5080896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4952840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5080896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14470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5016679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760568" y="960340"/>
              <a:ext cx="22127" cy="33156"/>
            </a:xfrm>
            <a:custGeom>
              <a:rect b="b" l="l" r="r" t="t"/>
              <a:pathLst>
                <a:path extrusionOk="0" h="965" w="644">
                  <a:moveTo>
                    <a:pt x="191" y="1"/>
                  </a:moveTo>
                  <a:cubicBezTo>
                    <a:pt x="72" y="96"/>
                    <a:pt x="1" y="239"/>
                    <a:pt x="1" y="405"/>
                  </a:cubicBezTo>
                  <a:cubicBezTo>
                    <a:pt x="1" y="715"/>
                    <a:pt x="251" y="965"/>
                    <a:pt x="572" y="965"/>
                  </a:cubicBezTo>
                  <a:lnTo>
                    <a:pt x="644" y="965"/>
                  </a:lnTo>
                  <a:lnTo>
                    <a:pt x="191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4696763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4696763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889036" y="1225832"/>
              <a:ext cx="10273" cy="21303"/>
            </a:xfrm>
            <a:custGeom>
              <a:rect b="b" l="l" r="r" t="t"/>
              <a:pathLst>
                <a:path extrusionOk="0" h="620" w="299">
                  <a:moveTo>
                    <a:pt x="12" y="1"/>
                  </a:moveTo>
                  <a:cubicBezTo>
                    <a:pt x="1" y="48"/>
                    <a:pt x="1" y="84"/>
                    <a:pt x="1" y="132"/>
                  </a:cubicBezTo>
                  <a:cubicBezTo>
                    <a:pt x="1" y="346"/>
                    <a:pt x="120" y="536"/>
                    <a:pt x="298" y="620"/>
                  </a:cubicBezTo>
                  <a:lnTo>
                    <a:pt x="12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760568" y="121071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696763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824407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696763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825231" y="1147631"/>
              <a:ext cx="38070" cy="37726"/>
            </a:xfrm>
            <a:custGeom>
              <a:rect b="b" l="l" r="r" t="t"/>
              <a:pathLst>
                <a:path extrusionOk="0" h="1098" w="1108">
                  <a:moveTo>
                    <a:pt x="516" y="1"/>
                  </a:moveTo>
                  <a:cubicBezTo>
                    <a:pt x="217" y="1"/>
                    <a:pt x="0" y="232"/>
                    <a:pt x="0" y="538"/>
                  </a:cubicBezTo>
                  <a:cubicBezTo>
                    <a:pt x="0" y="848"/>
                    <a:pt x="250" y="1098"/>
                    <a:pt x="560" y="1098"/>
                  </a:cubicBezTo>
                  <a:cubicBezTo>
                    <a:pt x="845" y="1098"/>
                    <a:pt x="1084" y="872"/>
                    <a:pt x="1107" y="610"/>
                  </a:cubicBezTo>
                  <a:lnTo>
                    <a:pt x="869" y="86"/>
                  </a:lnTo>
                  <a:cubicBezTo>
                    <a:pt x="786" y="26"/>
                    <a:pt x="679" y="3"/>
                    <a:pt x="560" y="3"/>
                  </a:cubicBezTo>
                  <a:cubicBezTo>
                    <a:pt x="545" y="2"/>
                    <a:pt x="530" y="1"/>
                    <a:pt x="516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760568" y="108265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888624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760568" y="146720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696763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4824407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4696763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4824407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4888624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4760568" y="1338736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4888624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4760568" y="1723282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4696763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4824407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4696763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4824407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4888624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760568" y="159484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4888624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4760568" y="1979359"/>
              <a:ext cx="38929" cy="38929"/>
            </a:xfrm>
            <a:custGeom>
              <a:rect b="b" l="l" r="r" t="t"/>
              <a:pathLst>
                <a:path extrusionOk="0" h="1133" w="1133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4696763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4824407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4696763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4824407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4888624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4760568" y="185133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4440273" y="258352"/>
              <a:ext cx="17626" cy="30305"/>
            </a:xfrm>
            <a:custGeom>
              <a:rect b="b" l="l" r="r" t="t"/>
              <a:pathLst>
                <a:path extrusionOk="0" h="882" w="513">
                  <a:moveTo>
                    <a:pt x="108" y="0"/>
                  </a:moveTo>
                  <a:cubicBezTo>
                    <a:pt x="48" y="84"/>
                    <a:pt x="0" y="191"/>
                    <a:pt x="0" y="310"/>
                  </a:cubicBezTo>
                  <a:cubicBezTo>
                    <a:pt x="12" y="620"/>
                    <a:pt x="227" y="846"/>
                    <a:pt x="512" y="882"/>
                  </a:cubicBezTo>
                  <a:lnTo>
                    <a:pt x="108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4504490" y="442860"/>
              <a:ext cx="36867" cy="38482"/>
            </a:xfrm>
            <a:custGeom>
              <a:rect b="b" l="l" r="r" t="t"/>
              <a:pathLst>
                <a:path extrusionOk="0" h="1120" w="1073">
                  <a:moveTo>
                    <a:pt x="560" y="0"/>
                  </a:moveTo>
                  <a:cubicBezTo>
                    <a:pt x="251" y="0"/>
                    <a:pt x="1" y="238"/>
                    <a:pt x="1" y="548"/>
                  </a:cubicBezTo>
                  <a:cubicBezTo>
                    <a:pt x="1" y="869"/>
                    <a:pt x="251" y="1119"/>
                    <a:pt x="560" y="1119"/>
                  </a:cubicBezTo>
                  <a:cubicBezTo>
                    <a:pt x="786" y="1119"/>
                    <a:pt x="977" y="988"/>
                    <a:pt x="1072" y="786"/>
                  </a:cubicBezTo>
                  <a:lnTo>
                    <a:pt x="715" y="36"/>
                  </a:lnTo>
                  <a:cubicBezTo>
                    <a:pt x="667" y="12"/>
                    <a:pt x="608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4440685" y="506252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4569532" y="531197"/>
              <a:ext cx="2508" cy="5772"/>
            </a:xfrm>
            <a:custGeom>
              <a:rect b="b" l="l" r="r" t="t"/>
              <a:pathLst>
                <a:path extrusionOk="0" h="168" w="73">
                  <a:moveTo>
                    <a:pt x="1" y="1"/>
                  </a:moveTo>
                  <a:cubicBezTo>
                    <a:pt x="13" y="60"/>
                    <a:pt x="36" y="120"/>
                    <a:pt x="72" y="168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4440685" y="37781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4632958" y="699350"/>
              <a:ext cx="29892" cy="38070"/>
            </a:xfrm>
            <a:custGeom>
              <a:rect b="b" l="l" r="r" t="t"/>
              <a:pathLst>
                <a:path extrusionOk="0" h="1108" w="870">
                  <a:moveTo>
                    <a:pt x="417" y="0"/>
                  </a:moveTo>
                  <a:cubicBezTo>
                    <a:pt x="179" y="72"/>
                    <a:pt x="0" y="286"/>
                    <a:pt x="0" y="548"/>
                  </a:cubicBezTo>
                  <a:cubicBezTo>
                    <a:pt x="0" y="846"/>
                    <a:pt x="250" y="1108"/>
                    <a:pt x="560" y="1108"/>
                  </a:cubicBezTo>
                  <a:cubicBezTo>
                    <a:pt x="679" y="1108"/>
                    <a:pt x="786" y="1060"/>
                    <a:pt x="869" y="1001"/>
                  </a:cubicBezTo>
                  <a:lnTo>
                    <a:pt x="417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4504490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4440685" y="762330"/>
              <a:ext cx="38482" cy="38929"/>
            </a:xfrm>
            <a:custGeom>
              <a:rect b="b" l="l" r="r" t="t"/>
              <a:pathLst>
                <a:path extrusionOk="0" h="1133" w="112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4568329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4440685" y="63430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4568329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4504490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4632134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4504490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4440685" y="101885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4568329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4440685" y="89038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4568329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4632134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4504490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4632134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4504490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4440685" y="127451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4568329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4440685" y="114646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4568329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4632134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4504490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4632134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4504490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4440685" y="153100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4568329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4440685" y="140257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4568329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4632134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4504490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4632134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4504490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4440685" y="1787121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4568329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4440685" y="165906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4568329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74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4632134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4504490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4632134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4504490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4440685" y="2043611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4568329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4440685" y="191514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4568329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4632134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4504490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4184195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4312217" y="-3051"/>
              <a:ext cx="27041" cy="36455"/>
            </a:xfrm>
            <a:custGeom>
              <a:rect b="b" l="l" r="r" t="t"/>
              <a:pathLst>
                <a:path extrusionOk="0" h="1061" w="787">
                  <a:moveTo>
                    <a:pt x="322" y="0"/>
                  </a:moveTo>
                  <a:cubicBezTo>
                    <a:pt x="132" y="72"/>
                    <a:pt x="1" y="274"/>
                    <a:pt x="1" y="489"/>
                  </a:cubicBezTo>
                  <a:cubicBezTo>
                    <a:pt x="1" y="786"/>
                    <a:pt x="251" y="1060"/>
                    <a:pt x="560" y="1060"/>
                  </a:cubicBezTo>
                  <a:cubicBezTo>
                    <a:pt x="644" y="1060"/>
                    <a:pt x="715" y="1048"/>
                    <a:pt x="787" y="1012"/>
                  </a:cubicBezTo>
                  <a:lnTo>
                    <a:pt x="322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4376056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74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4248412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4184195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312217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4184195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4312217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4248412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376056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248412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84195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312217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84195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312217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4376056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248412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4376056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4248412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184195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312217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4184195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4312217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4376056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4248412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4376056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4248412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4184195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4312217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4184195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4312217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4376056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4248412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4376056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4248412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4184195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4312217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63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4184195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4312217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4376056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4248412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4376056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74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4248412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4184195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4312217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4184195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4312217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4376056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4248412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4376056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4248412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4184195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4312217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4184195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4312217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63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4376056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4248412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4376056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4248412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4184195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4312217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4184195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4312217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4376056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4248412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928084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4056139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4120356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991923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928084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4056139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928084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4056139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4120356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991923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4120356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991923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928084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4056139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928084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4056139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4120356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991923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4120356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991923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928084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4056139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928084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4056139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4120356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91923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120356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3991923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3928084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4056139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928084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4056139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20356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991923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120356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991923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928084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4056139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928084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4056139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4120356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991923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56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3991923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3928084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4056139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928084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4056139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120356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991923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4120356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991923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" name="Google Shape;238;p2"/>
            <p:cNvSpPr/>
            <p:nvPr/>
          </p:nvSpPr>
          <p:spPr>
            <a:xfrm>
              <a:off x="3928084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2"/>
            <p:cNvSpPr/>
            <p:nvPr/>
          </p:nvSpPr>
          <p:spPr>
            <a:xfrm>
              <a:off x="4056139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2"/>
            <p:cNvSpPr/>
            <p:nvPr/>
          </p:nvSpPr>
          <p:spPr>
            <a:xfrm>
              <a:off x="3928084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2"/>
            <p:cNvSpPr/>
            <p:nvPr/>
          </p:nvSpPr>
          <p:spPr>
            <a:xfrm>
              <a:off x="4056139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70" y="1131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2"/>
            <p:cNvSpPr/>
            <p:nvPr/>
          </p:nvSpPr>
          <p:spPr>
            <a:xfrm>
              <a:off x="4120356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2"/>
            <p:cNvSpPr/>
            <p:nvPr/>
          </p:nvSpPr>
          <p:spPr>
            <a:xfrm>
              <a:off x="3991923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2"/>
            <p:cNvSpPr/>
            <p:nvPr/>
          </p:nvSpPr>
          <p:spPr>
            <a:xfrm>
              <a:off x="4120356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2"/>
            <p:cNvSpPr/>
            <p:nvPr/>
          </p:nvSpPr>
          <p:spPr>
            <a:xfrm>
              <a:off x="3991923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2"/>
            <p:cNvSpPr/>
            <p:nvPr/>
          </p:nvSpPr>
          <p:spPr>
            <a:xfrm>
              <a:off x="3928084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2"/>
            <p:cNvSpPr/>
            <p:nvPr/>
          </p:nvSpPr>
          <p:spPr>
            <a:xfrm>
              <a:off x="4056139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2"/>
            <p:cNvSpPr/>
            <p:nvPr/>
          </p:nvSpPr>
          <p:spPr>
            <a:xfrm>
              <a:off x="3928084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2"/>
            <p:cNvSpPr/>
            <p:nvPr/>
          </p:nvSpPr>
          <p:spPr>
            <a:xfrm>
              <a:off x="4056139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2"/>
            <p:cNvSpPr/>
            <p:nvPr/>
          </p:nvSpPr>
          <p:spPr>
            <a:xfrm>
              <a:off x="4120356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2"/>
            <p:cNvSpPr/>
            <p:nvPr/>
          </p:nvSpPr>
          <p:spPr>
            <a:xfrm>
              <a:off x="3991923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2"/>
            <p:cNvSpPr/>
            <p:nvPr/>
          </p:nvSpPr>
          <p:spPr>
            <a:xfrm>
              <a:off x="3672006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2"/>
            <p:cNvSpPr/>
            <p:nvPr/>
          </p:nvSpPr>
          <p:spPr>
            <a:xfrm>
              <a:off x="3799650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2"/>
            <p:cNvSpPr/>
            <p:nvPr/>
          </p:nvSpPr>
          <p:spPr>
            <a:xfrm>
              <a:off x="3864279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2"/>
            <p:cNvSpPr/>
            <p:nvPr/>
          </p:nvSpPr>
          <p:spPr>
            <a:xfrm>
              <a:off x="3735811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2"/>
            <p:cNvSpPr/>
            <p:nvPr/>
          </p:nvSpPr>
          <p:spPr>
            <a:xfrm>
              <a:off x="3672006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2"/>
            <p:cNvSpPr/>
            <p:nvPr/>
          </p:nvSpPr>
          <p:spPr>
            <a:xfrm>
              <a:off x="3799650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2"/>
            <p:cNvSpPr/>
            <p:nvPr/>
          </p:nvSpPr>
          <p:spPr>
            <a:xfrm>
              <a:off x="3672006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2"/>
            <p:cNvSpPr/>
            <p:nvPr/>
          </p:nvSpPr>
          <p:spPr>
            <a:xfrm>
              <a:off x="3799650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2"/>
            <p:cNvSpPr/>
            <p:nvPr/>
          </p:nvSpPr>
          <p:spPr>
            <a:xfrm>
              <a:off x="3864279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2"/>
            <p:cNvSpPr/>
            <p:nvPr/>
          </p:nvSpPr>
          <p:spPr>
            <a:xfrm>
              <a:off x="373581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2"/>
            <p:cNvSpPr/>
            <p:nvPr/>
          </p:nvSpPr>
          <p:spPr>
            <a:xfrm>
              <a:off x="3864279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2"/>
            <p:cNvSpPr/>
            <p:nvPr/>
          </p:nvSpPr>
          <p:spPr>
            <a:xfrm>
              <a:off x="373581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2"/>
            <p:cNvSpPr/>
            <p:nvPr/>
          </p:nvSpPr>
          <p:spPr>
            <a:xfrm>
              <a:off x="3672006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2"/>
            <p:cNvSpPr/>
            <p:nvPr/>
          </p:nvSpPr>
          <p:spPr>
            <a:xfrm>
              <a:off x="3799650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2"/>
            <p:cNvSpPr/>
            <p:nvPr/>
          </p:nvSpPr>
          <p:spPr>
            <a:xfrm>
              <a:off x="3672006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2"/>
            <p:cNvSpPr/>
            <p:nvPr/>
          </p:nvSpPr>
          <p:spPr>
            <a:xfrm>
              <a:off x="3799650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2"/>
            <p:cNvSpPr/>
            <p:nvPr/>
          </p:nvSpPr>
          <p:spPr>
            <a:xfrm>
              <a:off x="3864279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2"/>
            <p:cNvSpPr/>
            <p:nvPr/>
          </p:nvSpPr>
          <p:spPr>
            <a:xfrm>
              <a:off x="3735811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2"/>
            <p:cNvSpPr/>
            <p:nvPr/>
          </p:nvSpPr>
          <p:spPr>
            <a:xfrm>
              <a:off x="3864279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2"/>
            <p:cNvSpPr/>
            <p:nvPr/>
          </p:nvSpPr>
          <p:spPr>
            <a:xfrm>
              <a:off x="373581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2"/>
            <p:cNvSpPr/>
            <p:nvPr/>
          </p:nvSpPr>
          <p:spPr>
            <a:xfrm>
              <a:off x="3672006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2"/>
            <p:cNvSpPr/>
            <p:nvPr/>
          </p:nvSpPr>
          <p:spPr>
            <a:xfrm>
              <a:off x="3799650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2"/>
            <p:cNvSpPr/>
            <p:nvPr/>
          </p:nvSpPr>
          <p:spPr>
            <a:xfrm>
              <a:off x="3672006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2"/>
            <p:cNvSpPr/>
            <p:nvPr/>
          </p:nvSpPr>
          <p:spPr>
            <a:xfrm>
              <a:off x="3799650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2"/>
            <p:cNvSpPr/>
            <p:nvPr/>
          </p:nvSpPr>
          <p:spPr>
            <a:xfrm>
              <a:off x="3864279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2"/>
            <p:cNvSpPr/>
            <p:nvPr/>
          </p:nvSpPr>
          <p:spPr>
            <a:xfrm>
              <a:off x="3735811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2"/>
            <p:cNvSpPr/>
            <p:nvPr/>
          </p:nvSpPr>
          <p:spPr>
            <a:xfrm>
              <a:off x="3864279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2"/>
            <p:cNvSpPr/>
            <p:nvPr/>
          </p:nvSpPr>
          <p:spPr>
            <a:xfrm>
              <a:off x="373581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2"/>
            <p:cNvSpPr/>
            <p:nvPr/>
          </p:nvSpPr>
          <p:spPr>
            <a:xfrm>
              <a:off x="3672006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2"/>
            <p:cNvSpPr/>
            <p:nvPr/>
          </p:nvSpPr>
          <p:spPr>
            <a:xfrm>
              <a:off x="3799650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2"/>
            <p:cNvSpPr/>
            <p:nvPr/>
          </p:nvSpPr>
          <p:spPr>
            <a:xfrm>
              <a:off x="3672006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2"/>
            <p:cNvSpPr/>
            <p:nvPr/>
          </p:nvSpPr>
          <p:spPr>
            <a:xfrm>
              <a:off x="3799650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2"/>
            <p:cNvSpPr/>
            <p:nvPr/>
          </p:nvSpPr>
          <p:spPr>
            <a:xfrm>
              <a:off x="3864279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2"/>
            <p:cNvSpPr/>
            <p:nvPr/>
          </p:nvSpPr>
          <p:spPr>
            <a:xfrm>
              <a:off x="3735811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2"/>
            <p:cNvSpPr/>
            <p:nvPr/>
          </p:nvSpPr>
          <p:spPr>
            <a:xfrm>
              <a:off x="3864279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2"/>
            <p:cNvSpPr/>
            <p:nvPr/>
          </p:nvSpPr>
          <p:spPr>
            <a:xfrm>
              <a:off x="3735811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2"/>
            <p:cNvSpPr/>
            <p:nvPr/>
          </p:nvSpPr>
          <p:spPr>
            <a:xfrm>
              <a:off x="3672006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2"/>
            <p:cNvSpPr/>
            <p:nvPr/>
          </p:nvSpPr>
          <p:spPr>
            <a:xfrm>
              <a:off x="3799650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2"/>
            <p:cNvSpPr/>
            <p:nvPr/>
          </p:nvSpPr>
          <p:spPr>
            <a:xfrm>
              <a:off x="3672006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2"/>
            <p:cNvSpPr/>
            <p:nvPr/>
          </p:nvSpPr>
          <p:spPr>
            <a:xfrm>
              <a:off x="3799650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2"/>
            <p:cNvSpPr/>
            <p:nvPr/>
          </p:nvSpPr>
          <p:spPr>
            <a:xfrm>
              <a:off x="3864279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2"/>
            <p:cNvSpPr/>
            <p:nvPr/>
          </p:nvSpPr>
          <p:spPr>
            <a:xfrm>
              <a:off x="373581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2"/>
            <p:cNvSpPr/>
            <p:nvPr/>
          </p:nvSpPr>
          <p:spPr>
            <a:xfrm>
              <a:off x="3864279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2"/>
            <p:cNvSpPr/>
            <p:nvPr/>
          </p:nvSpPr>
          <p:spPr>
            <a:xfrm>
              <a:off x="3735811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2"/>
            <p:cNvSpPr/>
            <p:nvPr/>
          </p:nvSpPr>
          <p:spPr>
            <a:xfrm>
              <a:off x="3672006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2"/>
            <p:cNvSpPr/>
            <p:nvPr/>
          </p:nvSpPr>
          <p:spPr>
            <a:xfrm>
              <a:off x="3799650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2"/>
            <p:cNvSpPr/>
            <p:nvPr/>
          </p:nvSpPr>
          <p:spPr>
            <a:xfrm>
              <a:off x="3672006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2"/>
            <p:cNvSpPr/>
            <p:nvPr/>
          </p:nvSpPr>
          <p:spPr>
            <a:xfrm>
              <a:off x="3799650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2"/>
            <p:cNvSpPr/>
            <p:nvPr/>
          </p:nvSpPr>
          <p:spPr>
            <a:xfrm>
              <a:off x="3864279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2"/>
            <p:cNvSpPr/>
            <p:nvPr/>
          </p:nvSpPr>
          <p:spPr>
            <a:xfrm>
              <a:off x="373581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2"/>
            <p:cNvSpPr/>
            <p:nvPr/>
          </p:nvSpPr>
          <p:spPr>
            <a:xfrm>
              <a:off x="3864279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2"/>
            <p:cNvSpPr/>
            <p:nvPr/>
          </p:nvSpPr>
          <p:spPr>
            <a:xfrm>
              <a:off x="3735811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2"/>
            <p:cNvSpPr/>
            <p:nvPr/>
          </p:nvSpPr>
          <p:spPr>
            <a:xfrm>
              <a:off x="3672006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2"/>
            <p:cNvSpPr/>
            <p:nvPr/>
          </p:nvSpPr>
          <p:spPr>
            <a:xfrm>
              <a:off x="3799650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2"/>
            <p:cNvSpPr/>
            <p:nvPr/>
          </p:nvSpPr>
          <p:spPr>
            <a:xfrm>
              <a:off x="3672006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2"/>
            <p:cNvSpPr/>
            <p:nvPr/>
          </p:nvSpPr>
          <p:spPr>
            <a:xfrm>
              <a:off x="3799650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2"/>
            <p:cNvSpPr/>
            <p:nvPr/>
          </p:nvSpPr>
          <p:spPr>
            <a:xfrm>
              <a:off x="3864279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2"/>
            <p:cNvSpPr/>
            <p:nvPr/>
          </p:nvSpPr>
          <p:spPr>
            <a:xfrm>
              <a:off x="373581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2"/>
            <p:cNvSpPr/>
            <p:nvPr/>
          </p:nvSpPr>
          <p:spPr>
            <a:xfrm>
              <a:off x="3864279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2"/>
            <p:cNvSpPr/>
            <p:nvPr/>
          </p:nvSpPr>
          <p:spPr>
            <a:xfrm>
              <a:off x="3735811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2"/>
            <p:cNvSpPr/>
            <p:nvPr/>
          </p:nvSpPr>
          <p:spPr>
            <a:xfrm>
              <a:off x="3672006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2"/>
            <p:cNvSpPr/>
            <p:nvPr/>
          </p:nvSpPr>
          <p:spPr>
            <a:xfrm>
              <a:off x="3799650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2"/>
            <p:cNvSpPr/>
            <p:nvPr/>
          </p:nvSpPr>
          <p:spPr>
            <a:xfrm>
              <a:off x="3672006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2"/>
            <p:cNvSpPr/>
            <p:nvPr/>
          </p:nvSpPr>
          <p:spPr>
            <a:xfrm>
              <a:off x="3799650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2"/>
            <p:cNvSpPr/>
            <p:nvPr/>
          </p:nvSpPr>
          <p:spPr>
            <a:xfrm>
              <a:off x="3864279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2"/>
            <p:cNvSpPr/>
            <p:nvPr/>
          </p:nvSpPr>
          <p:spPr>
            <a:xfrm>
              <a:off x="373581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" name="Google Shape;318;p2"/>
            <p:cNvSpPr/>
            <p:nvPr/>
          </p:nvSpPr>
          <p:spPr>
            <a:xfrm>
              <a:off x="3415928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" name="Google Shape;319;p2"/>
            <p:cNvSpPr/>
            <p:nvPr/>
          </p:nvSpPr>
          <p:spPr>
            <a:xfrm>
              <a:off x="3543538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" name="Google Shape;320;p2"/>
            <p:cNvSpPr/>
            <p:nvPr/>
          </p:nvSpPr>
          <p:spPr>
            <a:xfrm>
              <a:off x="3608201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" name="Google Shape;321;p2"/>
            <p:cNvSpPr/>
            <p:nvPr/>
          </p:nvSpPr>
          <p:spPr>
            <a:xfrm>
              <a:off x="3479733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0" y="251"/>
                    <a:pt x="0" y="561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" name="Google Shape;322;p2"/>
            <p:cNvSpPr/>
            <p:nvPr/>
          </p:nvSpPr>
          <p:spPr>
            <a:xfrm>
              <a:off x="3415928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" name="Google Shape;323;p2"/>
            <p:cNvSpPr/>
            <p:nvPr/>
          </p:nvSpPr>
          <p:spPr>
            <a:xfrm>
              <a:off x="3543538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" name="Google Shape;324;p2"/>
            <p:cNvSpPr/>
            <p:nvPr/>
          </p:nvSpPr>
          <p:spPr>
            <a:xfrm>
              <a:off x="3415928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" name="Google Shape;325;p2"/>
            <p:cNvSpPr/>
            <p:nvPr/>
          </p:nvSpPr>
          <p:spPr>
            <a:xfrm>
              <a:off x="3543538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2"/>
            <p:cNvSpPr/>
            <p:nvPr/>
          </p:nvSpPr>
          <p:spPr>
            <a:xfrm>
              <a:off x="360820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2"/>
            <p:cNvSpPr/>
            <p:nvPr/>
          </p:nvSpPr>
          <p:spPr>
            <a:xfrm>
              <a:off x="3479733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2"/>
            <p:cNvSpPr/>
            <p:nvPr/>
          </p:nvSpPr>
          <p:spPr>
            <a:xfrm>
              <a:off x="360820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" name="Google Shape;329;p2"/>
            <p:cNvSpPr/>
            <p:nvPr/>
          </p:nvSpPr>
          <p:spPr>
            <a:xfrm>
              <a:off x="3479733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" name="Google Shape;330;p2"/>
            <p:cNvSpPr/>
            <p:nvPr/>
          </p:nvSpPr>
          <p:spPr>
            <a:xfrm>
              <a:off x="3415928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2"/>
            <p:cNvSpPr/>
            <p:nvPr/>
          </p:nvSpPr>
          <p:spPr>
            <a:xfrm>
              <a:off x="3543538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2"/>
            <p:cNvSpPr/>
            <p:nvPr/>
          </p:nvSpPr>
          <p:spPr>
            <a:xfrm>
              <a:off x="3415928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2"/>
            <p:cNvSpPr/>
            <p:nvPr/>
          </p:nvSpPr>
          <p:spPr>
            <a:xfrm>
              <a:off x="3543538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" name="Google Shape;334;p2"/>
            <p:cNvSpPr/>
            <p:nvPr/>
          </p:nvSpPr>
          <p:spPr>
            <a:xfrm>
              <a:off x="3608201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" name="Google Shape;335;p2"/>
            <p:cNvSpPr/>
            <p:nvPr/>
          </p:nvSpPr>
          <p:spPr>
            <a:xfrm>
              <a:off x="3479733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2"/>
            <p:cNvSpPr/>
            <p:nvPr/>
          </p:nvSpPr>
          <p:spPr>
            <a:xfrm>
              <a:off x="360820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2"/>
            <p:cNvSpPr/>
            <p:nvPr/>
          </p:nvSpPr>
          <p:spPr>
            <a:xfrm>
              <a:off x="3479733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" name="Google Shape;338;p2"/>
            <p:cNvSpPr/>
            <p:nvPr/>
          </p:nvSpPr>
          <p:spPr>
            <a:xfrm>
              <a:off x="3415928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" name="Google Shape;339;p2"/>
            <p:cNvSpPr/>
            <p:nvPr/>
          </p:nvSpPr>
          <p:spPr>
            <a:xfrm>
              <a:off x="3543538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" name="Google Shape;340;p2"/>
            <p:cNvSpPr/>
            <p:nvPr/>
          </p:nvSpPr>
          <p:spPr>
            <a:xfrm>
              <a:off x="3415928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" name="Google Shape;341;p2"/>
            <p:cNvSpPr/>
            <p:nvPr/>
          </p:nvSpPr>
          <p:spPr>
            <a:xfrm>
              <a:off x="3543538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" name="Google Shape;342;p2"/>
            <p:cNvSpPr/>
            <p:nvPr/>
          </p:nvSpPr>
          <p:spPr>
            <a:xfrm>
              <a:off x="3608201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2"/>
            <p:cNvSpPr/>
            <p:nvPr/>
          </p:nvSpPr>
          <p:spPr>
            <a:xfrm>
              <a:off x="3479733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2"/>
            <p:cNvSpPr/>
            <p:nvPr/>
          </p:nvSpPr>
          <p:spPr>
            <a:xfrm>
              <a:off x="360820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2"/>
            <p:cNvSpPr/>
            <p:nvPr/>
          </p:nvSpPr>
          <p:spPr>
            <a:xfrm>
              <a:off x="3479733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2"/>
            <p:cNvSpPr/>
            <p:nvPr/>
          </p:nvSpPr>
          <p:spPr>
            <a:xfrm>
              <a:off x="3415928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2"/>
            <p:cNvSpPr/>
            <p:nvPr/>
          </p:nvSpPr>
          <p:spPr>
            <a:xfrm>
              <a:off x="3543538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2"/>
            <p:cNvSpPr/>
            <p:nvPr/>
          </p:nvSpPr>
          <p:spPr>
            <a:xfrm>
              <a:off x="3415928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2"/>
            <p:cNvSpPr/>
            <p:nvPr/>
          </p:nvSpPr>
          <p:spPr>
            <a:xfrm>
              <a:off x="3543538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2"/>
            <p:cNvSpPr/>
            <p:nvPr/>
          </p:nvSpPr>
          <p:spPr>
            <a:xfrm>
              <a:off x="3608201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2"/>
            <p:cNvSpPr/>
            <p:nvPr/>
          </p:nvSpPr>
          <p:spPr>
            <a:xfrm>
              <a:off x="3479733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2"/>
            <p:cNvSpPr/>
            <p:nvPr/>
          </p:nvSpPr>
          <p:spPr>
            <a:xfrm>
              <a:off x="3608201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2"/>
            <p:cNvSpPr/>
            <p:nvPr/>
          </p:nvSpPr>
          <p:spPr>
            <a:xfrm>
              <a:off x="3479733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2"/>
            <p:cNvSpPr/>
            <p:nvPr/>
          </p:nvSpPr>
          <p:spPr>
            <a:xfrm>
              <a:off x="3415928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2"/>
            <p:cNvSpPr/>
            <p:nvPr/>
          </p:nvSpPr>
          <p:spPr>
            <a:xfrm>
              <a:off x="3543538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5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2"/>
            <p:cNvSpPr/>
            <p:nvPr/>
          </p:nvSpPr>
          <p:spPr>
            <a:xfrm>
              <a:off x="3415928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2"/>
            <p:cNvSpPr/>
            <p:nvPr/>
          </p:nvSpPr>
          <p:spPr>
            <a:xfrm>
              <a:off x="3543538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2"/>
            <p:cNvSpPr/>
            <p:nvPr/>
          </p:nvSpPr>
          <p:spPr>
            <a:xfrm>
              <a:off x="360820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2"/>
            <p:cNvSpPr/>
            <p:nvPr/>
          </p:nvSpPr>
          <p:spPr>
            <a:xfrm>
              <a:off x="3479733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2"/>
            <p:cNvSpPr/>
            <p:nvPr/>
          </p:nvSpPr>
          <p:spPr>
            <a:xfrm>
              <a:off x="3608201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2"/>
            <p:cNvSpPr/>
            <p:nvPr/>
          </p:nvSpPr>
          <p:spPr>
            <a:xfrm>
              <a:off x="3479733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2"/>
            <p:cNvSpPr/>
            <p:nvPr/>
          </p:nvSpPr>
          <p:spPr>
            <a:xfrm>
              <a:off x="3415928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2"/>
            <p:cNvSpPr/>
            <p:nvPr/>
          </p:nvSpPr>
          <p:spPr>
            <a:xfrm>
              <a:off x="3543538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2"/>
            <p:cNvSpPr/>
            <p:nvPr/>
          </p:nvSpPr>
          <p:spPr>
            <a:xfrm>
              <a:off x="3415928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2"/>
            <p:cNvSpPr/>
            <p:nvPr/>
          </p:nvSpPr>
          <p:spPr>
            <a:xfrm>
              <a:off x="3543538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2"/>
            <p:cNvSpPr/>
            <p:nvPr/>
          </p:nvSpPr>
          <p:spPr>
            <a:xfrm>
              <a:off x="360820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2"/>
            <p:cNvSpPr/>
            <p:nvPr/>
          </p:nvSpPr>
          <p:spPr>
            <a:xfrm>
              <a:off x="3479733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2"/>
            <p:cNvSpPr/>
            <p:nvPr/>
          </p:nvSpPr>
          <p:spPr>
            <a:xfrm>
              <a:off x="3608201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2"/>
            <p:cNvSpPr/>
            <p:nvPr/>
          </p:nvSpPr>
          <p:spPr>
            <a:xfrm>
              <a:off x="3479733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2"/>
            <p:cNvSpPr/>
            <p:nvPr/>
          </p:nvSpPr>
          <p:spPr>
            <a:xfrm>
              <a:off x="3415928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2"/>
            <p:cNvSpPr/>
            <p:nvPr/>
          </p:nvSpPr>
          <p:spPr>
            <a:xfrm>
              <a:off x="3543538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2"/>
            <p:cNvSpPr/>
            <p:nvPr/>
          </p:nvSpPr>
          <p:spPr>
            <a:xfrm>
              <a:off x="3415928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2"/>
            <p:cNvSpPr/>
            <p:nvPr/>
          </p:nvSpPr>
          <p:spPr>
            <a:xfrm>
              <a:off x="3543538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5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2"/>
            <p:cNvSpPr/>
            <p:nvPr/>
          </p:nvSpPr>
          <p:spPr>
            <a:xfrm>
              <a:off x="360820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2"/>
            <p:cNvSpPr/>
            <p:nvPr/>
          </p:nvSpPr>
          <p:spPr>
            <a:xfrm>
              <a:off x="3479733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2"/>
            <p:cNvSpPr/>
            <p:nvPr/>
          </p:nvSpPr>
          <p:spPr>
            <a:xfrm>
              <a:off x="3608201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2"/>
            <p:cNvSpPr/>
            <p:nvPr/>
          </p:nvSpPr>
          <p:spPr>
            <a:xfrm>
              <a:off x="3479733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2"/>
            <p:cNvSpPr/>
            <p:nvPr/>
          </p:nvSpPr>
          <p:spPr>
            <a:xfrm>
              <a:off x="3415928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2"/>
            <p:cNvSpPr/>
            <p:nvPr/>
          </p:nvSpPr>
          <p:spPr>
            <a:xfrm>
              <a:off x="3543538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5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2"/>
            <p:cNvSpPr/>
            <p:nvPr/>
          </p:nvSpPr>
          <p:spPr>
            <a:xfrm>
              <a:off x="3415928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2"/>
            <p:cNvSpPr/>
            <p:nvPr/>
          </p:nvSpPr>
          <p:spPr>
            <a:xfrm>
              <a:off x="3543538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2"/>
            <p:cNvSpPr/>
            <p:nvPr/>
          </p:nvSpPr>
          <p:spPr>
            <a:xfrm>
              <a:off x="360820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2"/>
            <p:cNvSpPr/>
            <p:nvPr/>
          </p:nvSpPr>
          <p:spPr>
            <a:xfrm>
              <a:off x="3479733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2"/>
            <p:cNvSpPr/>
            <p:nvPr/>
          </p:nvSpPr>
          <p:spPr>
            <a:xfrm>
              <a:off x="3159404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2"/>
            <p:cNvSpPr/>
            <p:nvPr/>
          </p:nvSpPr>
          <p:spPr>
            <a:xfrm>
              <a:off x="3287460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2"/>
            <p:cNvSpPr/>
            <p:nvPr/>
          </p:nvSpPr>
          <p:spPr>
            <a:xfrm>
              <a:off x="3351677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2"/>
            <p:cNvSpPr/>
            <p:nvPr/>
          </p:nvSpPr>
          <p:spPr>
            <a:xfrm>
              <a:off x="3223243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2"/>
            <p:cNvSpPr/>
            <p:nvPr/>
          </p:nvSpPr>
          <p:spPr>
            <a:xfrm>
              <a:off x="3159404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2"/>
            <p:cNvSpPr/>
            <p:nvPr/>
          </p:nvSpPr>
          <p:spPr>
            <a:xfrm>
              <a:off x="3287460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2"/>
            <p:cNvSpPr/>
            <p:nvPr/>
          </p:nvSpPr>
          <p:spPr>
            <a:xfrm>
              <a:off x="3159404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2"/>
            <p:cNvSpPr/>
            <p:nvPr/>
          </p:nvSpPr>
          <p:spPr>
            <a:xfrm>
              <a:off x="3287460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2"/>
            <p:cNvSpPr/>
            <p:nvPr/>
          </p:nvSpPr>
          <p:spPr>
            <a:xfrm>
              <a:off x="3351677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2"/>
            <p:cNvSpPr/>
            <p:nvPr/>
          </p:nvSpPr>
          <p:spPr>
            <a:xfrm>
              <a:off x="3223243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2"/>
            <p:cNvSpPr/>
            <p:nvPr/>
          </p:nvSpPr>
          <p:spPr>
            <a:xfrm>
              <a:off x="3351677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2"/>
            <p:cNvSpPr/>
            <p:nvPr/>
          </p:nvSpPr>
          <p:spPr>
            <a:xfrm>
              <a:off x="3223243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2"/>
            <p:cNvSpPr/>
            <p:nvPr/>
          </p:nvSpPr>
          <p:spPr>
            <a:xfrm>
              <a:off x="3159404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2"/>
            <p:cNvSpPr/>
            <p:nvPr/>
          </p:nvSpPr>
          <p:spPr>
            <a:xfrm>
              <a:off x="3287460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2"/>
            <p:cNvSpPr/>
            <p:nvPr/>
          </p:nvSpPr>
          <p:spPr>
            <a:xfrm>
              <a:off x="3159404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2"/>
            <p:cNvSpPr/>
            <p:nvPr/>
          </p:nvSpPr>
          <p:spPr>
            <a:xfrm>
              <a:off x="3287460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2"/>
            <p:cNvSpPr/>
            <p:nvPr/>
          </p:nvSpPr>
          <p:spPr>
            <a:xfrm>
              <a:off x="3351677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2"/>
            <p:cNvSpPr/>
            <p:nvPr/>
          </p:nvSpPr>
          <p:spPr>
            <a:xfrm>
              <a:off x="3223243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2"/>
            <p:cNvSpPr/>
            <p:nvPr/>
          </p:nvSpPr>
          <p:spPr>
            <a:xfrm>
              <a:off x="3351677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2"/>
            <p:cNvSpPr/>
            <p:nvPr/>
          </p:nvSpPr>
          <p:spPr>
            <a:xfrm>
              <a:off x="3223243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2"/>
            <p:cNvSpPr/>
            <p:nvPr/>
          </p:nvSpPr>
          <p:spPr>
            <a:xfrm>
              <a:off x="3159404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2"/>
            <p:cNvSpPr/>
            <p:nvPr/>
          </p:nvSpPr>
          <p:spPr>
            <a:xfrm>
              <a:off x="3287460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2"/>
            <p:cNvSpPr/>
            <p:nvPr/>
          </p:nvSpPr>
          <p:spPr>
            <a:xfrm>
              <a:off x="3159404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2"/>
            <p:cNvSpPr/>
            <p:nvPr/>
          </p:nvSpPr>
          <p:spPr>
            <a:xfrm>
              <a:off x="3287460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2"/>
            <p:cNvSpPr/>
            <p:nvPr/>
          </p:nvSpPr>
          <p:spPr>
            <a:xfrm>
              <a:off x="3351677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2"/>
            <p:cNvSpPr/>
            <p:nvPr/>
          </p:nvSpPr>
          <p:spPr>
            <a:xfrm>
              <a:off x="3223243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2"/>
            <p:cNvSpPr/>
            <p:nvPr/>
          </p:nvSpPr>
          <p:spPr>
            <a:xfrm>
              <a:off x="3351677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2"/>
            <p:cNvSpPr/>
            <p:nvPr/>
          </p:nvSpPr>
          <p:spPr>
            <a:xfrm>
              <a:off x="3223243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2"/>
            <p:cNvSpPr/>
            <p:nvPr/>
          </p:nvSpPr>
          <p:spPr>
            <a:xfrm>
              <a:off x="3159404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2"/>
            <p:cNvSpPr/>
            <p:nvPr/>
          </p:nvSpPr>
          <p:spPr>
            <a:xfrm>
              <a:off x="3287460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2"/>
            <p:cNvSpPr/>
            <p:nvPr/>
          </p:nvSpPr>
          <p:spPr>
            <a:xfrm>
              <a:off x="3159404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2"/>
            <p:cNvSpPr/>
            <p:nvPr/>
          </p:nvSpPr>
          <p:spPr>
            <a:xfrm>
              <a:off x="3287460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2"/>
            <p:cNvSpPr/>
            <p:nvPr/>
          </p:nvSpPr>
          <p:spPr>
            <a:xfrm>
              <a:off x="3351677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2"/>
            <p:cNvSpPr/>
            <p:nvPr/>
          </p:nvSpPr>
          <p:spPr>
            <a:xfrm>
              <a:off x="3223243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2"/>
            <p:cNvSpPr/>
            <p:nvPr/>
          </p:nvSpPr>
          <p:spPr>
            <a:xfrm>
              <a:off x="3351677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2"/>
            <p:cNvSpPr/>
            <p:nvPr/>
          </p:nvSpPr>
          <p:spPr>
            <a:xfrm>
              <a:off x="3223243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2"/>
            <p:cNvSpPr/>
            <p:nvPr/>
          </p:nvSpPr>
          <p:spPr>
            <a:xfrm>
              <a:off x="3159404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2"/>
            <p:cNvSpPr/>
            <p:nvPr/>
          </p:nvSpPr>
          <p:spPr>
            <a:xfrm>
              <a:off x="3287460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" name="Google Shape;422;p2"/>
            <p:cNvSpPr/>
            <p:nvPr/>
          </p:nvSpPr>
          <p:spPr>
            <a:xfrm>
              <a:off x="3159404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" name="Google Shape;423;p2"/>
            <p:cNvSpPr/>
            <p:nvPr/>
          </p:nvSpPr>
          <p:spPr>
            <a:xfrm>
              <a:off x="3287460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" name="Google Shape;424;p2"/>
            <p:cNvSpPr/>
            <p:nvPr/>
          </p:nvSpPr>
          <p:spPr>
            <a:xfrm>
              <a:off x="3351677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" name="Google Shape;425;p2"/>
            <p:cNvSpPr/>
            <p:nvPr/>
          </p:nvSpPr>
          <p:spPr>
            <a:xfrm>
              <a:off x="3223243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" name="Google Shape;426;p2"/>
            <p:cNvSpPr/>
            <p:nvPr/>
          </p:nvSpPr>
          <p:spPr>
            <a:xfrm>
              <a:off x="3351677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" name="Google Shape;427;p2"/>
            <p:cNvSpPr/>
            <p:nvPr/>
          </p:nvSpPr>
          <p:spPr>
            <a:xfrm>
              <a:off x="3223243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" name="Google Shape;428;p2"/>
            <p:cNvSpPr/>
            <p:nvPr/>
          </p:nvSpPr>
          <p:spPr>
            <a:xfrm>
              <a:off x="3159404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" name="Google Shape;429;p2"/>
            <p:cNvSpPr/>
            <p:nvPr/>
          </p:nvSpPr>
          <p:spPr>
            <a:xfrm>
              <a:off x="3287460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" name="Google Shape;430;p2"/>
            <p:cNvSpPr/>
            <p:nvPr/>
          </p:nvSpPr>
          <p:spPr>
            <a:xfrm>
              <a:off x="3159404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" name="Google Shape;431;p2"/>
            <p:cNvSpPr/>
            <p:nvPr/>
          </p:nvSpPr>
          <p:spPr>
            <a:xfrm>
              <a:off x="3287460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" name="Google Shape;432;p2"/>
            <p:cNvSpPr/>
            <p:nvPr/>
          </p:nvSpPr>
          <p:spPr>
            <a:xfrm>
              <a:off x="3351677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" name="Google Shape;433;p2"/>
            <p:cNvSpPr/>
            <p:nvPr/>
          </p:nvSpPr>
          <p:spPr>
            <a:xfrm>
              <a:off x="3223243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" name="Google Shape;434;p2"/>
            <p:cNvSpPr/>
            <p:nvPr/>
          </p:nvSpPr>
          <p:spPr>
            <a:xfrm>
              <a:off x="3351677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" name="Google Shape;435;p2"/>
            <p:cNvSpPr/>
            <p:nvPr/>
          </p:nvSpPr>
          <p:spPr>
            <a:xfrm>
              <a:off x="3223243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" name="Google Shape;436;p2"/>
            <p:cNvSpPr/>
            <p:nvPr/>
          </p:nvSpPr>
          <p:spPr>
            <a:xfrm>
              <a:off x="3159404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" name="Google Shape;437;p2"/>
            <p:cNvSpPr/>
            <p:nvPr/>
          </p:nvSpPr>
          <p:spPr>
            <a:xfrm>
              <a:off x="3287460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" name="Google Shape;438;p2"/>
            <p:cNvSpPr/>
            <p:nvPr/>
          </p:nvSpPr>
          <p:spPr>
            <a:xfrm>
              <a:off x="3159404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" name="Google Shape;439;p2"/>
            <p:cNvSpPr/>
            <p:nvPr/>
          </p:nvSpPr>
          <p:spPr>
            <a:xfrm>
              <a:off x="3287460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" name="Google Shape;440;p2"/>
            <p:cNvSpPr/>
            <p:nvPr/>
          </p:nvSpPr>
          <p:spPr>
            <a:xfrm>
              <a:off x="3351677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" name="Google Shape;441;p2"/>
            <p:cNvSpPr/>
            <p:nvPr/>
          </p:nvSpPr>
          <p:spPr>
            <a:xfrm>
              <a:off x="3223243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" name="Google Shape;442;p2"/>
            <p:cNvSpPr/>
            <p:nvPr/>
          </p:nvSpPr>
          <p:spPr>
            <a:xfrm>
              <a:off x="3351677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" name="Google Shape;443;p2"/>
            <p:cNvSpPr/>
            <p:nvPr/>
          </p:nvSpPr>
          <p:spPr>
            <a:xfrm>
              <a:off x="3223243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" name="Google Shape;444;p2"/>
            <p:cNvSpPr/>
            <p:nvPr/>
          </p:nvSpPr>
          <p:spPr>
            <a:xfrm>
              <a:off x="3159404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" name="Google Shape;445;p2"/>
            <p:cNvSpPr/>
            <p:nvPr/>
          </p:nvSpPr>
          <p:spPr>
            <a:xfrm>
              <a:off x="3287460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" name="Google Shape;446;p2"/>
            <p:cNvSpPr/>
            <p:nvPr/>
          </p:nvSpPr>
          <p:spPr>
            <a:xfrm>
              <a:off x="3159404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2"/>
            <p:cNvSpPr/>
            <p:nvPr/>
          </p:nvSpPr>
          <p:spPr>
            <a:xfrm>
              <a:off x="3287460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2"/>
            <p:cNvSpPr/>
            <p:nvPr/>
          </p:nvSpPr>
          <p:spPr>
            <a:xfrm>
              <a:off x="3351677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2"/>
            <p:cNvSpPr/>
            <p:nvPr/>
          </p:nvSpPr>
          <p:spPr>
            <a:xfrm>
              <a:off x="3223243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2"/>
            <p:cNvSpPr/>
            <p:nvPr/>
          </p:nvSpPr>
          <p:spPr>
            <a:xfrm>
              <a:off x="2903327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2"/>
            <p:cNvSpPr/>
            <p:nvPr/>
          </p:nvSpPr>
          <p:spPr>
            <a:xfrm>
              <a:off x="3031795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2"/>
            <p:cNvSpPr/>
            <p:nvPr/>
          </p:nvSpPr>
          <p:spPr>
            <a:xfrm>
              <a:off x="3095599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2"/>
            <p:cNvSpPr/>
            <p:nvPr/>
          </p:nvSpPr>
          <p:spPr>
            <a:xfrm>
              <a:off x="2967544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2"/>
            <p:cNvSpPr/>
            <p:nvPr/>
          </p:nvSpPr>
          <p:spPr>
            <a:xfrm>
              <a:off x="2903327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2"/>
            <p:cNvSpPr/>
            <p:nvPr/>
          </p:nvSpPr>
          <p:spPr>
            <a:xfrm>
              <a:off x="3031795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2"/>
            <p:cNvSpPr/>
            <p:nvPr/>
          </p:nvSpPr>
          <p:spPr>
            <a:xfrm>
              <a:off x="2903327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2"/>
            <p:cNvSpPr/>
            <p:nvPr/>
          </p:nvSpPr>
          <p:spPr>
            <a:xfrm>
              <a:off x="3031795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2"/>
            <p:cNvSpPr/>
            <p:nvPr/>
          </p:nvSpPr>
          <p:spPr>
            <a:xfrm>
              <a:off x="3095599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2"/>
            <p:cNvSpPr/>
            <p:nvPr/>
          </p:nvSpPr>
          <p:spPr>
            <a:xfrm>
              <a:off x="2967544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2"/>
            <p:cNvSpPr/>
            <p:nvPr/>
          </p:nvSpPr>
          <p:spPr>
            <a:xfrm>
              <a:off x="3095599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2"/>
            <p:cNvSpPr/>
            <p:nvPr/>
          </p:nvSpPr>
          <p:spPr>
            <a:xfrm>
              <a:off x="2967544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2"/>
            <p:cNvSpPr/>
            <p:nvPr/>
          </p:nvSpPr>
          <p:spPr>
            <a:xfrm>
              <a:off x="2903327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2"/>
            <p:cNvSpPr/>
            <p:nvPr/>
          </p:nvSpPr>
          <p:spPr>
            <a:xfrm>
              <a:off x="3031795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2"/>
            <p:cNvSpPr/>
            <p:nvPr/>
          </p:nvSpPr>
          <p:spPr>
            <a:xfrm>
              <a:off x="2903327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2"/>
            <p:cNvSpPr/>
            <p:nvPr/>
          </p:nvSpPr>
          <p:spPr>
            <a:xfrm>
              <a:off x="3031795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2"/>
            <p:cNvSpPr/>
            <p:nvPr/>
          </p:nvSpPr>
          <p:spPr>
            <a:xfrm>
              <a:off x="3095599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2"/>
            <p:cNvSpPr/>
            <p:nvPr/>
          </p:nvSpPr>
          <p:spPr>
            <a:xfrm>
              <a:off x="2967544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2"/>
            <p:cNvSpPr/>
            <p:nvPr/>
          </p:nvSpPr>
          <p:spPr>
            <a:xfrm>
              <a:off x="3095599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2"/>
            <p:cNvSpPr/>
            <p:nvPr/>
          </p:nvSpPr>
          <p:spPr>
            <a:xfrm>
              <a:off x="2967544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2"/>
            <p:cNvSpPr/>
            <p:nvPr/>
          </p:nvSpPr>
          <p:spPr>
            <a:xfrm>
              <a:off x="2903327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2"/>
            <p:cNvSpPr/>
            <p:nvPr/>
          </p:nvSpPr>
          <p:spPr>
            <a:xfrm>
              <a:off x="3031795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2"/>
            <p:cNvSpPr/>
            <p:nvPr/>
          </p:nvSpPr>
          <p:spPr>
            <a:xfrm>
              <a:off x="2903327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2"/>
            <p:cNvSpPr/>
            <p:nvPr/>
          </p:nvSpPr>
          <p:spPr>
            <a:xfrm>
              <a:off x="3031795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2"/>
            <p:cNvSpPr/>
            <p:nvPr/>
          </p:nvSpPr>
          <p:spPr>
            <a:xfrm>
              <a:off x="3095599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2"/>
            <p:cNvSpPr/>
            <p:nvPr/>
          </p:nvSpPr>
          <p:spPr>
            <a:xfrm>
              <a:off x="2967544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2"/>
            <p:cNvSpPr/>
            <p:nvPr/>
          </p:nvSpPr>
          <p:spPr>
            <a:xfrm>
              <a:off x="3095599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2"/>
            <p:cNvSpPr/>
            <p:nvPr/>
          </p:nvSpPr>
          <p:spPr>
            <a:xfrm>
              <a:off x="2967544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2"/>
            <p:cNvSpPr/>
            <p:nvPr/>
          </p:nvSpPr>
          <p:spPr>
            <a:xfrm>
              <a:off x="2903327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2"/>
            <p:cNvSpPr/>
            <p:nvPr/>
          </p:nvSpPr>
          <p:spPr>
            <a:xfrm>
              <a:off x="3031795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2"/>
            <p:cNvSpPr/>
            <p:nvPr/>
          </p:nvSpPr>
          <p:spPr>
            <a:xfrm>
              <a:off x="2903327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2"/>
            <p:cNvSpPr/>
            <p:nvPr/>
          </p:nvSpPr>
          <p:spPr>
            <a:xfrm>
              <a:off x="3031795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2"/>
            <p:cNvSpPr/>
            <p:nvPr/>
          </p:nvSpPr>
          <p:spPr>
            <a:xfrm>
              <a:off x="3095599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2"/>
            <p:cNvSpPr/>
            <p:nvPr/>
          </p:nvSpPr>
          <p:spPr>
            <a:xfrm>
              <a:off x="2967544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2"/>
            <p:cNvSpPr/>
            <p:nvPr/>
          </p:nvSpPr>
          <p:spPr>
            <a:xfrm>
              <a:off x="3095599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2"/>
            <p:cNvSpPr/>
            <p:nvPr/>
          </p:nvSpPr>
          <p:spPr>
            <a:xfrm>
              <a:off x="2967544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2"/>
            <p:cNvSpPr/>
            <p:nvPr/>
          </p:nvSpPr>
          <p:spPr>
            <a:xfrm>
              <a:off x="2903327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2"/>
            <p:cNvSpPr/>
            <p:nvPr/>
          </p:nvSpPr>
          <p:spPr>
            <a:xfrm>
              <a:off x="3031795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2"/>
            <p:cNvSpPr/>
            <p:nvPr/>
          </p:nvSpPr>
          <p:spPr>
            <a:xfrm>
              <a:off x="2903327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2"/>
            <p:cNvSpPr/>
            <p:nvPr/>
          </p:nvSpPr>
          <p:spPr>
            <a:xfrm>
              <a:off x="3031795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2"/>
            <p:cNvSpPr/>
            <p:nvPr/>
          </p:nvSpPr>
          <p:spPr>
            <a:xfrm>
              <a:off x="3095599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2"/>
            <p:cNvSpPr/>
            <p:nvPr/>
          </p:nvSpPr>
          <p:spPr>
            <a:xfrm>
              <a:off x="2967544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2"/>
            <p:cNvSpPr/>
            <p:nvPr/>
          </p:nvSpPr>
          <p:spPr>
            <a:xfrm>
              <a:off x="3095599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2"/>
            <p:cNvSpPr/>
            <p:nvPr/>
          </p:nvSpPr>
          <p:spPr>
            <a:xfrm>
              <a:off x="2967544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2"/>
            <p:cNvSpPr/>
            <p:nvPr/>
          </p:nvSpPr>
          <p:spPr>
            <a:xfrm>
              <a:off x="2903327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2"/>
            <p:cNvSpPr/>
            <p:nvPr/>
          </p:nvSpPr>
          <p:spPr>
            <a:xfrm>
              <a:off x="3031795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2"/>
            <p:cNvSpPr/>
            <p:nvPr/>
          </p:nvSpPr>
          <p:spPr>
            <a:xfrm>
              <a:off x="2903327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2"/>
            <p:cNvSpPr/>
            <p:nvPr/>
          </p:nvSpPr>
          <p:spPr>
            <a:xfrm>
              <a:off x="3031795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2"/>
            <p:cNvSpPr/>
            <p:nvPr/>
          </p:nvSpPr>
          <p:spPr>
            <a:xfrm>
              <a:off x="3095599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2"/>
            <p:cNvSpPr/>
            <p:nvPr/>
          </p:nvSpPr>
          <p:spPr>
            <a:xfrm>
              <a:off x="2967544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2"/>
            <p:cNvSpPr/>
            <p:nvPr/>
          </p:nvSpPr>
          <p:spPr>
            <a:xfrm>
              <a:off x="3095599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2"/>
            <p:cNvSpPr/>
            <p:nvPr/>
          </p:nvSpPr>
          <p:spPr>
            <a:xfrm>
              <a:off x="2967544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2"/>
            <p:cNvSpPr/>
            <p:nvPr/>
          </p:nvSpPr>
          <p:spPr>
            <a:xfrm>
              <a:off x="2903327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2"/>
            <p:cNvSpPr/>
            <p:nvPr/>
          </p:nvSpPr>
          <p:spPr>
            <a:xfrm>
              <a:off x="3031795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2"/>
            <p:cNvSpPr/>
            <p:nvPr/>
          </p:nvSpPr>
          <p:spPr>
            <a:xfrm>
              <a:off x="2903327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2"/>
            <p:cNvSpPr/>
            <p:nvPr/>
          </p:nvSpPr>
          <p:spPr>
            <a:xfrm>
              <a:off x="3031795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2"/>
            <p:cNvSpPr/>
            <p:nvPr/>
          </p:nvSpPr>
          <p:spPr>
            <a:xfrm>
              <a:off x="3095599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2"/>
            <p:cNvSpPr/>
            <p:nvPr/>
          </p:nvSpPr>
          <p:spPr>
            <a:xfrm>
              <a:off x="2967544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2"/>
            <p:cNvSpPr/>
            <p:nvPr/>
          </p:nvSpPr>
          <p:spPr>
            <a:xfrm>
              <a:off x="3095599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2"/>
            <p:cNvSpPr/>
            <p:nvPr/>
          </p:nvSpPr>
          <p:spPr>
            <a:xfrm>
              <a:off x="2967544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2"/>
            <p:cNvSpPr/>
            <p:nvPr/>
          </p:nvSpPr>
          <p:spPr>
            <a:xfrm>
              <a:off x="2903327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2"/>
            <p:cNvSpPr/>
            <p:nvPr/>
          </p:nvSpPr>
          <p:spPr>
            <a:xfrm>
              <a:off x="3031795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2"/>
            <p:cNvSpPr/>
            <p:nvPr/>
          </p:nvSpPr>
          <p:spPr>
            <a:xfrm>
              <a:off x="2903327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2"/>
            <p:cNvSpPr/>
            <p:nvPr/>
          </p:nvSpPr>
          <p:spPr>
            <a:xfrm>
              <a:off x="3031795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2"/>
            <p:cNvSpPr/>
            <p:nvPr/>
          </p:nvSpPr>
          <p:spPr>
            <a:xfrm>
              <a:off x="3095599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2"/>
            <p:cNvSpPr/>
            <p:nvPr/>
          </p:nvSpPr>
          <p:spPr>
            <a:xfrm>
              <a:off x="2967544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2"/>
            <p:cNvSpPr/>
            <p:nvPr/>
          </p:nvSpPr>
          <p:spPr>
            <a:xfrm>
              <a:off x="2647249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2"/>
            <p:cNvSpPr/>
            <p:nvPr/>
          </p:nvSpPr>
          <p:spPr>
            <a:xfrm>
              <a:off x="2775683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2"/>
            <p:cNvSpPr/>
            <p:nvPr/>
          </p:nvSpPr>
          <p:spPr>
            <a:xfrm>
              <a:off x="2839522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2"/>
            <p:cNvSpPr/>
            <p:nvPr/>
          </p:nvSpPr>
          <p:spPr>
            <a:xfrm>
              <a:off x="2711466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1" y="251"/>
                    <a:pt x="1" y="561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2"/>
            <p:cNvSpPr/>
            <p:nvPr/>
          </p:nvSpPr>
          <p:spPr>
            <a:xfrm>
              <a:off x="2647249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2"/>
            <p:cNvSpPr/>
            <p:nvPr/>
          </p:nvSpPr>
          <p:spPr>
            <a:xfrm>
              <a:off x="2775683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2"/>
            <p:cNvSpPr/>
            <p:nvPr/>
          </p:nvSpPr>
          <p:spPr>
            <a:xfrm>
              <a:off x="2647249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2"/>
            <p:cNvSpPr/>
            <p:nvPr/>
          </p:nvSpPr>
          <p:spPr>
            <a:xfrm>
              <a:off x="2775683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2"/>
            <p:cNvSpPr/>
            <p:nvPr/>
          </p:nvSpPr>
          <p:spPr>
            <a:xfrm>
              <a:off x="2839522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2"/>
            <p:cNvSpPr/>
            <p:nvPr/>
          </p:nvSpPr>
          <p:spPr>
            <a:xfrm>
              <a:off x="2711466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" name="Google Shape;526;p2"/>
            <p:cNvSpPr/>
            <p:nvPr/>
          </p:nvSpPr>
          <p:spPr>
            <a:xfrm>
              <a:off x="2839522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" name="Google Shape;527;p2"/>
            <p:cNvSpPr/>
            <p:nvPr/>
          </p:nvSpPr>
          <p:spPr>
            <a:xfrm>
              <a:off x="2711466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" name="Google Shape;528;p2"/>
            <p:cNvSpPr/>
            <p:nvPr/>
          </p:nvSpPr>
          <p:spPr>
            <a:xfrm>
              <a:off x="2647249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" name="Google Shape;529;p2"/>
            <p:cNvSpPr/>
            <p:nvPr/>
          </p:nvSpPr>
          <p:spPr>
            <a:xfrm>
              <a:off x="2775683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" name="Google Shape;530;p2"/>
            <p:cNvSpPr/>
            <p:nvPr/>
          </p:nvSpPr>
          <p:spPr>
            <a:xfrm>
              <a:off x="2647249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" name="Google Shape;531;p2"/>
            <p:cNvSpPr/>
            <p:nvPr/>
          </p:nvSpPr>
          <p:spPr>
            <a:xfrm>
              <a:off x="2775683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" name="Google Shape;532;p2"/>
            <p:cNvSpPr/>
            <p:nvPr/>
          </p:nvSpPr>
          <p:spPr>
            <a:xfrm>
              <a:off x="2839522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" name="Google Shape;533;p2"/>
            <p:cNvSpPr/>
            <p:nvPr/>
          </p:nvSpPr>
          <p:spPr>
            <a:xfrm>
              <a:off x="2711466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" name="Google Shape;534;p2"/>
            <p:cNvSpPr/>
            <p:nvPr/>
          </p:nvSpPr>
          <p:spPr>
            <a:xfrm>
              <a:off x="2839522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" name="Google Shape;535;p2"/>
            <p:cNvSpPr/>
            <p:nvPr/>
          </p:nvSpPr>
          <p:spPr>
            <a:xfrm>
              <a:off x="2711466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" name="Google Shape;536;p2"/>
            <p:cNvSpPr/>
            <p:nvPr/>
          </p:nvSpPr>
          <p:spPr>
            <a:xfrm>
              <a:off x="2647249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" name="Google Shape;537;p2"/>
            <p:cNvSpPr/>
            <p:nvPr/>
          </p:nvSpPr>
          <p:spPr>
            <a:xfrm>
              <a:off x="2775683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" name="Google Shape;538;p2"/>
            <p:cNvSpPr/>
            <p:nvPr/>
          </p:nvSpPr>
          <p:spPr>
            <a:xfrm>
              <a:off x="2647249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" name="Google Shape;539;p2"/>
            <p:cNvSpPr/>
            <p:nvPr/>
          </p:nvSpPr>
          <p:spPr>
            <a:xfrm>
              <a:off x="2775683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" name="Google Shape;540;p2"/>
            <p:cNvSpPr/>
            <p:nvPr/>
          </p:nvSpPr>
          <p:spPr>
            <a:xfrm>
              <a:off x="2839522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" name="Google Shape;541;p2"/>
            <p:cNvSpPr/>
            <p:nvPr/>
          </p:nvSpPr>
          <p:spPr>
            <a:xfrm>
              <a:off x="2711466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" name="Google Shape;542;p2"/>
            <p:cNvSpPr/>
            <p:nvPr/>
          </p:nvSpPr>
          <p:spPr>
            <a:xfrm>
              <a:off x="2839522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" name="Google Shape;543;p2"/>
            <p:cNvSpPr/>
            <p:nvPr/>
          </p:nvSpPr>
          <p:spPr>
            <a:xfrm>
              <a:off x="2711466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" name="Google Shape;544;p2"/>
            <p:cNvSpPr/>
            <p:nvPr/>
          </p:nvSpPr>
          <p:spPr>
            <a:xfrm>
              <a:off x="2647249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" name="Google Shape;545;p2"/>
            <p:cNvSpPr/>
            <p:nvPr/>
          </p:nvSpPr>
          <p:spPr>
            <a:xfrm>
              <a:off x="2775683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" name="Google Shape;546;p2"/>
            <p:cNvSpPr/>
            <p:nvPr/>
          </p:nvSpPr>
          <p:spPr>
            <a:xfrm>
              <a:off x="2647249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" name="Google Shape;547;p2"/>
            <p:cNvSpPr/>
            <p:nvPr/>
          </p:nvSpPr>
          <p:spPr>
            <a:xfrm>
              <a:off x="2775683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" name="Google Shape;548;p2"/>
            <p:cNvSpPr/>
            <p:nvPr/>
          </p:nvSpPr>
          <p:spPr>
            <a:xfrm>
              <a:off x="2839522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" name="Google Shape;549;p2"/>
            <p:cNvSpPr/>
            <p:nvPr/>
          </p:nvSpPr>
          <p:spPr>
            <a:xfrm>
              <a:off x="2711466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" name="Google Shape;550;p2"/>
            <p:cNvSpPr/>
            <p:nvPr/>
          </p:nvSpPr>
          <p:spPr>
            <a:xfrm>
              <a:off x="2839522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" name="Google Shape;551;p2"/>
            <p:cNvSpPr/>
            <p:nvPr/>
          </p:nvSpPr>
          <p:spPr>
            <a:xfrm>
              <a:off x="2711466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" name="Google Shape;552;p2"/>
            <p:cNvSpPr/>
            <p:nvPr/>
          </p:nvSpPr>
          <p:spPr>
            <a:xfrm>
              <a:off x="2647249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" name="Google Shape;553;p2"/>
            <p:cNvSpPr/>
            <p:nvPr/>
          </p:nvSpPr>
          <p:spPr>
            <a:xfrm>
              <a:off x="2775683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" name="Google Shape;554;p2"/>
            <p:cNvSpPr/>
            <p:nvPr/>
          </p:nvSpPr>
          <p:spPr>
            <a:xfrm>
              <a:off x="2647249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" name="Google Shape;555;p2"/>
            <p:cNvSpPr/>
            <p:nvPr/>
          </p:nvSpPr>
          <p:spPr>
            <a:xfrm>
              <a:off x="2775683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" name="Google Shape;556;p2"/>
            <p:cNvSpPr/>
            <p:nvPr/>
          </p:nvSpPr>
          <p:spPr>
            <a:xfrm>
              <a:off x="2839522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" name="Google Shape;557;p2"/>
            <p:cNvSpPr/>
            <p:nvPr/>
          </p:nvSpPr>
          <p:spPr>
            <a:xfrm>
              <a:off x="2711466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" name="Google Shape;558;p2"/>
            <p:cNvSpPr/>
            <p:nvPr/>
          </p:nvSpPr>
          <p:spPr>
            <a:xfrm>
              <a:off x="2839522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" name="Google Shape;559;p2"/>
            <p:cNvSpPr/>
            <p:nvPr/>
          </p:nvSpPr>
          <p:spPr>
            <a:xfrm>
              <a:off x="2711466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" name="Google Shape;560;p2"/>
            <p:cNvSpPr/>
            <p:nvPr/>
          </p:nvSpPr>
          <p:spPr>
            <a:xfrm>
              <a:off x="2647249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" name="Google Shape;561;p2"/>
            <p:cNvSpPr/>
            <p:nvPr/>
          </p:nvSpPr>
          <p:spPr>
            <a:xfrm>
              <a:off x="2775683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" name="Google Shape;562;p2"/>
            <p:cNvSpPr/>
            <p:nvPr/>
          </p:nvSpPr>
          <p:spPr>
            <a:xfrm>
              <a:off x="2647249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" name="Google Shape;563;p2"/>
            <p:cNvSpPr/>
            <p:nvPr/>
          </p:nvSpPr>
          <p:spPr>
            <a:xfrm>
              <a:off x="2775683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" name="Google Shape;564;p2"/>
            <p:cNvSpPr/>
            <p:nvPr/>
          </p:nvSpPr>
          <p:spPr>
            <a:xfrm>
              <a:off x="2839522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" name="Google Shape;565;p2"/>
            <p:cNvSpPr/>
            <p:nvPr/>
          </p:nvSpPr>
          <p:spPr>
            <a:xfrm>
              <a:off x="2711466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51"/>
                    <a:pt x="1" y="560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" name="Google Shape;566;p2"/>
            <p:cNvSpPr/>
            <p:nvPr/>
          </p:nvSpPr>
          <p:spPr>
            <a:xfrm>
              <a:off x="2839522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" name="Google Shape;567;p2"/>
            <p:cNvSpPr/>
            <p:nvPr/>
          </p:nvSpPr>
          <p:spPr>
            <a:xfrm>
              <a:off x="2711466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51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" name="Google Shape;568;p2"/>
            <p:cNvSpPr/>
            <p:nvPr/>
          </p:nvSpPr>
          <p:spPr>
            <a:xfrm>
              <a:off x="2647249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" name="Google Shape;569;p2"/>
            <p:cNvSpPr/>
            <p:nvPr/>
          </p:nvSpPr>
          <p:spPr>
            <a:xfrm>
              <a:off x="2775683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" name="Google Shape;570;p2"/>
            <p:cNvSpPr/>
            <p:nvPr/>
          </p:nvSpPr>
          <p:spPr>
            <a:xfrm>
              <a:off x="2647249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" name="Google Shape;571;p2"/>
            <p:cNvSpPr/>
            <p:nvPr/>
          </p:nvSpPr>
          <p:spPr>
            <a:xfrm>
              <a:off x="2775683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" name="Google Shape;572;p2"/>
            <p:cNvSpPr/>
            <p:nvPr/>
          </p:nvSpPr>
          <p:spPr>
            <a:xfrm>
              <a:off x="2839522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" name="Google Shape;573;p2"/>
            <p:cNvSpPr/>
            <p:nvPr/>
          </p:nvSpPr>
          <p:spPr>
            <a:xfrm>
              <a:off x="2711466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" name="Google Shape;574;p2"/>
            <p:cNvSpPr/>
            <p:nvPr/>
          </p:nvSpPr>
          <p:spPr>
            <a:xfrm>
              <a:off x="2839522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" name="Google Shape;575;p2"/>
            <p:cNvSpPr/>
            <p:nvPr/>
          </p:nvSpPr>
          <p:spPr>
            <a:xfrm>
              <a:off x="2711466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" name="Google Shape;576;p2"/>
            <p:cNvSpPr/>
            <p:nvPr/>
          </p:nvSpPr>
          <p:spPr>
            <a:xfrm>
              <a:off x="2647249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" name="Google Shape;577;p2"/>
            <p:cNvSpPr/>
            <p:nvPr/>
          </p:nvSpPr>
          <p:spPr>
            <a:xfrm>
              <a:off x="2775683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" name="Google Shape;578;p2"/>
            <p:cNvSpPr/>
            <p:nvPr/>
          </p:nvSpPr>
          <p:spPr>
            <a:xfrm>
              <a:off x="2647249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" name="Google Shape;579;p2"/>
            <p:cNvSpPr/>
            <p:nvPr/>
          </p:nvSpPr>
          <p:spPr>
            <a:xfrm>
              <a:off x="2775683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" name="Google Shape;580;p2"/>
            <p:cNvSpPr/>
            <p:nvPr/>
          </p:nvSpPr>
          <p:spPr>
            <a:xfrm>
              <a:off x="2839522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" name="Google Shape;581;p2"/>
            <p:cNvSpPr/>
            <p:nvPr/>
          </p:nvSpPr>
          <p:spPr>
            <a:xfrm>
              <a:off x="2711466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69"/>
                    <a:pt x="262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" name="Google Shape;582;p2"/>
            <p:cNvSpPr/>
            <p:nvPr/>
          </p:nvSpPr>
          <p:spPr>
            <a:xfrm>
              <a:off x="2519193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" name="Google Shape;583;p2"/>
            <p:cNvSpPr/>
            <p:nvPr/>
          </p:nvSpPr>
          <p:spPr>
            <a:xfrm>
              <a:off x="2583410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" name="Google Shape;584;p2"/>
            <p:cNvSpPr/>
            <p:nvPr/>
          </p:nvSpPr>
          <p:spPr>
            <a:xfrm>
              <a:off x="2519193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" name="Google Shape;585;p2"/>
            <p:cNvSpPr/>
            <p:nvPr/>
          </p:nvSpPr>
          <p:spPr>
            <a:xfrm>
              <a:off x="2519193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" name="Google Shape;586;p2"/>
            <p:cNvSpPr/>
            <p:nvPr/>
          </p:nvSpPr>
          <p:spPr>
            <a:xfrm>
              <a:off x="2583410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" name="Google Shape;587;p2"/>
            <p:cNvSpPr/>
            <p:nvPr/>
          </p:nvSpPr>
          <p:spPr>
            <a:xfrm>
              <a:off x="2583410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" name="Google Shape;588;p2"/>
            <p:cNvSpPr/>
            <p:nvPr/>
          </p:nvSpPr>
          <p:spPr>
            <a:xfrm>
              <a:off x="2519193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" name="Google Shape;589;p2"/>
            <p:cNvSpPr/>
            <p:nvPr/>
          </p:nvSpPr>
          <p:spPr>
            <a:xfrm>
              <a:off x="2519193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" name="Google Shape;590;p2"/>
            <p:cNvSpPr/>
            <p:nvPr/>
          </p:nvSpPr>
          <p:spPr>
            <a:xfrm>
              <a:off x="2583410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" name="Google Shape;591;p2"/>
            <p:cNvSpPr/>
            <p:nvPr/>
          </p:nvSpPr>
          <p:spPr>
            <a:xfrm>
              <a:off x="2583410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" name="Google Shape;592;p2"/>
            <p:cNvSpPr/>
            <p:nvPr/>
          </p:nvSpPr>
          <p:spPr>
            <a:xfrm>
              <a:off x="2519193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"/>
            <p:cNvSpPr/>
            <p:nvPr/>
          </p:nvSpPr>
          <p:spPr>
            <a:xfrm>
              <a:off x="2519193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"/>
            <p:cNvSpPr/>
            <p:nvPr/>
          </p:nvSpPr>
          <p:spPr>
            <a:xfrm>
              <a:off x="2583410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"/>
            <p:cNvSpPr/>
            <p:nvPr/>
          </p:nvSpPr>
          <p:spPr>
            <a:xfrm>
              <a:off x="2583410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"/>
            <p:cNvSpPr/>
            <p:nvPr/>
          </p:nvSpPr>
          <p:spPr>
            <a:xfrm>
              <a:off x="2519193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"/>
            <p:cNvSpPr/>
            <p:nvPr/>
          </p:nvSpPr>
          <p:spPr>
            <a:xfrm>
              <a:off x="2519193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"/>
            <p:cNvSpPr/>
            <p:nvPr/>
          </p:nvSpPr>
          <p:spPr>
            <a:xfrm>
              <a:off x="2583410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"/>
            <p:cNvSpPr/>
            <p:nvPr/>
          </p:nvSpPr>
          <p:spPr>
            <a:xfrm>
              <a:off x="2583410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"/>
            <p:cNvSpPr/>
            <p:nvPr/>
          </p:nvSpPr>
          <p:spPr>
            <a:xfrm>
              <a:off x="2519193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"/>
            <p:cNvSpPr/>
            <p:nvPr/>
          </p:nvSpPr>
          <p:spPr>
            <a:xfrm>
              <a:off x="2519193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"/>
            <p:cNvSpPr/>
            <p:nvPr/>
          </p:nvSpPr>
          <p:spPr>
            <a:xfrm>
              <a:off x="2583410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"/>
            <p:cNvSpPr/>
            <p:nvPr/>
          </p:nvSpPr>
          <p:spPr>
            <a:xfrm>
              <a:off x="2583410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"/>
            <p:cNvSpPr/>
            <p:nvPr/>
          </p:nvSpPr>
          <p:spPr>
            <a:xfrm>
              <a:off x="2519193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"/>
            <p:cNvSpPr/>
            <p:nvPr/>
          </p:nvSpPr>
          <p:spPr>
            <a:xfrm>
              <a:off x="2519193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"/>
            <p:cNvSpPr/>
            <p:nvPr/>
          </p:nvSpPr>
          <p:spPr>
            <a:xfrm>
              <a:off x="2583410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"/>
            <p:cNvSpPr/>
            <p:nvPr/>
          </p:nvSpPr>
          <p:spPr>
            <a:xfrm>
              <a:off x="2583410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"/>
            <p:cNvSpPr/>
            <p:nvPr/>
          </p:nvSpPr>
          <p:spPr>
            <a:xfrm>
              <a:off x="2519193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"/>
            <p:cNvSpPr/>
            <p:nvPr/>
          </p:nvSpPr>
          <p:spPr>
            <a:xfrm>
              <a:off x="2519193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"/>
            <p:cNvSpPr/>
            <p:nvPr/>
          </p:nvSpPr>
          <p:spPr>
            <a:xfrm>
              <a:off x="2583410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"/>
            <p:cNvSpPr/>
            <p:nvPr/>
          </p:nvSpPr>
          <p:spPr>
            <a:xfrm>
              <a:off x="2583410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"/>
            <p:cNvSpPr/>
            <p:nvPr/>
          </p:nvSpPr>
          <p:spPr>
            <a:xfrm>
              <a:off x="2519193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"/>
            <p:cNvSpPr/>
            <p:nvPr/>
          </p:nvSpPr>
          <p:spPr>
            <a:xfrm>
              <a:off x="2519193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"/>
            <p:cNvSpPr/>
            <p:nvPr/>
          </p:nvSpPr>
          <p:spPr>
            <a:xfrm>
              <a:off x="2583410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"/>
            <p:cNvSpPr/>
            <p:nvPr/>
          </p:nvSpPr>
          <p:spPr>
            <a:xfrm>
              <a:off x="5273169" y="2101300"/>
              <a:ext cx="33981" cy="38482"/>
            </a:xfrm>
            <a:custGeom>
              <a:rect b="b" l="l" r="r" t="t"/>
              <a:pathLst>
                <a:path extrusionOk="0" h="1120" w="989">
                  <a:moveTo>
                    <a:pt x="560" y="0"/>
                  </a:moveTo>
                  <a:cubicBezTo>
                    <a:pt x="251" y="0"/>
                    <a:pt x="0" y="238"/>
                    <a:pt x="0" y="548"/>
                  </a:cubicBezTo>
                  <a:cubicBezTo>
                    <a:pt x="0" y="857"/>
                    <a:pt x="251" y="1119"/>
                    <a:pt x="560" y="1119"/>
                  </a:cubicBezTo>
                  <a:cubicBezTo>
                    <a:pt x="739" y="1119"/>
                    <a:pt x="893" y="1036"/>
                    <a:pt x="989" y="905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"/>
            <p:cNvSpPr/>
            <p:nvPr/>
          </p:nvSpPr>
          <p:spPr>
            <a:xfrm>
              <a:off x="5208952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"/>
            <p:cNvSpPr/>
            <p:nvPr/>
          </p:nvSpPr>
          <p:spPr>
            <a:xfrm>
              <a:off x="5400813" y="2359404"/>
              <a:ext cx="27041" cy="36455"/>
            </a:xfrm>
            <a:custGeom>
              <a:rect b="b" l="l" r="r" t="t"/>
              <a:pathLst>
                <a:path extrusionOk="0" h="1061" w="787">
                  <a:moveTo>
                    <a:pt x="334" y="1"/>
                  </a:moveTo>
                  <a:cubicBezTo>
                    <a:pt x="131" y="96"/>
                    <a:pt x="0" y="287"/>
                    <a:pt x="0" y="489"/>
                  </a:cubicBezTo>
                  <a:cubicBezTo>
                    <a:pt x="0" y="787"/>
                    <a:pt x="250" y="1061"/>
                    <a:pt x="560" y="1061"/>
                  </a:cubicBezTo>
                  <a:cubicBezTo>
                    <a:pt x="643" y="1061"/>
                    <a:pt x="715" y="1049"/>
                    <a:pt x="786" y="1013"/>
                  </a:cubicBezTo>
                  <a:lnTo>
                    <a:pt x="334" y="1"/>
                  </a:ln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"/>
            <p:cNvSpPr/>
            <p:nvPr/>
          </p:nvSpPr>
          <p:spPr>
            <a:xfrm>
              <a:off x="5272757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"/>
            <p:cNvSpPr/>
            <p:nvPr/>
          </p:nvSpPr>
          <p:spPr>
            <a:xfrm>
              <a:off x="5208952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"/>
            <p:cNvSpPr/>
            <p:nvPr/>
          </p:nvSpPr>
          <p:spPr>
            <a:xfrm>
              <a:off x="5336974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"/>
            <p:cNvSpPr/>
            <p:nvPr/>
          </p:nvSpPr>
          <p:spPr>
            <a:xfrm>
              <a:off x="5208952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"/>
            <p:cNvSpPr/>
            <p:nvPr/>
          </p:nvSpPr>
          <p:spPr>
            <a:xfrm>
              <a:off x="5336974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"/>
            <p:cNvSpPr/>
            <p:nvPr/>
          </p:nvSpPr>
          <p:spPr>
            <a:xfrm>
              <a:off x="5272757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"/>
            <p:cNvSpPr/>
            <p:nvPr/>
          </p:nvSpPr>
          <p:spPr>
            <a:xfrm>
              <a:off x="5144701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"/>
            <p:cNvSpPr/>
            <p:nvPr/>
          </p:nvSpPr>
          <p:spPr>
            <a:xfrm>
              <a:off x="5016679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"/>
            <p:cNvSpPr/>
            <p:nvPr/>
          </p:nvSpPr>
          <p:spPr>
            <a:xfrm>
              <a:off x="4952840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"/>
            <p:cNvSpPr/>
            <p:nvPr/>
          </p:nvSpPr>
          <p:spPr>
            <a:xfrm>
              <a:off x="5080896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"/>
            <p:cNvSpPr/>
            <p:nvPr/>
          </p:nvSpPr>
          <p:spPr>
            <a:xfrm>
              <a:off x="514470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"/>
            <p:cNvSpPr/>
            <p:nvPr/>
          </p:nvSpPr>
          <p:spPr>
            <a:xfrm>
              <a:off x="5016679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"/>
            <p:cNvSpPr/>
            <p:nvPr/>
          </p:nvSpPr>
          <p:spPr>
            <a:xfrm>
              <a:off x="4952840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"/>
            <p:cNvSpPr/>
            <p:nvPr/>
          </p:nvSpPr>
          <p:spPr>
            <a:xfrm>
              <a:off x="5080896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"/>
            <p:cNvSpPr/>
            <p:nvPr/>
          </p:nvSpPr>
          <p:spPr>
            <a:xfrm>
              <a:off x="4952840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"/>
            <p:cNvSpPr/>
            <p:nvPr/>
          </p:nvSpPr>
          <p:spPr>
            <a:xfrm>
              <a:off x="5080896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"/>
            <p:cNvSpPr/>
            <p:nvPr/>
          </p:nvSpPr>
          <p:spPr>
            <a:xfrm>
              <a:off x="5144701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"/>
            <p:cNvSpPr/>
            <p:nvPr/>
          </p:nvSpPr>
          <p:spPr>
            <a:xfrm>
              <a:off x="5016679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"/>
            <p:cNvSpPr/>
            <p:nvPr/>
          </p:nvSpPr>
          <p:spPr>
            <a:xfrm>
              <a:off x="4888624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"/>
            <p:cNvSpPr/>
            <p:nvPr/>
          </p:nvSpPr>
          <p:spPr>
            <a:xfrm>
              <a:off x="4760568" y="210047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"/>
            <p:cNvSpPr/>
            <p:nvPr/>
          </p:nvSpPr>
          <p:spPr>
            <a:xfrm>
              <a:off x="4696763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"/>
            <p:cNvSpPr/>
            <p:nvPr/>
          </p:nvSpPr>
          <p:spPr>
            <a:xfrm>
              <a:off x="4824407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"/>
            <p:cNvSpPr/>
            <p:nvPr/>
          </p:nvSpPr>
          <p:spPr>
            <a:xfrm>
              <a:off x="4888624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"/>
            <p:cNvSpPr/>
            <p:nvPr/>
          </p:nvSpPr>
          <p:spPr>
            <a:xfrm>
              <a:off x="4760568" y="235696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"/>
            <p:cNvSpPr/>
            <p:nvPr/>
          </p:nvSpPr>
          <p:spPr>
            <a:xfrm>
              <a:off x="4696763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"/>
            <p:cNvSpPr/>
            <p:nvPr/>
          </p:nvSpPr>
          <p:spPr>
            <a:xfrm>
              <a:off x="4824407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"/>
            <p:cNvSpPr/>
            <p:nvPr/>
          </p:nvSpPr>
          <p:spPr>
            <a:xfrm>
              <a:off x="4696763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"/>
            <p:cNvSpPr/>
            <p:nvPr/>
          </p:nvSpPr>
          <p:spPr>
            <a:xfrm>
              <a:off x="4824407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"/>
            <p:cNvSpPr/>
            <p:nvPr/>
          </p:nvSpPr>
          <p:spPr>
            <a:xfrm>
              <a:off x="4888624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"/>
            <p:cNvSpPr/>
            <p:nvPr/>
          </p:nvSpPr>
          <p:spPr>
            <a:xfrm>
              <a:off x="4760568" y="222890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"/>
            <p:cNvSpPr/>
            <p:nvPr/>
          </p:nvSpPr>
          <p:spPr>
            <a:xfrm>
              <a:off x="4632134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"/>
            <p:cNvSpPr/>
            <p:nvPr/>
          </p:nvSpPr>
          <p:spPr>
            <a:xfrm>
              <a:off x="4504490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"/>
            <p:cNvSpPr/>
            <p:nvPr/>
          </p:nvSpPr>
          <p:spPr>
            <a:xfrm>
              <a:off x="4440685" y="2164692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"/>
            <p:cNvSpPr/>
            <p:nvPr/>
          </p:nvSpPr>
          <p:spPr>
            <a:xfrm>
              <a:off x="4568329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"/>
            <p:cNvSpPr/>
            <p:nvPr/>
          </p:nvSpPr>
          <p:spPr>
            <a:xfrm>
              <a:off x="4632134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"/>
            <p:cNvSpPr/>
            <p:nvPr/>
          </p:nvSpPr>
          <p:spPr>
            <a:xfrm>
              <a:off x="4504490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"/>
            <p:cNvSpPr/>
            <p:nvPr/>
          </p:nvSpPr>
          <p:spPr>
            <a:xfrm>
              <a:off x="4440685" y="242076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"/>
            <p:cNvSpPr/>
            <p:nvPr/>
          </p:nvSpPr>
          <p:spPr>
            <a:xfrm>
              <a:off x="4568329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"/>
            <p:cNvSpPr/>
            <p:nvPr/>
          </p:nvSpPr>
          <p:spPr>
            <a:xfrm>
              <a:off x="4440685" y="229233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"/>
            <p:cNvSpPr/>
            <p:nvPr/>
          </p:nvSpPr>
          <p:spPr>
            <a:xfrm>
              <a:off x="4568329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74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"/>
            <p:cNvSpPr/>
            <p:nvPr/>
          </p:nvSpPr>
          <p:spPr>
            <a:xfrm>
              <a:off x="4632134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"/>
            <p:cNvSpPr/>
            <p:nvPr/>
          </p:nvSpPr>
          <p:spPr>
            <a:xfrm>
              <a:off x="4504490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"/>
            <p:cNvSpPr/>
            <p:nvPr/>
          </p:nvSpPr>
          <p:spPr>
            <a:xfrm>
              <a:off x="4376056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74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"/>
            <p:cNvSpPr/>
            <p:nvPr/>
          </p:nvSpPr>
          <p:spPr>
            <a:xfrm>
              <a:off x="4248412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"/>
            <p:cNvSpPr/>
            <p:nvPr/>
          </p:nvSpPr>
          <p:spPr>
            <a:xfrm>
              <a:off x="4184195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"/>
            <p:cNvSpPr/>
            <p:nvPr/>
          </p:nvSpPr>
          <p:spPr>
            <a:xfrm>
              <a:off x="4312217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"/>
            <p:cNvSpPr/>
            <p:nvPr/>
          </p:nvSpPr>
          <p:spPr>
            <a:xfrm>
              <a:off x="4376056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74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"/>
            <p:cNvSpPr/>
            <p:nvPr/>
          </p:nvSpPr>
          <p:spPr>
            <a:xfrm>
              <a:off x="4248412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"/>
            <p:cNvSpPr/>
            <p:nvPr/>
          </p:nvSpPr>
          <p:spPr>
            <a:xfrm>
              <a:off x="4184195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"/>
            <p:cNvSpPr/>
            <p:nvPr/>
          </p:nvSpPr>
          <p:spPr>
            <a:xfrm>
              <a:off x="4312217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"/>
            <p:cNvSpPr/>
            <p:nvPr/>
          </p:nvSpPr>
          <p:spPr>
            <a:xfrm>
              <a:off x="4184195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"/>
            <p:cNvSpPr/>
            <p:nvPr/>
          </p:nvSpPr>
          <p:spPr>
            <a:xfrm>
              <a:off x="4312217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63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"/>
            <p:cNvSpPr/>
            <p:nvPr/>
          </p:nvSpPr>
          <p:spPr>
            <a:xfrm>
              <a:off x="4376056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74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"/>
            <p:cNvSpPr/>
            <p:nvPr/>
          </p:nvSpPr>
          <p:spPr>
            <a:xfrm>
              <a:off x="4248412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"/>
            <p:cNvSpPr/>
            <p:nvPr/>
          </p:nvSpPr>
          <p:spPr>
            <a:xfrm>
              <a:off x="4120356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"/>
            <p:cNvSpPr/>
            <p:nvPr/>
          </p:nvSpPr>
          <p:spPr>
            <a:xfrm>
              <a:off x="3991923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"/>
            <p:cNvSpPr/>
            <p:nvPr/>
          </p:nvSpPr>
          <p:spPr>
            <a:xfrm>
              <a:off x="3928084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"/>
            <p:cNvSpPr/>
            <p:nvPr/>
          </p:nvSpPr>
          <p:spPr>
            <a:xfrm>
              <a:off x="4056139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"/>
            <p:cNvSpPr/>
            <p:nvPr/>
          </p:nvSpPr>
          <p:spPr>
            <a:xfrm>
              <a:off x="4120356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"/>
            <p:cNvSpPr/>
            <p:nvPr/>
          </p:nvSpPr>
          <p:spPr>
            <a:xfrm>
              <a:off x="3991923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"/>
            <p:cNvSpPr/>
            <p:nvPr/>
          </p:nvSpPr>
          <p:spPr>
            <a:xfrm>
              <a:off x="3928084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"/>
            <p:cNvSpPr/>
            <p:nvPr/>
          </p:nvSpPr>
          <p:spPr>
            <a:xfrm>
              <a:off x="4056139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"/>
            <p:cNvSpPr/>
            <p:nvPr/>
          </p:nvSpPr>
          <p:spPr>
            <a:xfrm>
              <a:off x="3928084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"/>
            <p:cNvSpPr/>
            <p:nvPr/>
          </p:nvSpPr>
          <p:spPr>
            <a:xfrm>
              <a:off x="4056139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"/>
            <p:cNvSpPr/>
            <p:nvPr/>
          </p:nvSpPr>
          <p:spPr>
            <a:xfrm>
              <a:off x="4120356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"/>
            <p:cNvSpPr/>
            <p:nvPr/>
          </p:nvSpPr>
          <p:spPr>
            <a:xfrm>
              <a:off x="3991923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"/>
            <p:cNvSpPr/>
            <p:nvPr/>
          </p:nvSpPr>
          <p:spPr>
            <a:xfrm>
              <a:off x="3864279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"/>
            <p:cNvSpPr/>
            <p:nvPr/>
          </p:nvSpPr>
          <p:spPr>
            <a:xfrm>
              <a:off x="3735811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"/>
            <p:cNvSpPr/>
            <p:nvPr/>
          </p:nvSpPr>
          <p:spPr>
            <a:xfrm>
              <a:off x="3672006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"/>
            <p:cNvSpPr/>
            <p:nvPr/>
          </p:nvSpPr>
          <p:spPr>
            <a:xfrm>
              <a:off x="3799650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"/>
            <p:cNvSpPr/>
            <p:nvPr/>
          </p:nvSpPr>
          <p:spPr>
            <a:xfrm>
              <a:off x="3864279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"/>
            <p:cNvSpPr/>
            <p:nvPr/>
          </p:nvSpPr>
          <p:spPr>
            <a:xfrm>
              <a:off x="373581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"/>
            <p:cNvSpPr/>
            <p:nvPr/>
          </p:nvSpPr>
          <p:spPr>
            <a:xfrm>
              <a:off x="3672006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"/>
            <p:cNvSpPr/>
            <p:nvPr/>
          </p:nvSpPr>
          <p:spPr>
            <a:xfrm>
              <a:off x="3799650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"/>
            <p:cNvSpPr/>
            <p:nvPr/>
          </p:nvSpPr>
          <p:spPr>
            <a:xfrm>
              <a:off x="3672006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"/>
            <p:cNvSpPr/>
            <p:nvPr/>
          </p:nvSpPr>
          <p:spPr>
            <a:xfrm>
              <a:off x="3799650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"/>
            <p:cNvSpPr/>
            <p:nvPr/>
          </p:nvSpPr>
          <p:spPr>
            <a:xfrm>
              <a:off x="3864279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"/>
            <p:cNvSpPr/>
            <p:nvPr/>
          </p:nvSpPr>
          <p:spPr>
            <a:xfrm>
              <a:off x="3735811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"/>
            <p:cNvSpPr/>
            <p:nvPr/>
          </p:nvSpPr>
          <p:spPr>
            <a:xfrm>
              <a:off x="3608201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"/>
            <p:cNvSpPr/>
            <p:nvPr/>
          </p:nvSpPr>
          <p:spPr>
            <a:xfrm>
              <a:off x="3479733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"/>
            <p:cNvSpPr/>
            <p:nvPr/>
          </p:nvSpPr>
          <p:spPr>
            <a:xfrm>
              <a:off x="3415928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"/>
            <p:cNvSpPr/>
            <p:nvPr/>
          </p:nvSpPr>
          <p:spPr>
            <a:xfrm>
              <a:off x="3543538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"/>
            <p:cNvSpPr/>
            <p:nvPr/>
          </p:nvSpPr>
          <p:spPr>
            <a:xfrm>
              <a:off x="360820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"/>
            <p:cNvSpPr/>
            <p:nvPr/>
          </p:nvSpPr>
          <p:spPr>
            <a:xfrm>
              <a:off x="3479733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"/>
            <p:cNvSpPr/>
            <p:nvPr/>
          </p:nvSpPr>
          <p:spPr>
            <a:xfrm>
              <a:off x="3415928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"/>
            <p:cNvSpPr/>
            <p:nvPr/>
          </p:nvSpPr>
          <p:spPr>
            <a:xfrm>
              <a:off x="3543538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"/>
            <p:cNvSpPr/>
            <p:nvPr/>
          </p:nvSpPr>
          <p:spPr>
            <a:xfrm>
              <a:off x="3415928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"/>
            <p:cNvSpPr/>
            <p:nvPr/>
          </p:nvSpPr>
          <p:spPr>
            <a:xfrm>
              <a:off x="3543538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5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"/>
            <p:cNvSpPr/>
            <p:nvPr/>
          </p:nvSpPr>
          <p:spPr>
            <a:xfrm>
              <a:off x="3608201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"/>
            <p:cNvSpPr/>
            <p:nvPr/>
          </p:nvSpPr>
          <p:spPr>
            <a:xfrm>
              <a:off x="3479733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"/>
            <p:cNvSpPr/>
            <p:nvPr/>
          </p:nvSpPr>
          <p:spPr>
            <a:xfrm>
              <a:off x="3351677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" name="Google Shape;709;p2"/>
            <p:cNvSpPr/>
            <p:nvPr/>
          </p:nvSpPr>
          <p:spPr>
            <a:xfrm>
              <a:off x="3223243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" name="Google Shape;710;p2"/>
            <p:cNvSpPr/>
            <p:nvPr/>
          </p:nvSpPr>
          <p:spPr>
            <a:xfrm>
              <a:off x="3159404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"/>
            <p:cNvSpPr/>
            <p:nvPr/>
          </p:nvSpPr>
          <p:spPr>
            <a:xfrm>
              <a:off x="3287460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"/>
            <p:cNvSpPr/>
            <p:nvPr/>
          </p:nvSpPr>
          <p:spPr>
            <a:xfrm>
              <a:off x="3351677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"/>
            <p:cNvSpPr/>
            <p:nvPr/>
          </p:nvSpPr>
          <p:spPr>
            <a:xfrm>
              <a:off x="3223243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"/>
            <p:cNvSpPr/>
            <p:nvPr/>
          </p:nvSpPr>
          <p:spPr>
            <a:xfrm>
              <a:off x="3159404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"/>
            <p:cNvSpPr/>
            <p:nvPr/>
          </p:nvSpPr>
          <p:spPr>
            <a:xfrm>
              <a:off x="3287460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2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"/>
            <p:cNvSpPr/>
            <p:nvPr/>
          </p:nvSpPr>
          <p:spPr>
            <a:xfrm>
              <a:off x="3159404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"/>
            <p:cNvSpPr/>
            <p:nvPr/>
          </p:nvSpPr>
          <p:spPr>
            <a:xfrm>
              <a:off x="3287460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"/>
            <p:cNvSpPr/>
            <p:nvPr/>
          </p:nvSpPr>
          <p:spPr>
            <a:xfrm>
              <a:off x="3351677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"/>
            <p:cNvSpPr/>
            <p:nvPr/>
          </p:nvSpPr>
          <p:spPr>
            <a:xfrm>
              <a:off x="3223243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"/>
            <p:cNvSpPr/>
            <p:nvPr/>
          </p:nvSpPr>
          <p:spPr>
            <a:xfrm>
              <a:off x="3095599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"/>
            <p:cNvSpPr/>
            <p:nvPr/>
          </p:nvSpPr>
          <p:spPr>
            <a:xfrm>
              <a:off x="2967544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"/>
            <p:cNvSpPr/>
            <p:nvPr/>
          </p:nvSpPr>
          <p:spPr>
            <a:xfrm>
              <a:off x="2903327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"/>
            <p:cNvSpPr/>
            <p:nvPr/>
          </p:nvSpPr>
          <p:spPr>
            <a:xfrm>
              <a:off x="3031795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"/>
            <p:cNvSpPr/>
            <p:nvPr/>
          </p:nvSpPr>
          <p:spPr>
            <a:xfrm>
              <a:off x="3095599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"/>
            <p:cNvSpPr/>
            <p:nvPr/>
          </p:nvSpPr>
          <p:spPr>
            <a:xfrm>
              <a:off x="2967544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"/>
            <p:cNvSpPr/>
            <p:nvPr/>
          </p:nvSpPr>
          <p:spPr>
            <a:xfrm>
              <a:off x="2903327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"/>
            <p:cNvSpPr/>
            <p:nvPr/>
          </p:nvSpPr>
          <p:spPr>
            <a:xfrm>
              <a:off x="3031795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"/>
            <p:cNvSpPr/>
            <p:nvPr/>
          </p:nvSpPr>
          <p:spPr>
            <a:xfrm>
              <a:off x="2903327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"/>
            <p:cNvSpPr/>
            <p:nvPr/>
          </p:nvSpPr>
          <p:spPr>
            <a:xfrm>
              <a:off x="3031795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"/>
            <p:cNvSpPr/>
            <p:nvPr/>
          </p:nvSpPr>
          <p:spPr>
            <a:xfrm>
              <a:off x="3095599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"/>
            <p:cNvSpPr/>
            <p:nvPr/>
          </p:nvSpPr>
          <p:spPr>
            <a:xfrm>
              <a:off x="2967544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"/>
            <p:cNvSpPr/>
            <p:nvPr/>
          </p:nvSpPr>
          <p:spPr>
            <a:xfrm>
              <a:off x="2839522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"/>
            <p:cNvSpPr/>
            <p:nvPr/>
          </p:nvSpPr>
          <p:spPr>
            <a:xfrm>
              <a:off x="2711466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62"/>
                    <a:pt x="1" y="572"/>
                  </a:cubicBezTo>
                  <a:cubicBezTo>
                    <a:pt x="1" y="881"/>
                    <a:pt x="262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"/>
            <p:cNvSpPr/>
            <p:nvPr/>
          </p:nvSpPr>
          <p:spPr>
            <a:xfrm>
              <a:off x="2647249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"/>
            <p:cNvSpPr/>
            <p:nvPr/>
          </p:nvSpPr>
          <p:spPr>
            <a:xfrm>
              <a:off x="2775683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"/>
            <p:cNvSpPr/>
            <p:nvPr/>
          </p:nvSpPr>
          <p:spPr>
            <a:xfrm>
              <a:off x="2839522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"/>
            <p:cNvSpPr/>
            <p:nvPr/>
          </p:nvSpPr>
          <p:spPr>
            <a:xfrm>
              <a:off x="2711466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1" y="250"/>
                    <a:pt x="1" y="560"/>
                  </a:cubicBezTo>
                  <a:cubicBezTo>
                    <a:pt x="1" y="870"/>
                    <a:pt x="262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"/>
            <p:cNvSpPr/>
            <p:nvPr/>
          </p:nvSpPr>
          <p:spPr>
            <a:xfrm>
              <a:off x="2647249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"/>
            <p:cNvSpPr/>
            <p:nvPr/>
          </p:nvSpPr>
          <p:spPr>
            <a:xfrm>
              <a:off x="2775683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"/>
            <p:cNvSpPr/>
            <p:nvPr/>
          </p:nvSpPr>
          <p:spPr>
            <a:xfrm>
              <a:off x="2647249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"/>
            <p:cNvSpPr/>
            <p:nvPr/>
          </p:nvSpPr>
          <p:spPr>
            <a:xfrm>
              <a:off x="2775683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"/>
            <p:cNvSpPr/>
            <p:nvPr/>
          </p:nvSpPr>
          <p:spPr>
            <a:xfrm>
              <a:off x="2839522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"/>
            <p:cNvSpPr/>
            <p:nvPr/>
          </p:nvSpPr>
          <p:spPr>
            <a:xfrm>
              <a:off x="2711466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1" y="263"/>
                    <a:pt x="1" y="572"/>
                  </a:cubicBezTo>
                  <a:cubicBezTo>
                    <a:pt x="1" y="882"/>
                    <a:pt x="262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"/>
            <p:cNvSpPr/>
            <p:nvPr/>
          </p:nvSpPr>
          <p:spPr>
            <a:xfrm>
              <a:off x="2583410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"/>
            <p:cNvSpPr/>
            <p:nvPr/>
          </p:nvSpPr>
          <p:spPr>
            <a:xfrm>
              <a:off x="2519193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"/>
            <p:cNvSpPr/>
            <p:nvPr/>
          </p:nvSpPr>
          <p:spPr>
            <a:xfrm>
              <a:off x="2583410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" name="Google Shape;747;p2"/>
            <p:cNvSpPr/>
            <p:nvPr/>
          </p:nvSpPr>
          <p:spPr>
            <a:xfrm>
              <a:off x="2519193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" name="Google Shape;748;p2"/>
            <p:cNvSpPr/>
            <p:nvPr/>
          </p:nvSpPr>
          <p:spPr>
            <a:xfrm>
              <a:off x="2519193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" name="Google Shape;749;p2"/>
            <p:cNvSpPr/>
            <p:nvPr/>
          </p:nvSpPr>
          <p:spPr>
            <a:xfrm>
              <a:off x="2583410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" name="Google Shape;750;p2"/>
            <p:cNvSpPr/>
            <p:nvPr/>
          </p:nvSpPr>
          <p:spPr>
            <a:xfrm>
              <a:off x="2267204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" name="Google Shape;751;p2"/>
            <p:cNvSpPr/>
            <p:nvPr/>
          </p:nvSpPr>
          <p:spPr>
            <a:xfrm>
              <a:off x="2395260" y="-590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" name="Google Shape;752;p2"/>
            <p:cNvSpPr/>
            <p:nvPr/>
          </p:nvSpPr>
          <p:spPr>
            <a:xfrm>
              <a:off x="2459065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"/>
            <p:cNvSpPr/>
            <p:nvPr/>
          </p:nvSpPr>
          <p:spPr>
            <a:xfrm>
              <a:off x="2330597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"/>
            <p:cNvSpPr/>
            <p:nvPr/>
          </p:nvSpPr>
          <p:spPr>
            <a:xfrm>
              <a:off x="2267204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"/>
            <p:cNvSpPr/>
            <p:nvPr/>
          </p:nvSpPr>
          <p:spPr>
            <a:xfrm>
              <a:off x="2395260" y="25017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"/>
            <p:cNvSpPr/>
            <p:nvPr/>
          </p:nvSpPr>
          <p:spPr>
            <a:xfrm>
              <a:off x="2267204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" name="Google Shape;757;p2"/>
            <p:cNvSpPr/>
            <p:nvPr/>
          </p:nvSpPr>
          <p:spPr>
            <a:xfrm>
              <a:off x="2395260" y="12170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" name="Google Shape;758;p2"/>
            <p:cNvSpPr/>
            <p:nvPr/>
          </p:nvSpPr>
          <p:spPr>
            <a:xfrm>
              <a:off x="2459065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"/>
            <p:cNvSpPr/>
            <p:nvPr/>
          </p:nvSpPr>
          <p:spPr>
            <a:xfrm>
              <a:off x="2330597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"/>
            <p:cNvSpPr/>
            <p:nvPr/>
          </p:nvSpPr>
          <p:spPr>
            <a:xfrm>
              <a:off x="2459065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"/>
            <p:cNvSpPr/>
            <p:nvPr/>
          </p:nvSpPr>
          <p:spPr>
            <a:xfrm>
              <a:off x="2330597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"/>
            <p:cNvSpPr/>
            <p:nvPr/>
          </p:nvSpPr>
          <p:spPr>
            <a:xfrm>
              <a:off x="2267204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"/>
            <p:cNvSpPr/>
            <p:nvPr/>
          </p:nvSpPr>
          <p:spPr>
            <a:xfrm>
              <a:off x="2395260" y="506252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"/>
            <p:cNvSpPr/>
            <p:nvPr/>
          </p:nvSpPr>
          <p:spPr>
            <a:xfrm>
              <a:off x="2267204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" name="Google Shape;765;p2"/>
            <p:cNvSpPr/>
            <p:nvPr/>
          </p:nvSpPr>
          <p:spPr>
            <a:xfrm>
              <a:off x="2395260" y="37781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" name="Google Shape;766;p2"/>
            <p:cNvSpPr/>
            <p:nvPr/>
          </p:nvSpPr>
          <p:spPr>
            <a:xfrm>
              <a:off x="2459065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" name="Google Shape;767;p2"/>
            <p:cNvSpPr/>
            <p:nvPr/>
          </p:nvSpPr>
          <p:spPr>
            <a:xfrm>
              <a:off x="2330597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" name="Google Shape;768;p2"/>
            <p:cNvSpPr/>
            <p:nvPr/>
          </p:nvSpPr>
          <p:spPr>
            <a:xfrm>
              <a:off x="2459065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" name="Google Shape;769;p2"/>
            <p:cNvSpPr/>
            <p:nvPr/>
          </p:nvSpPr>
          <p:spPr>
            <a:xfrm>
              <a:off x="2330597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" name="Google Shape;770;p2"/>
            <p:cNvSpPr/>
            <p:nvPr/>
          </p:nvSpPr>
          <p:spPr>
            <a:xfrm>
              <a:off x="2267204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" name="Google Shape;771;p2"/>
            <p:cNvSpPr/>
            <p:nvPr/>
          </p:nvSpPr>
          <p:spPr>
            <a:xfrm>
              <a:off x="2395260" y="762330"/>
              <a:ext cx="38482" cy="38929"/>
            </a:xfrm>
            <a:custGeom>
              <a:rect b="b" l="l" r="r" t="t"/>
              <a:pathLst>
                <a:path extrusionOk="0" h="1133" w="1120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" name="Google Shape;772;p2"/>
            <p:cNvSpPr/>
            <p:nvPr/>
          </p:nvSpPr>
          <p:spPr>
            <a:xfrm>
              <a:off x="2267204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" name="Google Shape;773;p2"/>
            <p:cNvSpPr/>
            <p:nvPr/>
          </p:nvSpPr>
          <p:spPr>
            <a:xfrm>
              <a:off x="2395260" y="63430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" name="Google Shape;774;p2"/>
            <p:cNvSpPr/>
            <p:nvPr/>
          </p:nvSpPr>
          <p:spPr>
            <a:xfrm>
              <a:off x="2459065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" name="Google Shape;775;p2"/>
            <p:cNvSpPr/>
            <p:nvPr/>
          </p:nvSpPr>
          <p:spPr>
            <a:xfrm>
              <a:off x="2330597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" name="Google Shape;776;p2"/>
            <p:cNvSpPr/>
            <p:nvPr/>
          </p:nvSpPr>
          <p:spPr>
            <a:xfrm>
              <a:off x="2459065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"/>
            <p:cNvSpPr/>
            <p:nvPr/>
          </p:nvSpPr>
          <p:spPr>
            <a:xfrm>
              <a:off x="2330597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"/>
            <p:cNvSpPr/>
            <p:nvPr/>
          </p:nvSpPr>
          <p:spPr>
            <a:xfrm>
              <a:off x="2267204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"/>
            <p:cNvSpPr/>
            <p:nvPr/>
          </p:nvSpPr>
          <p:spPr>
            <a:xfrm>
              <a:off x="2395260" y="101885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"/>
            <p:cNvSpPr/>
            <p:nvPr/>
          </p:nvSpPr>
          <p:spPr>
            <a:xfrm>
              <a:off x="2267204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"/>
            <p:cNvSpPr/>
            <p:nvPr/>
          </p:nvSpPr>
          <p:spPr>
            <a:xfrm>
              <a:off x="2395260" y="89038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"/>
            <p:cNvSpPr/>
            <p:nvPr/>
          </p:nvSpPr>
          <p:spPr>
            <a:xfrm>
              <a:off x="2459065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"/>
            <p:cNvSpPr/>
            <p:nvPr/>
          </p:nvSpPr>
          <p:spPr>
            <a:xfrm>
              <a:off x="2330597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"/>
            <p:cNvSpPr/>
            <p:nvPr/>
          </p:nvSpPr>
          <p:spPr>
            <a:xfrm>
              <a:off x="2459065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"/>
            <p:cNvSpPr/>
            <p:nvPr/>
          </p:nvSpPr>
          <p:spPr>
            <a:xfrm>
              <a:off x="2330597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"/>
            <p:cNvSpPr/>
            <p:nvPr/>
          </p:nvSpPr>
          <p:spPr>
            <a:xfrm>
              <a:off x="2267204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"/>
            <p:cNvSpPr/>
            <p:nvPr/>
          </p:nvSpPr>
          <p:spPr>
            <a:xfrm>
              <a:off x="2395260" y="127451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69" y="1132"/>
                    <a:pt x="1119" y="870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"/>
            <p:cNvSpPr/>
            <p:nvPr/>
          </p:nvSpPr>
          <p:spPr>
            <a:xfrm>
              <a:off x="2267204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"/>
            <p:cNvSpPr/>
            <p:nvPr/>
          </p:nvSpPr>
          <p:spPr>
            <a:xfrm>
              <a:off x="2395260" y="114646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"/>
            <p:cNvSpPr/>
            <p:nvPr/>
          </p:nvSpPr>
          <p:spPr>
            <a:xfrm>
              <a:off x="2459065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"/>
            <p:cNvSpPr/>
            <p:nvPr/>
          </p:nvSpPr>
          <p:spPr>
            <a:xfrm>
              <a:off x="2330597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"/>
            <p:cNvSpPr/>
            <p:nvPr/>
          </p:nvSpPr>
          <p:spPr>
            <a:xfrm>
              <a:off x="2459065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"/>
            <p:cNvSpPr/>
            <p:nvPr/>
          </p:nvSpPr>
          <p:spPr>
            <a:xfrm>
              <a:off x="2330597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"/>
            <p:cNvSpPr/>
            <p:nvPr/>
          </p:nvSpPr>
          <p:spPr>
            <a:xfrm>
              <a:off x="2267204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"/>
            <p:cNvSpPr/>
            <p:nvPr/>
          </p:nvSpPr>
          <p:spPr>
            <a:xfrm>
              <a:off x="2395260" y="153100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"/>
            <p:cNvSpPr/>
            <p:nvPr/>
          </p:nvSpPr>
          <p:spPr>
            <a:xfrm>
              <a:off x="2267204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"/>
            <p:cNvSpPr/>
            <p:nvPr/>
          </p:nvSpPr>
          <p:spPr>
            <a:xfrm>
              <a:off x="2395260" y="140257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"/>
            <p:cNvSpPr/>
            <p:nvPr/>
          </p:nvSpPr>
          <p:spPr>
            <a:xfrm>
              <a:off x="2459065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"/>
            <p:cNvSpPr/>
            <p:nvPr/>
          </p:nvSpPr>
          <p:spPr>
            <a:xfrm>
              <a:off x="2330597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"/>
            <p:cNvSpPr/>
            <p:nvPr/>
          </p:nvSpPr>
          <p:spPr>
            <a:xfrm>
              <a:off x="2459065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"/>
            <p:cNvSpPr/>
            <p:nvPr/>
          </p:nvSpPr>
          <p:spPr>
            <a:xfrm>
              <a:off x="2330597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"/>
            <p:cNvSpPr/>
            <p:nvPr/>
          </p:nvSpPr>
          <p:spPr>
            <a:xfrm>
              <a:off x="2267204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"/>
            <p:cNvSpPr/>
            <p:nvPr/>
          </p:nvSpPr>
          <p:spPr>
            <a:xfrm>
              <a:off x="2395260" y="1787121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"/>
            <p:cNvSpPr/>
            <p:nvPr/>
          </p:nvSpPr>
          <p:spPr>
            <a:xfrm>
              <a:off x="2267204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"/>
            <p:cNvSpPr/>
            <p:nvPr/>
          </p:nvSpPr>
          <p:spPr>
            <a:xfrm>
              <a:off x="2395260" y="165906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19" y="870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"/>
            <p:cNvSpPr/>
            <p:nvPr/>
          </p:nvSpPr>
          <p:spPr>
            <a:xfrm>
              <a:off x="2459065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"/>
            <p:cNvSpPr/>
            <p:nvPr/>
          </p:nvSpPr>
          <p:spPr>
            <a:xfrm>
              <a:off x="2330597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"/>
            <p:cNvSpPr/>
            <p:nvPr/>
          </p:nvSpPr>
          <p:spPr>
            <a:xfrm>
              <a:off x="2459065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"/>
            <p:cNvSpPr/>
            <p:nvPr/>
          </p:nvSpPr>
          <p:spPr>
            <a:xfrm>
              <a:off x="2330597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"/>
            <p:cNvSpPr/>
            <p:nvPr/>
          </p:nvSpPr>
          <p:spPr>
            <a:xfrm>
              <a:off x="2267204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"/>
            <p:cNvSpPr/>
            <p:nvPr/>
          </p:nvSpPr>
          <p:spPr>
            <a:xfrm>
              <a:off x="2395260" y="2043611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19" y="869"/>
                    <a:pt x="1119" y="560"/>
                  </a:cubicBezTo>
                  <a:cubicBezTo>
                    <a:pt x="1119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"/>
            <p:cNvSpPr/>
            <p:nvPr/>
          </p:nvSpPr>
          <p:spPr>
            <a:xfrm>
              <a:off x="2267204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" name="Google Shape;813;p2"/>
            <p:cNvSpPr/>
            <p:nvPr/>
          </p:nvSpPr>
          <p:spPr>
            <a:xfrm>
              <a:off x="2395260" y="191514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" name="Google Shape;814;p2"/>
            <p:cNvSpPr/>
            <p:nvPr/>
          </p:nvSpPr>
          <p:spPr>
            <a:xfrm>
              <a:off x="2459065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" name="Google Shape;815;p2"/>
            <p:cNvSpPr/>
            <p:nvPr/>
          </p:nvSpPr>
          <p:spPr>
            <a:xfrm>
              <a:off x="2330597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" name="Google Shape;816;p2"/>
            <p:cNvSpPr/>
            <p:nvPr/>
          </p:nvSpPr>
          <p:spPr>
            <a:xfrm>
              <a:off x="2011127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" name="Google Shape;817;p2"/>
            <p:cNvSpPr/>
            <p:nvPr/>
          </p:nvSpPr>
          <p:spPr>
            <a:xfrm>
              <a:off x="2138736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" name="Google Shape;818;p2"/>
            <p:cNvSpPr/>
            <p:nvPr/>
          </p:nvSpPr>
          <p:spPr>
            <a:xfrm>
              <a:off x="2202987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" name="Google Shape;819;p2"/>
            <p:cNvSpPr/>
            <p:nvPr/>
          </p:nvSpPr>
          <p:spPr>
            <a:xfrm>
              <a:off x="2074931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" name="Google Shape;820;p2"/>
            <p:cNvSpPr/>
            <p:nvPr/>
          </p:nvSpPr>
          <p:spPr>
            <a:xfrm>
              <a:off x="2011127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" name="Google Shape;821;p2"/>
            <p:cNvSpPr/>
            <p:nvPr/>
          </p:nvSpPr>
          <p:spPr>
            <a:xfrm>
              <a:off x="2138736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" name="Google Shape;822;p2"/>
            <p:cNvSpPr/>
            <p:nvPr/>
          </p:nvSpPr>
          <p:spPr>
            <a:xfrm>
              <a:off x="2011127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" name="Google Shape;823;p2"/>
            <p:cNvSpPr/>
            <p:nvPr/>
          </p:nvSpPr>
          <p:spPr>
            <a:xfrm>
              <a:off x="2138736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" name="Google Shape;824;p2"/>
            <p:cNvSpPr/>
            <p:nvPr/>
          </p:nvSpPr>
          <p:spPr>
            <a:xfrm>
              <a:off x="2202987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" name="Google Shape;825;p2"/>
            <p:cNvSpPr/>
            <p:nvPr/>
          </p:nvSpPr>
          <p:spPr>
            <a:xfrm>
              <a:off x="207493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" name="Google Shape;826;p2"/>
            <p:cNvSpPr/>
            <p:nvPr/>
          </p:nvSpPr>
          <p:spPr>
            <a:xfrm>
              <a:off x="2202987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"/>
            <p:cNvSpPr/>
            <p:nvPr/>
          </p:nvSpPr>
          <p:spPr>
            <a:xfrm>
              <a:off x="207493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"/>
            <p:cNvSpPr/>
            <p:nvPr/>
          </p:nvSpPr>
          <p:spPr>
            <a:xfrm>
              <a:off x="2011127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"/>
            <p:cNvSpPr/>
            <p:nvPr/>
          </p:nvSpPr>
          <p:spPr>
            <a:xfrm>
              <a:off x="2138736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"/>
            <p:cNvSpPr/>
            <p:nvPr/>
          </p:nvSpPr>
          <p:spPr>
            <a:xfrm>
              <a:off x="2011127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"/>
            <p:cNvSpPr/>
            <p:nvPr/>
          </p:nvSpPr>
          <p:spPr>
            <a:xfrm>
              <a:off x="2138736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"/>
            <p:cNvSpPr/>
            <p:nvPr/>
          </p:nvSpPr>
          <p:spPr>
            <a:xfrm>
              <a:off x="2202987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"/>
            <p:cNvSpPr/>
            <p:nvPr/>
          </p:nvSpPr>
          <p:spPr>
            <a:xfrm>
              <a:off x="2074931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"/>
            <p:cNvSpPr/>
            <p:nvPr/>
          </p:nvSpPr>
          <p:spPr>
            <a:xfrm>
              <a:off x="2202987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"/>
            <p:cNvSpPr/>
            <p:nvPr/>
          </p:nvSpPr>
          <p:spPr>
            <a:xfrm>
              <a:off x="207493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"/>
            <p:cNvSpPr/>
            <p:nvPr/>
          </p:nvSpPr>
          <p:spPr>
            <a:xfrm>
              <a:off x="2011127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"/>
            <p:cNvSpPr/>
            <p:nvPr/>
          </p:nvSpPr>
          <p:spPr>
            <a:xfrm>
              <a:off x="2138736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"/>
            <p:cNvSpPr/>
            <p:nvPr/>
          </p:nvSpPr>
          <p:spPr>
            <a:xfrm>
              <a:off x="2011127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"/>
            <p:cNvSpPr/>
            <p:nvPr/>
          </p:nvSpPr>
          <p:spPr>
            <a:xfrm>
              <a:off x="2138736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"/>
            <p:cNvSpPr/>
            <p:nvPr/>
          </p:nvSpPr>
          <p:spPr>
            <a:xfrm>
              <a:off x="2202987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"/>
            <p:cNvSpPr/>
            <p:nvPr/>
          </p:nvSpPr>
          <p:spPr>
            <a:xfrm>
              <a:off x="2074931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"/>
            <p:cNvSpPr/>
            <p:nvPr/>
          </p:nvSpPr>
          <p:spPr>
            <a:xfrm>
              <a:off x="2202987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"/>
            <p:cNvSpPr/>
            <p:nvPr/>
          </p:nvSpPr>
          <p:spPr>
            <a:xfrm>
              <a:off x="207493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"/>
            <p:cNvSpPr/>
            <p:nvPr/>
          </p:nvSpPr>
          <p:spPr>
            <a:xfrm>
              <a:off x="2011127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"/>
            <p:cNvSpPr/>
            <p:nvPr/>
          </p:nvSpPr>
          <p:spPr>
            <a:xfrm>
              <a:off x="2138736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"/>
            <p:cNvSpPr/>
            <p:nvPr/>
          </p:nvSpPr>
          <p:spPr>
            <a:xfrm>
              <a:off x="2011127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" name="Google Shape;847;p2"/>
            <p:cNvSpPr/>
            <p:nvPr/>
          </p:nvSpPr>
          <p:spPr>
            <a:xfrm>
              <a:off x="2138736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" name="Google Shape;848;p2"/>
            <p:cNvSpPr/>
            <p:nvPr/>
          </p:nvSpPr>
          <p:spPr>
            <a:xfrm>
              <a:off x="2202987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" name="Google Shape;849;p2"/>
            <p:cNvSpPr/>
            <p:nvPr/>
          </p:nvSpPr>
          <p:spPr>
            <a:xfrm>
              <a:off x="2074931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" name="Google Shape;850;p2"/>
            <p:cNvSpPr/>
            <p:nvPr/>
          </p:nvSpPr>
          <p:spPr>
            <a:xfrm>
              <a:off x="2202987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" name="Google Shape;851;p2"/>
            <p:cNvSpPr/>
            <p:nvPr/>
          </p:nvSpPr>
          <p:spPr>
            <a:xfrm>
              <a:off x="2074931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" name="Google Shape;852;p2"/>
            <p:cNvSpPr/>
            <p:nvPr/>
          </p:nvSpPr>
          <p:spPr>
            <a:xfrm>
              <a:off x="2011127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" name="Google Shape;853;p2"/>
            <p:cNvSpPr/>
            <p:nvPr/>
          </p:nvSpPr>
          <p:spPr>
            <a:xfrm>
              <a:off x="2138736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" name="Google Shape;854;p2"/>
            <p:cNvSpPr/>
            <p:nvPr/>
          </p:nvSpPr>
          <p:spPr>
            <a:xfrm>
              <a:off x="2011127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" name="Google Shape;855;p2"/>
            <p:cNvSpPr/>
            <p:nvPr/>
          </p:nvSpPr>
          <p:spPr>
            <a:xfrm>
              <a:off x="2138736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" name="Google Shape;856;p2"/>
            <p:cNvSpPr/>
            <p:nvPr/>
          </p:nvSpPr>
          <p:spPr>
            <a:xfrm>
              <a:off x="2202987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" name="Google Shape;857;p2"/>
            <p:cNvSpPr/>
            <p:nvPr/>
          </p:nvSpPr>
          <p:spPr>
            <a:xfrm>
              <a:off x="207493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" name="Google Shape;858;p2"/>
            <p:cNvSpPr/>
            <p:nvPr/>
          </p:nvSpPr>
          <p:spPr>
            <a:xfrm>
              <a:off x="2202987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" name="Google Shape;859;p2"/>
            <p:cNvSpPr/>
            <p:nvPr/>
          </p:nvSpPr>
          <p:spPr>
            <a:xfrm>
              <a:off x="2074931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" name="Google Shape;860;p2"/>
            <p:cNvSpPr/>
            <p:nvPr/>
          </p:nvSpPr>
          <p:spPr>
            <a:xfrm>
              <a:off x="2011127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" name="Google Shape;861;p2"/>
            <p:cNvSpPr/>
            <p:nvPr/>
          </p:nvSpPr>
          <p:spPr>
            <a:xfrm>
              <a:off x="2138736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" name="Google Shape;862;p2"/>
            <p:cNvSpPr/>
            <p:nvPr/>
          </p:nvSpPr>
          <p:spPr>
            <a:xfrm>
              <a:off x="2011127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"/>
            <p:cNvSpPr/>
            <p:nvPr/>
          </p:nvSpPr>
          <p:spPr>
            <a:xfrm>
              <a:off x="2138736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"/>
            <p:cNvSpPr/>
            <p:nvPr/>
          </p:nvSpPr>
          <p:spPr>
            <a:xfrm>
              <a:off x="2202987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75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"/>
            <p:cNvSpPr/>
            <p:nvPr/>
          </p:nvSpPr>
          <p:spPr>
            <a:xfrm>
              <a:off x="207493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"/>
            <p:cNvSpPr/>
            <p:nvPr/>
          </p:nvSpPr>
          <p:spPr>
            <a:xfrm>
              <a:off x="2202987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"/>
            <p:cNvSpPr/>
            <p:nvPr/>
          </p:nvSpPr>
          <p:spPr>
            <a:xfrm>
              <a:off x="2074931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"/>
            <p:cNvSpPr/>
            <p:nvPr/>
          </p:nvSpPr>
          <p:spPr>
            <a:xfrm>
              <a:off x="2011127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"/>
            <p:cNvSpPr/>
            <p:nvPr/>
          </p:nvSpPr>
          <p:spPr>
            <a:xfrm>
              <a:off x="2138736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"/>
            <p:cNvSpPr/>
            <p:nvPr/>
          </p:nvSpPr>
          <p:spPr>
            <a:xfrm>
              <a:off x="2011127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"/>
            <p:cNvSpPr/>
            <p:nvPr/>
          </p:nvSpPr>
          <p:spPr>
            <a:xfrm>
              <a:off x="2138736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"/>
            <p:cNvSpPr/>
            <p:nvPr/>
          </p:nvSpPr>
          <p:spPr>
            <a:xfrm>
              <a:off x="2202987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2"/>
            <p:cNvSpPr/>
            <p:nvPr/>
          </p:nvSpPr>
          <p:spPr>
            <a:xfrm>
              <a:off x="207493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2"/>
            <p:cNvSpPr/>
            <p:nvPr/>
          </p:nvSpPr>
          <p:spPr>
            <a:xfrm>
              <a:off x="2202987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2"/>
            <p:cNvSpPr/>
            <p:nvPr/>
          </p:nvSpPr>
          <p:spPr>
            <a:xfrm>
              <a:off x="2074931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2"/>
            <p:cNvSpPr/>
            <p:nvPr/>
          </p:nvSpPr>
          <p:spPr>
            <a:xfrm>
              <a:off x="2011127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2"/>
            <p:cNvSpPr/>
            <p:nvPr/>
          </p:nvSpPr>
          <p:spPr>
            <a:xfrm>
              <a:off x="2138736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2"/>
            <p:cNvSpPr/>
            <p:nvPr/>
          </p:nvSpPr>
          <p:spPr>
            <a:xfrm>
              <a:off x="2011127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2"/>
            <p:cNvSpPr/>
            <p:nvPr/>
          </p:nvSpPr>
          <p:spPr>
            <a:xfrm>
              <a:off x="2138736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"/>
            <p:cNvSpPr/>
            <p:nvPr/>
          </p:nvSpPr>
          <p:spPr>
            <a:xfrm>
              <a:off x="2202987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"/>
            <p:cNvSpPr/>
            <p:nvPr/>
          </p:nvSpPr>
          <p:spPr>
            <a:xfrm>
              <a:off x="207493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"/>
            <p:cNvSpPr/>
            <p:nvPr/>
          </p:nvSpPr>
          <p:spPr>
            <a:xfrm>
              <a:off x="1755015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" name="Google Shape;883;p2"/>
            <p:cNvSpPr/>
            <p:nvPr/>
          </p:nvSpPr>
          <p:spPr>
            <a:xfrm>
              <a:off x="1882658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" name="Google Shape;884;p2"/>
            <p:cNvSpPr/>
            <p:nvPr/>
          </p:nvSpPr>
          <p:spPr>
            <a:xfrm>
              <a:off x="1946463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" name="Google Shape;885;p2"/>
            <p:cNvSpPr/>
            <p:nvPr/>
          </p:nvSpPr>
          <p:spPr>
            <a:xfrm>
              <a:off x="1818854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1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" name="Google Shape;886;p2"/>
            <p:cNvSpPr/>
            <p:nvPr/>
          </p:nvSpPr>
          <p:spPr>
            <a:xfrm>
              <a:off x="1755015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" name="Google Shape;887;p2"/>
            <p:cNvSpPr/>
            <p:nvPr/>
          </p:nvSpPr>
          <p:spPr>
            <a:xfrm>
              <a:off x="1882658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" name="Google Shape;888;p2"/>
            <p:cNvSpPr/>
            <p:nvPr/>
          </p:nvSpPr>
          <p:spPr>
            <a:xfrm>
              <a:off x="1755015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" name="Google Shape;889;p2"/>
            <p:cNvSpPr/>
            <p:nvPr/>
          </p:nvSpPr>
          <p:spPr>
            <a:xfrm>
              <a:off x="1882658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" name="Google Shape;890;p2"/>
            <p:cNvSpPr/>
            <p:nvPr/>
          </p:nvSpPr>
          <p:spPr>
            <a:xfrm>
              <a:off x="1946463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" name="Google Shape;891;p2"/>
            <p:cNvSpPr/>
            <p:nvPr/>
          </p:nvSpPr>
          <p:spPr>
            <a:xfrm>
              <a:off x="1818854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" name="Google Shape;892;p2"/>
            <p:cNvSpPr/>
            <p:nvPr/>
          </p:nvSpPr>
          <p:spPr>
            <a:xfrm>
              <a:off x="1946463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" name="Google Shape;893;p2"/>
            <p:cNvSpPr/>
            <p:nvPr/>
          </p:nvSpPr>
          <p:spPr>
            <a:xfrm>
              <a:off x="1818854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" name="Google Shape;894;p2"/>
            <p:cNvSpPr/>
            <p:nvPr/>
          </p:nvSpPr>
          <p:spPr>
            <a:xfrm>
              <a:off x="1755015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" name="Google Shape;895;p2"/>
            <p:cNvSpPr/>
            <p:nvPr/>
          </p:nvSpPr>
          <p:spPr>
            <a:xfrm>
              <a:off x="1882658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" name="Google Shape;896;p2"/>
            <p:cNvSpPr/>
            <p:nvPr/>
          </p:nvSpPr>
          <p:spPr>
            <a:xfrm>
              <a:off x="1755015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" name="Google Shape;897;p2"/>
            <p:cNvSpPr/>
            <p:nvPr/>
          </p:nvSpPr>
          <p:spPr>
            <a:xfrm>
              <a:off x="1882658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" name="Google Shape;898;p2"/>
            <p:cNvSpPr/>
            <p:nvPr/>
          </p:nvSpPr>
          <p:spPr>
            <a:xfrm>
              <a:off x="1946463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" name="Google Shape;899;p2"/>
            <p:cNvSpPr/>
            <p:nvPr/>
          </p:nvSpPr>
          <p:spPr>
            <a:xfrm>
              <a:off x="1818854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" name="Google Shape;900;p2"/>
            <p:cNvSpPr/>
            <p:nvPr/>
          </p:nvSpPr>
          <p:spPr>
            <a:xfrm>
              <a:off x="1946463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" name="Google Shape;901;p2"/>
            <p:cNvSpPr/>
            <p:nvPr/>
          </p:nvSpPr>
          <p:spPr>
            <a:xfrm>
              <a:off x="1818854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" name="Google Shape;902;p2"/>
            <p:cNvSpPr/>
            <p:nvPr/>
          </p:nvSpPr>
          <p:spPr>
            <a:xfrm>
              <a:off x="1755015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" name="Google Shape;903;p2"/>
            <p:cNvSpPr/>
            <p:nvPr/>
          </p:nvSpPr>
          <p:spPr>
            <a:xfrm>
              <a:off x="1882658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0" y="263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" name="Google Shape;904;p2"/>
            <p:cNvSpPr/>
            <p:nvPr/>
          </p:nvSpPr>
          <p:spPr>
            <a:xfrm>
              <a:off x="1755015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" name="Google Shape;905;p2"/>
            <p:cNvSpPr/>
            <p:nvPr/>
          </p:nvSpPr>
          <p:spPr>
            <a:xfrm>
              <a:off x="1882658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" name="Google Shape;906;p2"/>
            <p:cNvSpPr/>
            <p:nvPr/>
          </p:nvSpPr>
          <p:spPr>
            <a:xfrm>
              <a:off x="1946463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2"/>
            <p:cNvSpPr/>
            <p:nvPr/>
          </p:nvSpPr>
          <p:spPr>
            <a:xfrm>
              <a:off x="1818854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69" y="1120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2"/>
            <p:cNvSpPr/>
            <p:nvPr/>
          </p:nvSpPr>
          <p:spPr>
            <a:xfrm>
              <a:off x="1946463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2"/>
            <p:cNvSpPr/>
            <p:nvPr/>
          </p:nvSpPr>
          <p:spPr>
            <a:xfrm>
              <a:off x="1818854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2"/>
            <p:cNvSpPr/>
            <p:nvPr/>
          </p:nvSpPr>
          <p:spPr>
            <a:xfrm>
              <a:off x="1755015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" name="Google Shape;911;p2"/>
            <p:cNvSpPr/>
            <p:nvPr/>
          </p:nvSpPr>
          <p:spPr>
            <a:xfrm>
              <a:off x="1882658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" name="Google Shape;912;p2"/>
            <p:cNvSpPr/>
            <p:nvPr/>
          </p:nvSpPr>
          <p:spPr>
            <a:xfrm>
              <a:off x="1755015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" name="Google Shape;913;p2"/>
            <p:cNvSpPr/>
            <p:nvPr/>
          </p:nvSpPr>
          <p:spPr>
            <a:xfrm>
              <a:off x="1882658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" name="Google Shape;914;p2"/>
            <p:cNvSpPr/>
            <p:nvPr/>
          </p:nvSpPr>
          <p:spPr>
            <a:xfrm>
              <a:off x="1946463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" name="Google Shape;915;p2"/>
            <p:cNvSpPr/>
            <p:nvPr/>
          </p:nvSpPr>
          <p:spPr>
            <a:xfrm>
              <a:off x="1818854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" name="Google Shape;916;p2"/>
            <p:cNvSpPr/>
            <p:nvPr/>
          </p:nvSpPr>
          <p:spPr>
            <a:xfrm>
              <a:off x="1946463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" name="Google Shape;917;p2"/>
            <p:cNvSpPr/>
            <p:nvPr/>
          </p:nvSpPr>
          <p:spPr>
            <a:xfrm>
              <a:off x="1818854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" name="Google Shape;918;p2"/>
            <p:cNvSpPr/>
            <p:nvPr/>
          </p:nvSpPr>
          <p:spPr>
            <a:xfrm>
              <a:off x="1755015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" name="Google Shape;919;p2"/>
            <p:cNvSpPr/>
            <p:nvPr/>
          </p:nvSpPr>
          <p:spPr>
            <a:xfrm>
              <a:off x="1882658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94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" name="Google Shape;920;p2"/>
            <p:cNvSpPr/>
            <p:nvPr/>
          </p:nvSpPr>
          <p:spPr>
            <a:xfrm>
              <a:off x="1755015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" name="Google Shape;921;p2"/>
            <p:cNvSpPr/>
            <p:nvPr/>
          </p:nvSpPr>
          <p:spPr>
            <a:xfrm>
              <a:off x="1882658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2"/>
            <p:cNvSpPr/>
            <p:nvPr/>
          </p:nvSpPr>
          <p:spPr>
            <a:xfrm>
              <a:off x="1946463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2"/>
            <p:cNvSpPr/>
            <p:nvPr/>
          </p:nvSpPr>
          <p:spPr>
            <a:xfrm>
              <a:off x="1818854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" name="Google Shape;924;p2"/>
            <p:cNvSpPr/>
            <p:nvPr/>
          </p:nvSpPr>
          <p:spPr>
            <a:xfrm>
              <a:off x="1946463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93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" name="Google Shape;925;p2"/>
            <p:cNvSpPr/>
            <p:nvPr/>
          </p:nvSpPr>
          <p:spPr>
            <a:xfrm>
              <a:off x="1818854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69" y="1131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" name="Google Shape;926;p2"/>
            <p:cNvSpPr/>
            <p:nvPr/>
          </p:nvSpPr>
          <p:spPr>
            <a:xfrm>
              <a:off x="1755015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" name="Google Shape;927;p2"/>
            <p:cNvSpPr/>
            <p:nvPr/>
          </p:nvSpPr>
          <p:spPr>
            <a:xfrm>
              <a:off x="1882658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" name="Google Shape;928;p2"/>
            <p:cNvSpPr/>
            <p:nvPr/>
          </p:nvSpPr>
          <p:spPr>
            <a:xfrm>
              <a:off x="1755015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" name="Google Shape;929;p2"/>
            <p:cNvSpPr/>
            <p:nvPr/>
          </p:nvSpPr>
          <p:spPr>
            <a:xfrm>
              <a:off x="1882658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" name="Google Shape;930;p2"/>
            <p:cNvSpPr/>
            <p:nvPr/>
          </p:nvSpPr>
          <p:spPr>
            <a:xfrm>
              <a:off x="1946463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" name="Google Shape;931;p2"/>
            <p:cNvSpPr/>
            <p:nvPr/>
          </p:nvSpPr>
          <p:spPr>
            <a:xfrm>
              <a:off x="1818854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60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" name="Google Shape;932;p2"/>
            <p:cNvSpPr/>
            <p:nvPr/>
          </p:nvSpPr>
          <p:spPr>
            <a:xfrm>
              <a:off x="1946463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" name="Google Shape;933;p2"/>
            <p:cNvSpPr/>
            <p:nvPr/>
          </p:nvSpPr>
          <p:spPr>
            <a:xfrm>
              <a:off x="1818854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" name="Google Shape;934;p2"/>
            <p:cNvSpPr/>
            <p:nvPr/>
          </p:nvSpPr>
          <p:spPr>
            <a:xfrm>
              <a:off x="1755015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" name="Google Shape;935;p2"/>
            <p:cNvSpPr/>
            <p:nvPr/>
          </p:nvSpPr>
          <p:spPr>
            <a:xfrm>
              <a:off x="1882658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" name="Google Shape;936;p2"/>
            <p:cNvSpPr/>
            <p:nvPr/>
          </p:nvSpPr>
          <p:spPr>
            <a:xfrm>
              <a:off x="1755015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" name="Google Shape;937;p2"/>
            <p:cNvSpPr/>
            <p:nvPr/>
          </p:nvSpPr>
          <p:spPr>
            <a:xfrm>
              <a:off x="1882658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70"/>
                    <a:pt x="251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" name="Google Shape;938;p2"/>
            <p:cNvSpPr/>
            <p:nvPr/>
          </p:nvSpPr>
          <p:spPr>
            <a:xfrm>
              <a:off x="1946463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" name="Google Shape;939;p2"/>
            <p:cNvSpPr/>
            <p:nvPr/>
          </p:nvSpPr>
          <p:spPr>
            <a:xfrm>
              <a:off x="1818854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" name="Google Shape;940;p2"/>
            <p:cNvSpPr/>
            <p:nvPr/>
          </p:nvSpPr>
          <p:spPr>
            <a:xfrm>
              <a:off x="1946463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" name="Google Shape;941;p2"/>
            <p:cNvSpPr/>
            <p:nvPr/>
          </p:nvSpPr>
          <p:spPr>
            <a:xfrm>
              <a:off x="1818854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" name="Google Shape;942;p2"/>
            <p:cNvSpPr/>
            <p:nvPr/>
          </p:nvSpPr>
          <p:spPr>
            <a:xfrm>
              <a:off x="1755015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" name="Google Shape;943;p2"/>
            <p:cNvSpPr/>
            <p:nvPr/>
          </p:nvSpPr>
          <p:spPr>
            <a:xfrm>
              <a:off x="1882658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0"/>
                    <a:pt x="0" y="560"/>
                  </a:cubicBezTo>
                  <a:cubicBezTo>
                    <a:pt x="0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" name="Google Shape;944;p2"/>
            <p:cNvSpPr/>
            <p:nvPr/>
          </p:nvSpPr>
          <p:spPr>
            <a:xfrm>
              <a:off x="1755015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" name="Google Shape;945;p2"/>
            <p:cNvSpPr/>
            <p:nvPr/>
          </p:nvSpPr>
          <p:spPr>
            <a:xfrm>
              <a:off x="1882658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" name="Google Shape;946;p2"/>
            <p:cNvSpPr/>
            <p:nvPr/>
          </p:nvSpPr>
          <p:spPr>
            <a:xfrm>
              <a:off x="1946463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" name="Google Shape;947;p2"/>
            <p:cNvSpPr/>
            <p:nvPr/>
          </p:nvSpPr>
          <p:spPr>
            <a:xfrm>
              <a:off x="1818854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" name="Google Shape;948;p2"/>
            <p:cNvSpPr/>
            <p:nvPr/>
          </p:nvSpPr>
          <p:spPr>
            <a:xfrm>
              <a:off x="1498113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" name="Google Shape;949;p2"/>
            <p:cNvSpPr/>
            <p:nvPr/>
          </p:nvSpPr>
          <p:spPr>
            <a:xfrm>
              <a:off x="1626581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" name="Google Shape;950;p2"/>
            <p:cNvSpPr/>
            <p:nvPr/>
          </p:nvSpPr>
          <p:spPr>
            <a:xfrm>
              <a:off x="1690385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" name="Google Shape;951;p2"/>
            <p:cNvSpPr/>
            <p:nvPr/>
          </p:nvSpPr>
          <p:spPr>
            <a:xfrm>
              <a:off x="1562742" y="186335"/>
              <a:ext cx="38482" cy="38929"/>
            </a:xfrm>
            <a:custGeom>
              <a:rect b="b" l="l" r="r" t="t"/>
              <a:pathLst>
                <a:path extrusionOk="0" h="1133" w="1120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1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" name="Google Shape;952;p2"/>
            <p:cNvSpPr/>
            <p:nvPr/>
          </p:nvSpPr>
          <p:spPr>
            <a:xfrm>
              <a:off x="1498113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" name="Google Shape;953;p2"/>
            <p:cNvSpPr/>
            <p:nvPr/>
          </p:nvSpPr>
          <p:spPr>
            <a:xfrm>
              <a:off x="1626581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" name="Google Shape;954;p2"/>
            <p:cNvSpPr/>
            <p:nvPr/>
          </p:nvSpPr>
          <p:spPr>
            <a:xfrm>
              <a:off x="1498113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" name="Google Shape;955;p2"/>
            <p:cNvSpPr/>
            <p:nvPr/>
          </p:nvSpPr>
          <p:spPr>
            <a:xfrm>
              <a:off x="1626581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" name="Google Shape;956;p2"/>
            <p:cNvSpPr/>
            <p:nvPr/>
          </p:nvSpPr>
          <p:spPr>
            <a:xfrm>
              <a:off x="1690385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" name="Google Shape;957;p2"/>
            <p:cNvSpPr/>
            <p:nvPr/>
          </p:nvSpPr>
          <p:spPr>
            <a:xfrm>
              <a:off x="1562742" y="5831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" name="Google Shape;958;p2"/>
            <p:cNvSpPr/>
            <p:nvPr/>
          </p:nvSpPr>
          <p:spPr>
            <a:xfrm>
              <a:off x="1690385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" name="Google Shape;959;p2"/>
            <p:cNvSpPr/>
            <p:nvPr/>
          </p:nvSpPr>
          <p:spPr>
            <a:xfrm>
              <a:off x="1562742" y="442447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" name="Google Shape;960;p2"/>
            <p:cNvSpPr/>
            <p:nvPr/>
          </p:nvSpPr>
          <p:spPr>
            <a:xfrm>
              <a:off x="1498113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" name="Google Shape;961;p2"/>
            <p:cNvSpPr/>
            <p:nvPr/>
          </p:nvSpPr>
          <p:spPr>
            <a:xfrm>
              <a:off x="1626581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" name="Google Shape;962;p2"/>
            <p:cNvSpPr/>
            <p:nvPr/>
          </p:nvSpPr>
          <p:spPr>
            <a:xfrm>
              <a:off x="1498113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" name="Google Shape;963;p2"/>
            <p:cNvSpPr/>
            <p:nvPr/>
          </p:nvSpPr>
          <p:spPr>
            <a:xfrm>
              <a:off x="1626581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" name="Google Shape;964;p2"/>
            <p:cNvSpPr/>
            <p:nvPr/>
          </p:nvSpPr>
          <p:spPr>
            <a:xfrm>
              <a:off x="1690385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" name="Google Shape;965;p2"/>
            <p:cNvSpPr/>
            <p:nvPr/>
          </p:nvSpPr>
          <p:spPr>
            <a:xfrm>
              <a:off x="1562742" y="314391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" name="Google Shape;966;p2"/>
            <p:cNvSpPr/>
            <p:nvPr/>
          </p:nvSpPr>
          <p:spPr>
            <a:xfrm>
              <a:off x="1690385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" name="Google Shape;967;p2"/>
            <p:cNvSpPr/>
            <p:nvPr/>
          </p:nvSpPr>
          <p:spPr>
            <a:xfrm>
              <a:off x="1562742" y="69852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" name="Google Shape;968;p2"/>
            <p:cNvSpPr/>
            <p:nvPr/>
          </p:nvSpPr>
          <p:spPr>
            <a:xfrm>
              <a:off x="1498113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" name="Google Shape;969;p2"/>
            <p:cNvSpPr/>
            <p:nvPr/>
          </p:nvSpPr>
          <p:spPr>
            <a:xfrm>
              <a:off x="1626581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" name="Google Shape;970;p2"/>
            <p:cNvSpPr/>
            <p:nvPr/>
          </p:nvSpPr>
          <p:spPr>
            <a:xfrm>
              <a:off x="1498113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" name="Google Shape;971;p2"/>
            <p:cNvSpPr/>
            <p:nvPr/>
          </p:nvSpPr>
          <p:spPr>
            <a:xfrm>
              <a:off x="1626581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" name="Google Shape;972;p2"/>
            <p:cNvSpPr/>
            <p:nvPr/>
          </p:nvSpPr>
          <p:spPr>
            <a:xfrm>
              <a:off x="1690385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" name="Google Shape;973;p2"/>
            <p:cNvSpPr/>
            <p:nvPr/>
          </p:nvSpPr>
          <p:spPr>
            <a:xfrm>
              <a:off x="1562742" y="570881"/>
              <a:ext cx="38482" cy="38482"/>
            </a:xfrm>
            <a:custGeom>
              <a:rect b="b" l="l" r="r" t="t"/>
              <a:pathLst>
                <a:path extrusionOk="0" h="1120" w="112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2"/>
            <p:cNvSpPr/>
            <p:nvPr/>
          </p:nvSpPr>
          <p:spPr>
            <a:xfrm>
              <a:off x="1690385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2"/>
            <p:cNvSpPr/>
            <p:nvPr/>
          </p:nvSpPr>
          <p:spPr>
            <a:xfrm>
              <a:off x="1562742" y="95460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" name="Google Shape;976;p2"/>
            <p:cNvSpPr/>
            <p:nvPr/>
          </p:nvSpPr>
          <p:spPr>
            <a:xfrm>
              <a:off x="1498113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" name="Google Shape;977;p2"/>
            <p:cNvSpPr/>
            <p:nvPr/>
          </p:nvSpPr>
          <p:spPr>
            <a:xfrm>
              <a:off x="1626581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" name="Google Shape;978;p2"/>
            <p:cNvSpPr/>
            <p:nvPr/>
          </p:nvSpPr>
          <p:spPr>
            <a:xfrm>
              <a:off x="1498113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" name="Google Shape;979;p2"/>
            <p:cNvSpPr/>
            <p:nvPr/>
          </p:nvSpPr>
          <p:spPr>
            <a:xfrm>
              <a:off x="1626581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" name="Google Shape;980;p2"/>
            <p:cNvSpPr/>
            <p:nvPr/>
          </p:nvSpPr>
          <p:spPr>
            <a:xfrm>
              <a:off x="1690385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" name="Google Shape;981;p2"/>
            <p:cNvSpPr/>
            <p:nvPr/>
          </p:nvSpPr>
          <p:spPr>
            <a:xfrm>
              <a:off x="1562742" y="826993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" name="Google Shape;982;p2"/>
            <p:cNvSpPr/>
            <p:nvPr/>
          </p:nvSpPr>
          <p:spPr>
            <a:xfrm>
              <a:off x="1690385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" name="Google Shape;983;p2"/>
            <p:cNvSpPr/>
            <p:nvPr/>
          </p:nvSpPr>
          <p:spPr>
            <a:xfrm>
              <a:off x="1562742" y="121071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" name="Google Shape;984;p2"/>
            <p:cNvSpPr/>
            <p:nvPr/>
          </p:nvSpPr>
          <p:spPr>
            <a:xfrm>
              <a:off x="1498113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" name="Google Shape;985;p2"/>
            <p:cNvSpPr/>
            <p:nvPr/>
          </p:nvSpPr>
          <p:spPr>
            <a:xfrm>
              <a:off x="1626581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" name="Google Shape;986;p2"/>
            <p:cNvSpPr/>
            <p:nvPr/>
          </p:nvSpPr>
          <p:spPr>
            <a:xfrm>
              <a:off x="1498113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" name="Google Shape;987;p2"/>
            <p:cNvSpPr/>
            <p:nvPr/>
          </p:nvSpPr>
          <p:spPr>
            <a:xfrm>
              <a:off x="1626581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" name="Google Shape;988;p2"/>
            <p:cNvSpPr/>
            <p:nvPr/>
          </p:nvSpPr>
          <p:spPr>
            <a:xfrm>
              <a:off x="1690385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" name="Google Shape;989;p2"/>
            <p:cNvSpPr/>
            <p:nvPr/>
          </p:nvSpPr>
          <p:spPr>
            <a:xfrm>
              <a:off x="1562742" y="108265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" name="Google Shape;990;p2"/>
            <p:cNvSpPr/>
            <p:nvPr/>
          </p:nvSpPr>
          <p:spPr>
            <a:xfrm>
              <a:off x="1690385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" name="Google Shape;991;p2"/>
            <p:cNvSpPr/>
            <p:nvPr/>
          </p:nvSpPr>
          <p:spPr>
            <a:xfrm>
              <a:off x="1562742" y="1467204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" name="Google Shape;992;p2"/>
            <p:cNvSpPr/>
            <p:nvPr/>
          </p:nvSpPr>
          <p:spPr>
            <a:xfrm>
              <a:off x="1498113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" name="Google Shape;993;p2"/>
            <p:cNvSpPr/>
            <p:nvPr/>
          </p:nvSpPr>
          <p:spPr>
            <a:xfrm>
              <a:off x="1626581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" name="Google Shape;994;p2"/>
            <p:cNvSpPr/>
            <p:nvPr/>
          </p:nvSpPr>
          <p:spPr>
            <a:xfrm>
              <a:off x="1498113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" name="Google Shape;995;p2"/>
            <p:cNvSpPr/>
            <p:nvPr/>
          </p:nvSpPr>
          <p:spPr>
            <a:xfrm>
              <a:off x="1626581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" name="Google Shape;996;p2"/>
            <p:cNvSpPr/>
            <p:nvPr/>
          </p:nvSpPr>
          <p:spPr>
            <a:xfrm>
              <a:off x="1690385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" name="Google Shape;997;p2"/>
            <p:cNvSpPr/>
            <p:nvPr/>
          </p:nvSpPr>
          <p:spPr>
            <a:xfrm>
              <a:off x="1562742" y="133873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60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" name="Google Shape;998;p2"/>
            <p:cNvSpPr/>
            <p:nvPr/>
          </p:nvSpPr>
          <p:spPr>
            <a:xfrm>
              <a:off x="1690385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2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" name="Google Shape;999;p2"/>
            <p:cNvSpPr/>
            <p:nvPr/>
          </p:nvSpPr>
          <p:spPr>
            <a:xfrm>
              <a:off x="1562742" y="1723282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" name="Google Shape;1000;p2"/>
            <p:cNvSpPr/>
            <p:nvPr/>
          </p:nvSpPr>
          <p:spPr>
            <a:xfrm>
              <a:off x="1498113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" name="Google Shape;1001;p2"/>
            <p:cNvSpPr/>
            <p:nvPr/>
          </p:nvSpPr>
          <p:spPr>
            <a:xfrm>
              <a:off x="1626581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" name="Google Shape;1002;p2"/>
            <p:cNvSpPr/>
            <p:nvPr/>
          </p:nvSpPr>
          <p:spPr>
            <a:xfrm>
              <a:off x="1498113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" name="Google Shape;1003;p2"/>
            <p:cNvSpPr/>
            <p:nvPr/>
          </p:nvSpPr>
          <p:spPr>
            <a:xfrm>
              <a:off x="1626581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" name="Google Shape;1004;p2"/>
            <p:cNvSpPr/>
            <p:nvPr/>
          </p:nvSpPr>
          <p:spPr>
            <a:xfrm>
              <a:off x="1690385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2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" name="Google Shape;1005;p2"/>
            <p:cNvSpPr/>
            <p:nvPr/>
          </p:nvSpPr>
          <p:spPr>
            <a:xfrm>
              <a:off x="1562742" y="159484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" name="Google Shape;1006;p2"/>
            <p:cNvSpPr/>
            <p:nvPr/>
          </p:nvSpPr>
          <p:spPr>
            <a:xfrm>
              <a:off x="1690385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" name="Google Shape;1007;p2"/>
            <p:cNvSpPr/>
            <p:nvPr/>
          </p:nvSpPr>
          <p:spPr>
            <a:xfrm>
              <a:off x="1562742" y="1979359"/>
              <a:ext cx="38482" cy="38929"/>
            </a:xfrm>
            <a:custGeom>
              <a:rect b="b" l="l" r="r" t="t"/>
              <a:pathLst>
                <a:path extrusionOk="0" h="1133" w="112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2"/>
            <p:cNvSpPr/>
            <p:nvPr/>
          </p:nvSpPr>
          <p:spPr>
            <a:xfrm>
              <a:off x="1498113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2"/>
            <p:cNvSpPr/>
            <p:nvPr/>
          </p:nvSpPr>
          <p:spPr>
            <a:xfrm>
              <a:off x="1626581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" name="Google Shape;1010;p2"/>
            <p:cNvSpPr/>
            <p:nvPr/>
          </p:nvSpPr>
          <p:spPr>
            <a:xfrm>
              <a:off x="1498113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" name="Google Shape;1011;p2"/>
            <p:cNvSpPr/>
            <p:nvPr/>
          </p:nvSpPr>
          <p:spPr>
            <a:xfrm>
              <a:off x="1626581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" name="Google Shape;1012;p2"/>
            <p:cNvSpPr/>
            <p:nvPr/>
          </p:nvSpPr>
          <p:spPr>
            <a:xfrm>
              <a:off x="1690385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" name="Google Shape;1013;p2"/>
            <p:cNvSpPr/>
            <p:nvPr/>
          </p:nvSpPr>
          <p:spPr>
            <a:xfrm>
              <a:off x="1562742" y="1851338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20" y="869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" name="Google Shape;1014;p2"/>
            <p:cNvSpPr/>
            <p:nvPr/>
          </p:nvSpPr>
          <p:spPr>
            <a:xfrm>
              <a:off x="1242035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" name="Google Shape;1015;p2"/>
            <p:cNvSpPr/>
            <p:nvPr/>
          </p:nvSpPr>
          <p:spPr>
            <a:xfrm>
              <a:off x="1370469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" name="Google Shape;1016;p2"/>
            <p:cNvSpPr/>
            <p:nvPr/>
          </p:nvSpPr>
          <p:spPr>
            <a:xfrm>
              <a:off x="1434308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62" y="1120"/>
                    <a:pt x="560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" name="Google Shape;1017;p2"/>
            <p:cNvSpPr/>
            <p:nvPr/>
          </p:nvSpPr>
          <p:spPr>
            <a:xfrm>
              <a:off x="1306252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51"/>
                    <a:pt x="1" y="561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" name="Google Shape;1018;p2"/>
            <p:cNvSpPr/>
            <p:nvPr/>
          </p:nvSpPr>
          <p:spPr>
            <a:xfrm>
              <a:off x="1242035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" name="Google Shape;1019;p2"/>
            <p:cNvSpPr/>
            <p:nvPr/>
          </p:nvSpPr>
          <p:spPr>
            <a:xfrm>
              <a:off x="1370469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" name="Google Shape;1020;p2"/>
            <p:cNvSpPr/>
            <p:nvPr/>
          </p:nvSpPr>
          <p:spPr>
            <a:xfrm>
              <a:off x="1242035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" name="Google Shape;1021;p2"/>
            <p:cNvSpPr/>
            <p:nvPr/>
          </p:nvSpPr>
          <p:spPr>
            <a:xfrm>
              <a:off x="1370469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" name="Google Shape;1022;p2"/>
            <p:cNvSpPr/>
            <p:nvPr/>
          </p:nvSpPr>
          <p:spPr>
            <a:xfrm>
              <a:off x="1434308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" name="Google Shape;1023;p2"/>
            <p:cNvSpPr/>
            <p:nvPr/>
          </p:nvSpPr>
          <p:spPr>
            <a:xfrm>
              <a:off x="1306252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" name="Google Shape;1024;p2"/>
            <p:cNvSpPr/>
            <p:nvPr/>
          </p:nvSpPr>
          <p:spPr>
            <a:xfrm>
              <a:off x="1434308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" name="Google Shape;1025;p2"/>
            <p:cNvSpPr/>
            <p:nvPr/>
          </p:nvSpPr>
          <p:spPr>
            <a:xfrm>
              <a:off x="1306252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" name="Google Shape;1026;p2"/>
            <p:cNvSpPr/>
            <p:nvPr/>
          </p:nvSpPr>
          <p:spPr>
            <a:xfrm>
              <a:off x="1242035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" name="Google Shape;1027;p2"/>
            <p:cNvSpPr/>
            <p:nvPr/>
          </p:nvSpPr>
          <p:spPr>
            <a:xfrm>
              <a:off x="1370469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" name="Google Shape;1028;p2"/>
            <p:cNvSpPr/>
            <p:nvPr/>
          </p:nvSpPr>
          <p:spPr>
            <a:xfrm>
              <a:off x="1242035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" name="Google Shape;1029;p2"/>
            <p:cNvSpPr/>
            <p:nvPr/>
          </p:nvSpPr>
          <p:spPr>
            <a:xfrm>
              <a:off x="1370469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" name="Google Shape;1030;p2"/>
            <p:cNvSpPr/>
            <p:nvPr/>
          </p:nvSpPr>
          <p:spPr>
            <a:xfrm>
              <a:off x="1434308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" name="Google Shape;1031;p2"/>
            <p:cNvSpPr/>
            <p:nvPr/>
          </p:nvSpPr>
          <p:spPr>
            <a:xfrm>
              <a:off x="1306252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" name="Google Shape;1032;p2"/>
            <p:cNvSpPr/>
            <p:nvPr/>
          </p:nvSpPr>
          <p:spPr>
            <a:xfrm>
              <a:off x="1434308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" name="Google Shape;1033;p2"/>
            <p:cNvSpPr/>
            <p:nvPr/>
          </p:nvSpPr>
          <p:spPr>
            <a:xfrm>
              <a:off x="1306252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" name="Google Shape;1034;p2"/>
            <p:cNvSpPr/>
            <p:nvPr/>
          </p:nvSpPr>
          <p:spPr>
            <a:xfrm>
              <a:off x="1242035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" name="Google Shape;1035;p2"/>
            <p:cNvSpPr/>
            <p:nvPr/>
          </p:nvSpPr>
          <p:spPr>
            <a:xfrm>
              <a:off x="1370469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" name="Google Shape;1036;p2"/>
            <p:cNvSpPr/>
            <p:nvPr/>
          </p:nvSpPr>
          <p:spPr>
            <a:xfrm>
              <a:off x="1242035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" name="Google Shape;1037;p2"/>
            <p:cNvSpPr/>
            <p:nvPr/>
          </p:nvSpPr>
          <p:spPr>
            <a:xfrm>
              <a:off x="1370469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" name="Google Shape;1038;p2"/>
            <p:cNvSpPr/>
            <p:nvPr/>
          </p:nvSpPr>
          <p:spPr>
            <a:xfrm>
              <a:off x="1434308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" name="Google Shape;1039;p2"/>
            <p:cNvSpPr/>
            <p:nvPr/>
          </p:nvSpPr>
          <p:spPr>
            <a:xfrm>
              <a:off x="1306252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20"/>
                    <a:pt x="572" y="1120"/>
                  </a:cubicBezTo>
                  <a:cubicBezTo>
                    <a:pt x="882" y="1120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" name="Google Shape;1040;p2"/>
            <p:cNvSpPr/>
            <p:nvPr/>
          </p:nvSpPr>
          <p:spPr>
            <a:xfrm>
              <a:off x="1434308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" name="Google Shape;1041;p2"/>
            <p:cNvSpPr/>
            <p:nvPr/>
          </p:nvSpPr>
          <p:spPr>
            <a:xfrm>
              <a:off x="1306252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" name="Google Shape;1042;p2"/>
            <p:cNvSpPr/>
            <p:nvPr/>
          </p:nvSpPr>
          <p:spPr>
            <a:xfrm>
              <a:off x="1242035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" name="Google Shape;1043;p2"/>
            <p:cNvSpPr/>
            <p:nvPr/>
          </p:nvSpPr>
          <p:spPr>
            <a:xfrm>
              <a:off x="1370469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" name="Google Shape;1044;p2"/>
            <p:cNvSpPr/>
            <p:nvPr/>
          </p:nvSpPr>
          <p:spPr>
            <a:xfrm>
              <a:off x="1242035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" name="Google Shape;1045;p2"/>
            <p:cNvSpPr/>
            <p:nvPr/>
          </p:nvSpPr>
          <p:spPr>
            <a:xfrm>
              <a:off x="1370469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" name="Google Shape;1046;p2"/>
            <p:cNvSpPr/>
            <p:nvPr/>
          </p:nvSpPr>
          <p:spPr>
            <a:xfrm>
              <a:off x="1434308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" name="Google Shape;1047;p2"/>
            <p:cNvSpPr/>
            <p:nvPr/>
          </p:nvSpPr>
          <p:spPr>
            <a:xfrm>
              <a:off x="1306252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" name="Google Shape;1048;p2"/>
            <p:cNvSpPr/>
            <p:nvPr/>
          </p:nvSpPr>
          <p:spPr>
            <a:xfrm>
              <a:off x="1434308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" name="Google Shape;1049;p2"/>
            <p:cNvSpPr/>
            <p:nvPr/>
          </p:nvSpPr>
          <p:spPr>
            <a:xfrm>
              <a:off x="1306252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" name="Google Shape;1050;p2"/>
            <p:cNvSpPr/>
            <p:nvPr/>
          </p:nvSpPr>
          <p:spPr>
            <a:xfrm>
              <a:off x="1242035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" name="Google Shape;1051;p2"/>
            <p:cNvSpPr/>
            <p:nvPr/>
          </p:nvSpPr>
          <p:spPr>
            <a:xfrm>
              <a:off x="1370469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" name="Google Shape;1052;p2"/>
            <p:cNvSpPr/>
            <p:nvPr/>
          </p:nvSpPr>
          <p:spPr>
            <a:xfrm>
              <a:off x="1242035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" name="Google Shape;1053;p2"/>
            <p:cNvSpPr/>
            <p:nvPr/>
          </p:nvSpPr>
          <p:spPr>
            <a:xfrm>
              <a:off x="1370469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" name="Google Shape;1054;p2"/>
            <p:cNvSpPr/>
            <p:nvPr/>
          </p:nvSpPr>
          <p:spPr>
            <a:xfrm>
              <a:off x="1434308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" name="Google Shape;1055;p2"/>
            <p:cNvSpPr/>
            <p:nvPr/>
          </p:nvSpPr>
          <p:spPr>
            <a:xfrm>
              <a:off x="1306252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" name="Google Shape;1056;p2"/>
            <p:cNvSpPr/>
            <p:nvPr/>
          </p:nvSpPr>
          <p:spPr>
            <a:xfrm>
              <a:off x="1434308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93"/>
                    <a:pt x="262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" name="Google Shape;1057;p2"/>
            <p:cNvSpPr/>
            <p:nvPr/>
          </p:nvSpPr>
          <p:spPr>
            <a:xfrm>
              <a:off x="1306252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" name="Google Shape;1058;p2"/>
            <p:cNvSpPr/>
            <p:nvPr/>
          </p:nvSpPr>
          <p:spPr>
            <a:xfrm>
              <a:off x="1242035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" name="Google Shape;1059;p2"/>
            <p:cNvSpPr/>
            <p:nvPr/>
          </p:nvSpPr>
          <p:spPr>
            <a:xfrm>
              <a:off x="1370469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" name="Google Shape;1060;p2"/>
            <p:cNvSpPr/>
            <p:nvPr/>
          </p:nvSpPr>
          <p:spPr>
            <a:xfrm>
              <a:off x="1242035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" name="Google Shape;1061;p2"/>
            <p:cNvSpPr/>
            <p:nvPr/>
          </p:nvSpPr>
          <p:spPr>
            <a:xfrm>
              <a:off x="1370469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" name="Google Shape;1062;p2"/>
            <p:cNvSpPr/>
            <p:nvPr/>
          </p:nvSpPr>
          <p:spPr>
            <a:xfrm>
              <a:off x="1434308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" name="Google Shape;1063;p2"/>
            <p:cNvSpPr/>
            <p:nvPr/>
          </p:nvSpPr>
          <p:spPr>
            <a:xfrm>
              <a:off x="1306252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" name="Google Shape;1064;p2"/>
            <p:cNvSpPr/>
            <p:nvPr/>
          </p:nvSpPr>
          <p:spPr>
            <a:xfrm>
              <a:off x="1434308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" name="Google Shape;1065;p2"/>
            <p:cNvSpPr/>
            <p:nvPr/>
          </p:nvSpPr>
          <p:spPr>
            <a:xfrm>
              <a:off x="1306252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" name="Google Shape;1066;p2"/>
            <p:cNvSpPr/>
            <p:nvPr/>
          </p:nvSpPr>
          <p:spPr>
            <a:xfrm>
              <a:off x="1242035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" name="Google Shape;1067;p2"/>
            <p:cNvSpPr/>
            <p:nvPr/>
          </p:nvSpPr>
          <p:spPr>
            <a:xfrm>
              <a:off x="1370469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" name="Google Shape;1068;p2"/>
            <p:cNvSpPr/>
            <p:nvPr/>
          </p:nvSpPr>
          <p:spPr>
            <a:xfrm>
              <a:off x="1242035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62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" name="Google Shape;1069;p2"/>
            <p:cNvSpPr/>
            <p:nvPr/>
          </p:nvSpPr>
          <p:spPr>
            <a:xfrm>
              <a:off x="1370469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" name="Google Shape;1070;p2"/>
            <p:cNvSpPr/>
            <p:nvPr/>
          </p:nvSpPr>
          <p:spPr>
            <a:xfrm>
              <a:off x="1434308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" name="Google Shape;1071;p2"/>
            <p:cNvSpPr/>
            <p:nvPr/>
          </p:nvSpPr>
          <p:spPr>
            <a:xfrm>
              <a:off x="1306252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" name="Google Shape;1072;p2"/>
            <p:cNvSpPr/>
            <p:nvPr/>
          </p:nvSpPr>
          <p:spPr>
            <a:xfrm>
              <a:off x="1434308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" name="Google Shape;1073;p2"/>
            <p:cNvSpPr/>
            <p:nvPr/>
          </p:nvSpPr>
          <p:spPr>
            <a:xfrm>
              <a:off x="1306252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" name="Google Shape;1074;p2"/>
            <p:cNvSpPr/>
            <p:nvPr/>
          </p:nvSpPr>
          <p:spPr>
            <a:xfrm>
              <a:off x="1242035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" name="Google Shape;1075;p2"/>
            <p:cNvSpPr/>
            <p:nvPr/>
          </p:nvSpPr>
          <p:spPr>
            <a:xfrm>
              <a:off x="1370469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" name="Google Shape;1076;p2"/>
            <p:cNvSpPr/>
            <p:nvPr/>
          </p:nvSpPr>
          <p:spPr>
            <a:xfrm>
              <a:off x="1242035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" name="Google Shape;1077;p2"/>
            <p:cNvSpPr/>
            <p:nvPr/>
          </p:nvSpPr>
          <p:spPr>
            <a:xfrm>
              <a:off x="1370469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" name="Google Shape;1078;p2"/>
            <p:cNvSpPr/>
            <p:nvPr/>
          </p:nvSpPr>
          <p:spPr>
            <a:xfrm>
              <a:off x="1434308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" name="Google Shape;1079;p2"/>
            <p:cNvSpPr/>
            <p:nvPr/>
          </p:nvSpPr>
          <p:spPr>
            <a:xfrm>
              <a:off x="1306252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" name="Google Shape;1080;p2"/>
            <p:cNvSpPr/>
            <p:nvPr/>
          </p:nvSpPr>
          <p:spPr>
            <a:xfrm>
              <a:off x="986335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" name="Google Shape;1081;p2"/>
            <p:cNvSpPr/>
            <p:nvPr/>
          </p:nvSpPr>
          <p:spPr>
            <a:xfrm>
              <a:off x="1113979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" name="Google Shape;1082;p2"/>
            <p:cNvSpPr/>
            <p:nvPr/>
          </p:nvSpPr>
          <p:spPr>
            <a:xfrm>
              <a:off x="1178196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63" y="1120"/>
                    <a:pt x="561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" name="Google Shape;1083;p2"/>
            <p:cNvSpPr/>
            <p:nvPr/>
          </p:nvSpPr>
          <p:spPr>
            <a:xfrm>
              <a:off x="1050174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" name="Google Shape;1084;p2"/>
            <p:cNvSpPr/>
            <p:nvPr/>
          </p:nvSpPr>
          <p:spPr>
            <a:xfrm>
              <a:off x="986335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" name="Google Shape;1085;p2"/>
            <p:cNvSpPr/>
            <p:nvPr/>
          </p:nvSpPr>
          <p:spPr>
            <a:xfrm>
              <a:off x="1113979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" name="Google Shape;1086;p2"/>
            <p:cNvSpPr/>
            <p:nvPr/>
          </p:nvSpPr>
          <p:spPr>
            <a:xfrm>
              <a:off x="986335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" name="Google Shape;1087;p2"/>
            <p:cNvSpPr/>
            <p:nvPr/>
          </p:nvSpPr>
          <p:spPr>
            <a:xfrm>
              <a:off x="1113979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" name="Google Shape;1088;p2"/>
            <p:cNvSpPr/>
            <p:nvPr/>
          </p:nvSpPr>
          <p:spPr>
            <a:xfrm>
              <a:off x="1178196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" name="Google Shape;1089;p2"/>
            <p:cNvSpPr/>
            <p:nvPr/>
          </p:nvSpPr>
          <p:spPr>
            <a:xfrm>
              <a:off x="1050174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" name="Google Shape;1090;p2"/>
            <p:cNvSpPr/>
            <p:nvPr/>
          </p:nvSpPr>
          <p:spPr>
            <a:xfrm>
              <a:off x="1178196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" name="Google Shape;1091;p2"/>
            <p:cNvSpPr/>
            <p:nvPr/>
          </p:nvSpPr>
          <p:spPr>
            <a:xfrm>
              <a:off x="1050174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" name="Google Shape;1092;p2"/>
            <p:cNvSpPr/>
            <p:nvPr/>
          </p:nvSpPr>
          <p:spPr>
            <a:xfrm>
              <a:off x="986335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" name="Google Shape;1093;p2"/>
            <p:cNvSpPr/>
            <p:nvPr/>
          </p:nvSpPr>
          <p:spPr>
            <a:xfrm>
              <a:off x="1113979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" name="Google Shape;1094;p2"/>
            <p:cNvSpPr/>
            <p:nvPr/>
          </p:nvSpPr>
          <p:spPr>
            <a:xfrm>
              <a:off x="986335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" name="Google Shape;1095;p2"/>
            <p:cNvSpPr/>
            <p:nvPr/>
          </p:nvSpPr>
          <p:spPr>
            <a:xfrm>
              <a:off x="1113979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93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" name="Google Shape;1096;p2"/>
            <p:cNvSpPr/>
            <p:nvPr/>
          </p:nvSpPr>
          <p:spPr>
            <a:xfrm>
              <a:off x="1178196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" name="Google Shape;1097;p2"/>
            <p:cNvSpPr/>
            <p:nvPr/>
          </p:nvSpPr>
          <p:spPr>
            <a:xfrm>
              <a:off x="1050174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" name="Google Shape;1098;p2"/>
            <p:cNvSpPr/>
            <p:nvPr/>
          </p:nvSpPr>
          <p:spPr>
            <a:xfrm>
              <a:off x="1178196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" name="Google Shape;1099;p2"/>
            <p:cNvSpPr/>
            <p:nvPr/>
          </p:nvSpPr>
          <p:spPr>
            <a:xfrm>
              <a:off x="1050174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" name="Google Shape;1100;p2"/>
            <p:cNvSpPr/>
            <p:nvPr/>
          </p:nvSpPr>
          <p:spPr>
            <a:xfrm>
              <a:off x="986335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" name="Google Shape;1101;p2"/>
            <p:cNvSpPr/>
            <p:nvPr/>
          </p:nvSpPr>
          <p:spPr>
            <a:xfrm>
              <a:off x="1113979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" name="Google Shape;1102;p2"/>
            <p:cNvSpPr/>
            <p:nvPr/>
          </p:nvSpPr>
          <p:spPr>
            <a:xfrm>
              <a:off x="986335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" name="Google Shape;1103;p2"/>
            <p:cNvSpPr/>
            <p:nvPr/>
          </p:nvSpPr>
          <p:spPr>
            <a:xfrm>
              <a:off x="1113979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" name="Google Shape;1104;p2"/>
            <p:cNvSpPr/>
            <p:nvPr/>
          </p:nvSpPr>
          <p:spPr>
            <a:xfrm>
              <a:off x="1178196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" name="Google Shape;1105;p2"/>
            <p:cNvSpPr/>
            <p:nvPr/>
          </p:nvSpPr>
          <p:spPr>
            <a:xfrm>
              <a:off x="1050174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" name="Google Shape;1106;p2"/>
            <p:cNvSpPr/>
            <p:nvPr/>
          </p:nvSpPr>
          <p:spPr>
            <a:xfrm>
              <a:off x="1178196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" name="Google Shape;1107;p2"/>
            <p:cNvSpPr/>
            <p:nvPr/>
          </p:nvSpPr>
          <p:spPr>
            <a:xfrm>
              <a:off x="1050174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" name="Google Shape;1108;p2"/>
            <p:cNvSpPr/>
            <p:nvPr/>
          </p:nvSpPr>
          <p:spPr>
            <a:xfrm>
              <a:off x="986335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" name="Google Shape;1109;p2"/>
            <p:cNvSpPr/>
            <p:nvPr/>
          </p:nvSpPr>
          <p:spPr>
            <a:xfrm>
              <a:off x="1113979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" name="Google Shape;1110;p2"/>
            <p:cNvSpPr/>
            <p:nvPr/>
          </p:nvSpPr>
          <p:spPr>
            <a:xfrm>
              <a:off x="986335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" name="Google Shape;1111;p2"/>
            <p:cNvSpPr/>
            <p:nvPr/>
          </p:nvSpPr>
          <p:spPr>
            <a:xfrm>
              <a:off x="1113979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" name="Google Shape;1112;p2"/>
            <p:cNvSpPr/>
            <p:nvPr/>
          </p:nvSpPr>
          <p:spPr>
            <a:xfrm>
              <a:off x="1178196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" name="Google Shape;1113;p2"/>
            <p:cNvSpPr/>
            <p:nvPr/>
          </p:nvSpPr>
          <p:spPr>
            <a:xfrm>
              <a:off x="1050174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" name="Google Shape;1114;p2"/>
            <p:cNvSpPr/>
            <p:nvPr/>
          </p:nvSpPr>
          <p:spPr>
            <a:xfrm>
              <a:off x="1178196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93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" name="Google Shape;1115;p2"/>
            <p:cNvSpPr/>
            <p:nvPr/>
          </p:nvSpPr>
          <p:spPr>
            <a:xfrm>
              <a:off x="1050174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" name="Google Shape;1116;p2"/>
            <p:cNvSpPr/>
            <p:nvPr/>
          </p:nvSpPr>
          <p:spPr>
            <a:xfrm>
              <a:off x="986335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" name="Google Shape;1117;p2"/>
            <p:cNvSpPr/>
            <p:nvPr/>
          </p:nvSpPr>
          <p:spPr>
            <a:xfrm>
              <a:off x="1113979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94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" name="Google Shape;1118;p2"/>
            <p:cNvSpPr/>
            <p:nvPr/>
          </p:nvSpPr>
          <p:spPr>
            <a:xfrm>
              <a:off x="986335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" name="Google Shape;1119;p2"/>
            <p:cNvSpPr/>
            <p:nvPr/>
          </p:nvSpPr>
          <p:spPr>
            <a:xfrm>
              <a:off x="1113979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" name="Google Shape;1120;p2"/>
            <p:cNvSpPr/>
            <p:nvPr/>
          </p:nvSpPr>
          <p:spPr>
            <a:xfrm>
              <a:off x="1178196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" name="Google Shape;1121;p2"/>
            <p:cNvSpPr/>
            <p:nvPr/>
          </p:nvSpPr>
          <p:spPr>
            <a:xfrm>
              <a:off x="1050174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" name="Google Shape;1122;p2"/>
            <p:cNvSpPr/>
            <p:nvPr/>
          </p:nvSpPr>
          <p:spPr>
            <a:xfrm>
              <a:off x="1178196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93"/>
                    <a:pt x="263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" name="Google Shape;1123;p2"/>
            <p:cNvSpPr/>
            <p:nvPr/>
          </p:nvSpPr>
          <p:spPr>
            <a:xfrm>
              <a:off x="1050174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" name="Google Shape;1124;p2"/>
            <p:cNvSpPr/>
            <p:nvPr/>
          </p:nvSpPr>
          <p:spPr>
            <a:xfrm>
              <a:off x="986335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" name="Google Shape;1125;p2"/>
            <p:cNvSpPr/>
            <p:nvPr/>
          </p:nvSpPr>
          <p:spPr>
            <a:xfrm>
              <a:off x="1113979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" name="Google Shape;1126;p2"/>
            <p:cNvSpPr/>
            <p:nvPr/>
          </p:nvSpPr>
          <p:spPr>
            <a:xfrm>
              <a:off x="986335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" name="Google Shape;1127;p2"/>
            <p:cNvSpPr/>
            <p:nvPr/>
          </p:nvSpPr>
          <p:spPr>
            <a:xfrm>
              <a:off x="1113979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" name="Google Shape;1128;p2"/>
            <p:cNvSpPr/>
            <p:nvPr/>
          </p:nvSpPr>
          <p:spPr>
            <a:xfrm>
              <a:off x="1178196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" name="Google Shape;1129;p2"/>
            <p:cNvSpPr/>
            <p:nvPr/>
          </p:nvSpPr>
          <p:spPr>
            <a:xfrm>
              <a:off x="1050174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" name="Google Shape;1130;p2"/>
            <p:cNvSpPr/>
            <p:nvPr/>
          </p:nvSpPr>
          <p:spPr>
            <a:xfrm>
              <a:off x="1178196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3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" name="Google Shape;1131;p2"/>
            <p:cNvSpPr/>
            <p:nvPr/>
          </p:nvSpPr>
          <p:spPr>
            <a:xfrm>
              <a:off x="1050174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" name="Google Shape;1132;p2"/>
            <p:cNvSpPr/>
            <p:nvPr/>
          </p:nvSpPr>
          <p:spPr>
            <a:xfrm>
              <a:off x="986335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" name="Google Shape;1133;p2"/>
            <p:cNvSpPr/>
            <p:nvPr/>
          </p:nvSpPr>
          <p:spPr>
            <a:xfrm>
              <a:off x="1113979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" name="Google Shape;1134;p2"/>
            <p:cNvSpPr/>
            <p:nvPr/>
          </p:nvSpPr>
          <p:spPr>
            <a:xfrm>
              <a:off x="986335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" name="Google Shape;1135;p2"/>
            <p:cNvSpPr/>
            <p:nvPr/>
          </p:nvSpPr>
          <p:spPr>
            <a:xfrm>
              <a:off x="1113979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" name="Google Shape;1136;p2"/>
            <p:cNvSpPr/>
            <p:nvPr/>
          </p:nvSpPr>
          <p:spPr>
            <a:xfrm>
              <a:off x="1178196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" name="Google Shape;1137;p2"/>
            <p:cNvSpPr/>
            <p:nvPr/>
          </p:nvSpPr>
          <p:spPr>
            <a:xfrm>
              <a:off x="1050174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" name="Google Shape;1138;p2"/>
            <p:cNvSpPr/>
            <p:nvPr/>
          </p:nvSpPr>
          <p:spPr>
            <a:xfrm>
              <a:off x="1178196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63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" name="Google Shape;1139;p2"/>
            <p:cNvSpPr/>
            <p:nvPr/>
          </p:nvSpPr>
          <p:spPr>
            <a:xfrm>
              <a:off x="1050174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" name="Google Shape;1140;p2"/>
            <p:cNvSpPr/>
            <p:nvPr/>
          </p:nvSpPr>
          <p:spPr>
            <a:xfrm>
              <a:off x="986335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" name="Google Shape;1141;p2"/>
            <p:cNvSpPr/>
            <p:nvPr/>
          </p:nvSpPr>
          <p:spPr>
            <a:xfrm>
              <a:off x="1113979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" name="Google Shape;1142;p2"/>
            <p:cNvSpPr/>
            <p:nvPr/>
          </p:nvSpPr>
          <p:spPr>
            <a:xfrm>
              <a:off x="986335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" name="Google Shape;1143;p2"/>
            <p:cNvSpPr/>
            <p:nvPr/>
          </p:nvSpPr>
          <p:spPr>
            <a:xfrm>
              <a:off x="1113979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" name="Google Shape;1144;p2"/>
            <p:cNvSpPr/>
            <p:nvPr/>
          </p:nvSpPr>
          <p:spPr>
            <a:xfrm>
              <a:off x="1178196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" name="Google Shape;1145;p2"/>
            <p:cNvSpPr/>
            <p:nvPr/>
          </p:nvSpPr>
          <p:spPr>
            <a:xfrm>
              <a:off x="1050174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" name="Google Shape;1146;p2"/>
            <p:cNvSpPr/>
            <p:nvPr/>
          </p:nvSpPr>
          <p:spPr>
            <a:xfrm>
              <a:off x="729845" y="-590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" name="Google Shape;1147;p2"/>
            <p:cNvSpPr/>
            <p:nvPr/>
          </p:nvSpPr>
          <p:spPr>
            <a:xfrm>
              <a:off x="857901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" name="Google Shape;1148;p2"/>
            <p:cNvSpPr/>
            <p:nvPr/>
          </p:nvSpPr>
          <p:spPr>
            <a:xfrm>
              <a:off x="922531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" name="Google Shape;1149;p2"/>
            <p:cNvSpPr/>
            <p:nvPr/>
          </p:nvSpPr>
          <p:spPr>
            <a:xfrm>
              <a:off x="794062" y="186335"/>
              <a:ext cx="38929" cy="38929"/>
            </a:xfrm>
            <a:custGeom>
              <a:rect b="b" l="l" r="r" t="t"/>
              <a:pathLst>
                <a:path extrusionOk="0" h="1133" w="1133">
                  <a:moveTo>
                    <a:pt x="561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" name="Google Shape;1150;p2"/>
            <p:cNvSpPr/>
            <p:nvPr/>
          </p:nvSpPr>
          <p:spPr>
            <a:xfrm>
              <a:off x="729845" y="250174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" name="Google Shape;1151;p2"/>
            <p:cNvSpPr/>
            <p:nvPr/>
          </p:nvSpPr>
          <p:spPr>
            <a:xfrm>
              <a:off x="857901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" name="Google Shape;1152;p2"/>
            <p:cNvSpPr/>
            <p:nvPr/>
          </p:nvSpPr>
          <p:spPr>
            <a:xfrm>
              <a:off x="729845" y="12170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" name="Google Shape;1153;p2"/>
            <p:cNvSpPr/>
            <p:nvPr/>
          </p:nvSpPr>
          <p:spPr>
            <a:xfrm>
              <a:off x="857901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" name="Google Shape;1154;p2"/>
            <p:cNvSpPr/>
            <p:nvPr/>
          </p:nvSpPr>
          <p:spPr>
            <a:xfrm>
              <a:off x="92253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" name="Google Shape;1155;p2"/>
            <p:cNvSpPr/>
            <p:nvPr/>
          </p:nvSpPr>
          <p:spPr>
            <a:xfrm>
              <a:off x="794062" y="5831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" name="Google Shape;1156;p2"/>
            <p:cNvSpPr/>
            <p:nvPr/>
          </p:nvSpPr>
          <p:spPr>
            <a:xfrm>
              <a:off x="92253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" name="Google Shape;1157;p2"/>
            <p:cNvSpPr/>
            <p:nvPr/>
          </p:nvSpPr>
          <p:spPr>
            <a:xfrm>
              <a:off x="794062" y="442447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" name="Google Shape;1158;p2"/>
            <p:cNvSpPr/>
            <p:nvPr/>
          </p:nvSpPr>
          <p:spPr>
            <a:xfrm>
              <a:off x="729845" y="506252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" name="Google Shape;1159;p2"/>
            <p:cNvSpPr/>
            <p:nvPr/>
          </p:nvSpPr>
          <p:spPr>
            <a:xfrm>
              <a:off x="857901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" name="Google Shape;1160;p2"/>
            <p:cNvSpPr/>
            <p:nvPr/>
          </p:nvSpPr>
          <p:spPr>
            <a:xfrm>
              <a:off x="729845" y="377818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93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" name="Google Shape;1161;p2"/>
            <p:cNvSpPr/>
            <p:nvPr/>
          </p:nvSpPr>
          <p:spPr>
            <a:xfrm>
              <a:off x="857901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" name="Google Shape;1162;p2"/>
            <p:cNvSpPr/>
            <p:nvPr/>
          </p:nvSpPr>
          <p:spPr>
            <a:xfrm>
              <a:off x="922531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" name="Google Shape;1163;p2"/>
            <p:cNvSpPr/>
            <p:nvPr/>
          </p:nvSpPr>
          <p:spPr>
            <a:xfrm>
              <a:off x="794062" y="314391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" name="Google Shape;1164;p2"/>
            <p:cNvSpPr/>
            <p:nvPr/>
          </p:nvSpPr>
          <p:spPr>
            <a:xfrm>
              <a:off x="92253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" name="Google Shape;1165;p2"/>
            <p:cNvSpPr/>
            <p:nvPr/>
          </p:nvSpPr>
          <p:spPr>
            <a:xfrm>
              <a:off x="794062" y="69852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" name="Google Shape;1166;p2"/>
            <p:cNvSpPr/>
            <p:nvPr/>
          </p:nvSpPr>
          <p:spPr>
            <a:xfrm>
              <a:off x="729845" y="762330"/>
              <a:ext cx="39307" cy="38929"/>
            </a:xfrm>
            <a:custGeom>
              <a:rect b="b" l="l" r="r" t="t"/>
              <a:pathLst>
                <a:path extrusionOk="0" h="1133" w="1144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7" name="Google Shape;1167;p2"/>
            <p:cNvSpPr/>
            <p:nvPr/>
          </p:nvSpPr>
          <p:spPr>
            <a:xfrm>
              <a:off x="857901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8" name="Google Shape;1168;p2"/>
            <p:cNvSpPr/>
            <p:nvPr/>
          </p:nvSpPr>
          <p:spPr>
            <a:xfrm>
              <a:off x="729845" y="634308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9" name="Google Shape;1169;p2"/>
            <p:cNvSpPr/>
            <p:nvPr/>
          </p:nvSpPr>
          <p:spPr>
            <a:xfrm>
              <a:off x="857901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" name="Google Shape;1170;p2"/>
            <p:cNvSpPr/>
            <p:nvPr/>
          </p:nvSpPr>
          <p:spPr>
            <a:xfrm>
              <a:off x="922531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" name="Google Shape;1171;p2"/>
            <p:cNvSpPr/>
            <p:nvPr/>
          </p:nvSpPr>
          <p:spPr>
            <a:xfrm>
              <a:off x="794062" y="570881"/>
              <a:ext cx="38929" cy="38482"/>
            </a:xfrm>
            <a:custGeom>
              <a:rect b="b" l="l" r="r" t="t"/>
              <a:pathLst>
                <a:path extrusionOk="0" h="1120" w="1133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1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" name="Google Shape;1172;p2"/>
            <p:cNvSpPr/>
            <p:nvPr/>
          </p:nvSpPr>
          <p:spPr>
            <a:xfrm>
              <a:off x="92253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3" name="Google Shape;1173;p2"/>
            <p:cNvSpPr/>
            <p:nvPr/>
          </p:nvSpPr>
          <p:spPr>
            <a:xfrm>
              <a:off x="794062" y="954603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" name="Google Shape;1174;p2"/>
            <p:cNvSpPr/>
            <p:nvPr/>
          </p:nvSpPr>
          <p:spPr>
            <a:xfrm>
              <a:off x="729845" y="1018854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" name="Google Shape;1175;p2"/>
            <p:cNvSpPr/>
            <p:nvPr/>
          </p:nvSpPr>
          <p:spPr>
            <a:xfrm>
              <a:off x="857901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" name="Google Shape;1176;p2"/>
            <p:cNvSpPr/>
            <p:nvPr/>
          </p:nvSpPr>
          <p:spPr>
            <a:xfrm>
              <a:off x="729845" y="89038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" name="Google Shape;1177;p2"/>
            <p:cNvSpPr/>
            <p:nvPr/>
          </p:nvSpPr>
          <p:spPr>
            <a:xfrm>
              <a:off x="857901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8" name="Google Shape;1178;p2"/>
            <p:cNvSpPr/>
            <p:nvPr/>
          </p:nvSpPr>
          <p:spPr>
            <a:xfrm>
              <a:off x="922531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9" name="Google Shape;1179;p2"/>
            <p:cNvSpPr/>
            <p:nvPr/>
          </p:nvSpPr>
          <p:spPr>
            <a:xfrm>
              <a:off x="794062" y="826993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" name="Google Shape;1180;p2"/>
            <p:cNvSpPr/>
            <p:nvPr/>
          </p:nvSpPr>
          <p:spPr>
            <a:xfrm>
              <a:off x="922531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" name="Google Shape;1181;p2"/>
            <p:cNvSpPr/>
            <p:nvPr/>
          </p:nvSpPr>
          <p:spPr>
            <a:xfrm>
              <a:off x="794062" y="121071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" name="Google Shape;1182;p2"/>
            <p:cNvSpPr/>
            <p:nvPr/>
          </p:nvSpPr>
          <p:spPr>
            <a:xfrm>
              <a:off x="729845" y="127451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94"/>
                    <a:pt x="263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" name="Google Shape;1183;p2"/>
            <p:cNvSpPr/>
            <p:nvPr/>
          </p:nvSpPr>
          <p:spPr>
            <a:xfrm>
              <a:off x="857901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" name="Google Shape;1184;p2"/>
            <p:cNvSpPr/>
            <p:nvPr/>
          </p:nvSpPr>
          <p:spPr>
            <a:xfrm>
              <a:off x="729845" y="114646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" name="Google Shape;1185;p2"/>
            <p:cNvSpPr/>
            <p:nvPr/>
          </p:nvSpPr>
          <p:spPr>
            <a:xfrm>
              <a:off x="857901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" name="Google Shape;1186;p2"/>
            <p:cNvSpPr/>
            <p:nvPr/>
          </p:nvSpPr>
          <p:spPr>
            <a:xfrm>
              <a:off x="92253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" name="Google Shape;1187;p2"/>
            <p:cNvSpPr/>
            <p:nvPr/>
          </p:nvSpPr>
          <p:spPr>
            <a:xfrm>
              <a:off x="794062" y="108265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" name="Google Shape;1188;p2"/>
            <p:cNvSpPr/>
            <p:nvPr/>
          </p:nvSpPr>
          <p:spPr>
            <a:xfrm>
              <a:off x="922531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" name="Google Shape;1189;p2"/>
            <p:cNvSpPr/>
            <p:nvPr/>
          </p:nvSpPr>
          <p:spPr>
            <a:xfrm>
              <a:off x="794062" y="146720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1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" name="Google Shape;1190;p2"/>
            <p:cNvSpPr/>
            <p:nvPr/>
          </p:nvSpPr>
          <p:spPr>
            <a:xfrm>
              <a:off x="729845" y="153100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" name="Google Shape;1191;p2"/>
            <p:cNvSpPr/>
            <p:nvPr/>
          </p:nvSpPr>
          <p:spPr>
            <a:xfrm>
              <a:off x="857901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" name="Google Shape;1192;p2"/>
            <p:cNvSpPr/>
            <p:nvPr/>
          </p:nvSpPr>
          <p:spPr>
            <a:xfrm>
              <a:off x="729845" y="1402575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" name="Google Shape;1193;p2"/>
            <p:cNvSpPr/>
            <p:nvPr/>
          </p:nvSpPr>
          <p:spPr>
            <a:xfrm>
              <a:off x="857901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" name="Google Shape;1194;p2"/>
            <p:cNvSpPr/>
            <p:nvPr/>
          </p:nvSpPr>
          <p:spPr>
            <a:xfrm>
              <a:off x="92253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" name="Google Shape;1195;p2"/>
            <p:cNvSpPr/>
            <p:nvPr/>
          </p:nvSpPr>
          <p:spPr>
            <a:xfrm>
              <a:off x="794062" y="1338736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" name="Google Shape;1196;p2"/>
            <p:cNvSpPr/>
            <p:nvPr/>
          </p:nvSpPr>
          <p:spPr>
            <a:xfrm>
              <a:off x="922531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" name="Google Shape;1197;p2"/>
            <p:cNvSpPr/>
            <p:nvPr/>
          </p:nvSpPr>
          <p:spPr>
            <a:xfrm>
              <a:off x="794062" y="1723282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" name="Google Shape;1198;p2"/>
            <p:cNvSpPr/>
            <p:nvPr/>
          </p:nvSpPr>
          <p:spPr>
            <a:xfrm>
              <a:off x="729845" y="1787121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" name="Google Shape;1199;p2"/>
            <p:cNvSpPr/>
            <p:nvPr/>
          </p:nvSpPr>
          <p:spPr>
            <a:xfrm>
              <a:off x="857901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" name="Google Shape;1200;p2"/>
            <p:cNvSpPr/>
            <p:nvPr/>
          </p:nvSpPr>
          <p:spPr>
            <a:xfrm>
              <a:off x="729845" y="1659065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70"/>
                    <a:pt x="263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" name="Google Shape;1201;p2"/>
            <p:cNvSpPr/>
            <p:nvPr/>
          </p:nvSpPr>
          <p:spPr>
            <a:xfrm>
              <a:off x="857901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" name="Google Shape;1202;p2"/>
            <p:cNvSpPr/>
            <p:nvPr/>
          </p:nvSpPr>
          <p:spPr>
            <a:xfrm>
              <a:off x="92253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" name="Google Shape;1203;p2"/>
            <p:cNvSpPr/>
            <p:nvPr/>
          </p:nvSpPr>
          <p:spPr>
            <a:xfrm>
              <a:off x="794062" y="159484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" name="Google Shape;1204;p2"/>
            <p:cNvSpPr/>
            <p:nvPr/>
          </p:nvSpPr>
          <p:spPr>
            <a:xfrm>
              <a:off x="922531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" name="Google Shape;1205;p2"/>
            <p:cNvSpPr/>
            <p:nvPr/>
          </p:nvSpPr>
          <p:spPr>
            <a:xfrm>
              <a:off x="794062" y="1979359"/>
              <a:ext cx="38929" cy="38929"/>
            </a:xfrm>
            <a:custGeom>
              <a:rect b="b" l="l" r="r" t="t"/>
              <a:pathLst>
                <a:path extrusionOk="0" h="1133" w="1133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" name="Google Shape;1206;p2"/>
            <p:cNvSpPr/>
            <p:nvPr/>
          </p:nvSpPr>
          <p:spPr>
            <a:xfrm>
              <a:off x="729845" y="2043611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3" y="869"/>
                    <a:pt x="263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" name="Google Shape;1207;p2"/>
            <p:cNvSpPr/>
            <p:nvPr/>
          </p:nvSpPr>
          <p:spPr>
            <a:xfrm>
              <a:off x="857901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" name="Google Shape;1208;p2"/>
            <p:cNvSpPr/>
            <p:nvPr/>
          </p:nvSpPr>
          <p:spPr>
            <a:xfrm>
              <a:off x="729845" y="191514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" name="Google Shape;1209;p2"/>
            <p:cNvSpPr/>
            <p:nvPr/>
          </p:nvSpPr>
          <p:spPr>
            <a:xfrm>
              <a:off x="857901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" name="Google Shape;1210;p2"/>
            <p:cNvSpPr/>
            <p:nvPr/>
          </p:nvSpPr>
          <p:spPr>
            <a:xfrm>
              <a:off x="92253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" name="Google Shape;1211;p2"/>
            <p:cNvSpPr/>
            <p:nvPr/>
          </p:nvSpPr>
          <p:spPr>
            <a:xfrm>
              <a:off x="794062" y="185133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" name="Google Shape;1212;p2"/>
            <p:cNvSpPr/>
            <p:nvPr/>
          </p:nvSpPr>
          <p:spPr>
            <a:xfrm>
              <a:off x="473768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" name="Google Shape;1213;p2"/>
            <p:cNvSpPr/>
            <p:nvPr/>
          </p:nvSpPr>
          <p:spPr>
            <a:xfrm>
              <a:off x="601824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" name="Google Shape;1214;p2"/>
            <p:cNvSpPr/>
            <p:nvPr/>
          </p:nvSpPr>
          <p:spPr>
            <a:xfrm>
              <a:off x="666041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" name="Google Shape;1215;p2"/>
            <p:cNvSpPr/>
            <p:nvPr/>
          </p:nvSpPr>
          <p:spPr>
            <a:xfrm>
              <a:off x="537985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1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" name="Google Shape;1216;p2"/>
            <p:cNvSpPr/>
            <p:nvPr/>
          </p:nvSpPr>
          <p:spPr>
            <a:xfrm>
              <a:off x="473768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" name="Google Shape;1217;p2"/>
            <p:cNvSpPr/>
            <p:nvPr/>
          </p:nvSpPr>
          <p:spPr>
            <a:xfrm>
              <a:off x="601824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" name="Google Shape;1218;p2"/>
            <p:cNvSpPr/>
            <p:nvPr/>
          </p:nvSpPr>
          <p:spPr>
            <a:xfrm>
              <a:off x="473768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" name="Google Shape;1219;p2"/>
            <p:cNvSpPr/>
            <p:nvPr/>
          </p:nvSpPr>
          <p:spPr>
            <a:xfrm>
              <a:off x="601824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" name="Google Shape;1220;p2"/>
            <p:cNvSpPr/>
            <p:nvPr/>
          </p:nvSpPr>
          <p:spPr>
            <a:xfrm>
              <a:off x="66604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" name="Google Shape;1221;p2"/>
            <p:cNvSpPr/>
            <p:nvPr/>
          </p:nvSpPr>
          <p:spPr>
            <a:xfrm>
              <a:off x="537985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" name="Google Shape;1222;p2"/>
            <p:cNvSpPr/>
            <p:nvPr/>
          </p:nvSpPr>
          <p:spPr>
            <a:xfrm>
              <a:off x="66604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" name="Google Shape;1223;p2"/>
            <p:cNvSpPr/>
            <p:nvPr/>
          </p:nvSpPr>
          <p:spPr>
            <a:xfrm>
              <a:off x="537985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" name="Google Shape;1224;p2"/>
            <p:cNvSpPr/>
            <p:nvPr/>
          </p:nvSpPr>
          <p:spPr>
            <a:xfrm>
              <a:off x="473768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" name="Google Shape;1225;p2"/>
            <p:cNvSpPr/>
            <p:nvPr/>
          </p:nvSpPr>
          <p:spPr>
            <a:xfrm>
              <a:off x="601824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" name="Google Shape;1226;p2"/>
            <p:cNvSpPr/>
            <p:nvPr/>
          </p:nvSpPr>
          <p:spPr>
            <a:xfrm>
              <a:off x="473768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" name="Google Shape;1227;p2"/>
            <p:cNvSpPr/>
            <p:nvPr/>
          </p:nvSpPr>
          <p:spPr>
            <a:xfrm>
              <a:off x="601824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93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" name="Google Shape;1228;p2"/>
            <p:cNvSpPr/>
            <p:nvPr/>
          </p:nvSpPr>
          <p:spPr>
            <a:xfrm>
              <a:off x="666041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" name="Google Shape;1229;p2"/>
            <p:cNvSpPr/>
            <p:nvPr/>
          </p:nvSpPr>
          <p:spPr>
            <a:xfrm>
              <a:off x="537985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" name="Google Shape;1230;p2"/>
            <p:cNvSpPr/>
            <p:nvPr/>
          </p:nvSpPr>
          <p:spPr>
            <a:xfrm>
              <a:off x="66604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" name="Google Shape;1231;p2"/>
            <p:cNvSpPr/>
            <p:nvPr/>
          </p:nvSpPr>
          <p:spPr>
            <a:xfrm>
              <a:off x="537985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" name="Google Shape;1232;p2"/>
            <p:cNvSpPr/>
            <p:nvPr/>
          </p:nvSpPr>
          <p:spPr>
            <a:xfrm>
              <a:off x="473768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" name="Google Shape;1233;p2"/>
            <p:cNvSpPr/>
            <p:nvPr/>
          </p:nvSpPr>
          <p:spPr>
            <a:xfrm>
              <a:off x="601824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" name="Google Shape;1234;p2"/>
            <p:cNvSpPr/>
            <p:nvPr/>
          </p:nvSpPr>
          <p:spPr>
            <a:xfrm>
              <a:off x="473768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" name="Google Shape;1235;p2"/>
            <p:cNvSpPr/>
            <p:nvPr/>
          </p:nvSpPr>
          <p:spPr>
            <a:xfrm>
              <a:off x="601824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" name="Google Shape;1236;p2"/>
            <p:cNvSpPr/>
            <p:nvPr/>
          </p:nvSpPr>
          <p:spPr>
            <a:xfrm>
              <a:off x="666041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" name="Google Shape;1237;p2"/>
            <p:cNvSpPr/>
            <p:nvPr/>
          </p:nvSpPr>
          <p:spPr>
            <a:xfrm>
              <a:off x="537985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70" y="1120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" name="Google Shape;1238;p2"/>
            <p:cNvSpPr/>
            <p:nvPr/>
          </p:nvSpPr>
          <p:spPr>
            <a:xfrm>
              <a:off x="66604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" name="Google Shape;1239;p2"/>
            <p:cNvSpPr/>
            <p:nvPr/>
          </p:nvSpPr>
          <p:spPr>
            <a:xfrm>
              <a:off x="537985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" name="Google Shape;1240;p2"/>
            <p:cNvSpPr/>
            <p:nvPr/>
          </p:nvSpPr>
          <p:spPr>
            <a:xfrm>
              <a:off x="473768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" name="Google Shape;1241;p2"/>
            <p:cNvSpPr/>
            <p:nvPr/>
          </p:nvSpPr>
          <p:spPr>
            <a:xfrm>
              <a:off x="601824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" name="Google Shape;1242;p2"/>
            <p:cNvSpPr/>
            <p:nvPr/>
          </p:nvSpPr>
          <p:spPr>
            <a:xfrm>
              <a:off x="473768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" name="Google Shape;1243;p2"/>
            <p:cNvSpPr/>
            <p:nvPr/>
          </p:nvSpPr>
          <p:spPr>
            <a:xfrm>
              <a:off x="601824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" name="Google Shape;1244;p2"/>
            <p:cNvSpPr/>
            <p:nvPr/>
          </p:nvSpPr>
          <p:spPr>
            <a:xfrm>
              <a:off x="666041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" name="Google Shape;1245;p2"/>
            <p:cNvSpPr/>
            <p:nvPr/>
          </p:nvSpPr>
          <p:spPr>
            <a:xfrm>
              <a:off x="537985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" name="Google Shape;1246;p2"/>
            <p:cNvSpPr/>
            <p:nvPr/>
          </p:nvSpPr>
          <p:spPr>
            <a:xfrm>
              <a:off x="666041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93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" name="Google Shape;1247;p2"/>
            <p:cNvSpPr/>
            <p:nvPr/>
          </p:nvSpPr>
          <p:spPr>
            <a:xfrm>
              <a:off x="537985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" name="Google Shape;1248;p2"/>
            <p:cNvSpPr/>
            <p:nvPr/>
          </p:nvSpPr>
          <p:spPr>
            <a:xfrm>
              <a:off x="473768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94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" name="Google Shape;1249;p2"/>
            <p:cNvSpPr/>
            <p:nvPr/>
          </p:nvSpPr>
          <p:spPr>
            <a:xfrm>
              <a:off x="601824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94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" name="Google Shape;1250;p2"/>
            <p:cNvSpPr/>
            <p:nvPr/>
          </p:nvSpPr>
          <p:spPr>
            <a:xfrm>
              <a:off x="473768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" name="Google Shape;1251;p2"/>
            <p:cNvSpPr/>
            <p:nvPr/>
          </p:nvSpPr>
          <p:spPr>
            <a:xfrm>
              <a:off x="601824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" name="Google Shape;1252;p2"/>
            <p:cNvSpPr/>
            <p:nvPr/>
          </p:nvSpPr>
          <p:spPr>
            <a:xfrm>
              <a:off x="66604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" name="Google Shape;1253;p2"/>
            <p:cNvSpPr/>
            <p:nvPr/>
          </p:nvSpPr>
          <p:spPr>
            <a:xfrm>
              <a:off x="537985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" name="Google Shape;1254;p2"/>
            <p:cNvSpPr/>
            <p:nvPr/>
          </p:nvSpPr>
          <p:spPr>
            <a:xfrm>
              <a:off x="666041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93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" name="Google Shape;1255;p2"/>
            <p:cNvSpPr/>
            <p:nvPr/>
          </p:nvSpPr>
          <p:spPr>
            <a:xfrm>
              <a:off x="537985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70" y="1131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" name="Google Shape;1256;p2"/>
            <p:cNvSpPr/>
            <p:nvPr/>
          </p:nvSpPr>
          <p:spPr>
            <a:xfrm>
              <a:off x="473768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" name="Google Shape;1257;p2"/>
            <p:cNvSpPr/>
            <p:nvPr/>
          </p:nvSpPr>
          <p:spPr>
            <a:xfrm>
              <a:off x="601824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" name="Google Shape;1258;p2"/>
            <p:cNvSpPr/>
            <p:nvPr/>
          </p:nvSpPr>
          <p:spPr>
            <a:xfrm>
              <a:off x="473768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" name="Google Shape;1259;p2"/>
            <p:cNvSpPr/>
            <p:nvPr/>
          </p:nvSpPr>
          <p:spPr>
            <a:xfrm>
              <a:off x="601824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" name="Google Shape;1260;p2"/>
            <p:cNvSpPr/>
            <p:nvPr/>
          </p:nvSpPr>
          <p:spPr>
            <a:xfrm>
              <a:off x="66604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75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" name="Google Shape;1261;p2"/>
            <p:cNvSpPr/>
            <p:nvPr/>
          </p:nvSpPr>
          <p:spPr>
            <a:xfrm>
              <a:off x="537985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" name="Google Shape;1262;p2"/>
            <p:cNvSpPr/>
            <p:nvPr/>
          </p:nvSpPr>
          <p:spPr>
            <a:xfrm>
              <a:off x="666041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" name="Google Shape;1263;p2"/>
            <p:cNvSpPr/>
            <p:nvPr/>
          </p:nvSpPr>
          <p:spPr>
            <a:xfrm>
              <a:off x="537985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" name="Google Shape;1264;p2"/>
            <p:cNvSpPr/>
            <p:nvPr/>
          </p:nvSpPr>
          <p:spPr>
            <a:xfrm>
              <a:off x="473768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" name="Google Shape;1265;p2"/>
            <p:cNvSpPr/>
            <p:nvPr/>
          </p:nvSpPr>
          <p:spPr>
            <a:xfrm>
              <a:off x="601824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" name="Google Shape;1266;p2"/>
            <p:cNvSpPr/>
            <p:nvPr/>
          </p:nvSpPr>
          <p:spPr>
            <a:xfrm>
              <a:off x="473768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" name="Google Shape;1267;p2"/>
            <p:cNvSpPr/>
            <p:nvPr/>
          </p:nvSpPr>
          <p:spPr>
            <a:xfrm>
              <a:off x="601824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70"/>
                    <a:pt x="250" y="1131"/>
                    <a:pt x="560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" name="Google Shape;1268;p2"/>
            <p:cNvSpPr/>
            <p:nvPr/>
          </p:nvSpPr>
          <p:spPr>
            <a:xfrm>
              <a:off x="66604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" name="Google Shape;1269;p2"/>
            <p:cNvSpPr/>
            <p:nvPr/>
          </p:nvSpPr>
          <p:spPr>
            <a:xfrm>
              <a:off x="537985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" name="Google Shape;1270;p2"/>
            <p:cNvSpPr/>
            <p:nvPr/>
          </p:nvSpPr>
          <p:spPr>
            <a:xfrm>
              <a:off x="666041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" name="Google Shape;1271;p2"/>
            <p:cNvSpPr/>
            <p:nvPr/>
          </p:nvSpPr>
          <p:spPr>
            <a:xfrm>
              <a:off x="537985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" name="Google Shape;1272;p2"/>
            <p:cNvSpPr/>
            <p:nvPr/>
          </p:nvSpPr>
          <p:spPr>
            <a:xfrm>
              <a:off x="473768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" name="Google Shape;1273;p2"/>
            <p:cNvSpPr/>
            <p:nvPr/>
          </p:nvSpPr>
          <p:spPr>
            <a:xfrm>
              <a:off x="601824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" name="Google Shape;1274;p2"/>
            <p:cNvSpPr/>
            <p:nvPr/>
          </p:nvSpPr>
          <p:spPr>
            <a:xfrm>
              <a:off x="473768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" name="Google Shape;1275;p2"/>
            <p:cNvSpPr/>
            <p:nvPr/>
          </p:nvSpPr>
          <p:spPr>
            <a:xfrm>
              <a:off x="601824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" name="Google Shape;1276;p2"/>
            <p:cNvSpPr/>
            <p:nvPr/>
          </p:nvSpPr>
          <p:spPr>
            <a:xfrm>
              <a:off x="66604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" name="Google Shape;1277;p2"/>
            <p:cNvSpPr/>
            <p:nvPr/>
          </p:nvSpPr>
          <p:spPr>
            <a:xfrm>
              <a:off x="537985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" name="Google Shape;1278;p2"/>
            <p:cNvSpPr/>
            <p:nvPr/>
          </p:nvSpPr>
          <p:spPr>
            <a:xfrm>
              <a:off x="217690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" name="Google Shape;1279;p2"/>
            <p:cNvSpPr/>
            <p:nvPr/>
          </p:nvSpPr>
          <p:spPr>
            <a:xfrm>
              <a:off x="345300" y="-590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" name="Google Shape;1280;p2"/>
            <p:cNvSpPr/>
            <p:nvPr/>
          </p:nvSpPr>
          <p:spPr>
            <a:xfrm>
              <a:off x="409929" y="186335"/>
              <a:ext cx="38929" cy="38516"/>
            </a:xfrm>
            <a:custGeom>
              <a:rect b="b" l="l" r="r" t="t"/>
              <a:pathLst>
                <a:path extrusionOk="0" h="1121" w="1133">
                  <a:moveTo>
                    <a:pt x="572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72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" name="Google Shape;1281;p2"/>
            <p:cNvSpPr/>
            <p:nvPr/>
          </p:nvSpPr>
          <p:spPr>
            <a:xfrm>
              <a:off x="281495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1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" name="Google Shape;1282;p2"/>
            <p:cNvSpPr/>
            <p:nvPr/>
          </p:nvSpPr>
          <p:spPr>
            <a:xfrm>
              <a:off x="217690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" name="Google Shape;1283;p2"/>
            <p:cNvSpPr/>
            <p:nvPr/>
          </p:nvSpPr>
          <p:spPr>
            <a:xfrm>
              <a:off x="345300" y="250174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" name="Google Shape;1284;p2"/>
            <p:cNvSpPr/>
            <p:nvPr/>
          </p:nvSpPr>
          <p:spPr>
            <a:xfrm>
              <a:off x="217690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" name="Google Shape;1285;p2"/>
            <p:cNvSpPr/>
            <p:nvPr/>
          </p:nvSpPr>
          <p:spPr>
            <a:xfrm>
              <a:off x="345300" y="12170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" name="Google Shape;1286;p2"/>
            <p:cNvSpPr/>
            <p:nvPr/>
          </p:nvSpPr>
          <p:spPr>
            <a:xfrm>
              <a:off x="409929" y="58314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" name="Google Shape;1287;p2"/>
            <p:cNvSpPr/>
            <p:nvPr/>
          </p:nvSpPr>
          <p:spPr>
            <a:xfrm>
              <a:off x="281495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" name="Google Shape;1288;p2"/>
            <p:cNvSpPr/>
            <p:nvPr/>
          </p:nvSpPr>
          <p:spPr>
            <a:xfrm>
              <a:off x="409929" y="442447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" name="Google Shape;1289;p2"/>
            <p:cNvSpPr/>
            <p:nvPr/>
          </p:nvSpPr>
          <p:spPr>
            <a:xfrm>
              <a:off x="281495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" name="Google Shape;1290;p2"/>
            <p:cNvSpPr/>
            <p:nvPr/>
          </p:nvSpPr>
          <p:spPr>
            <a:xfrm>
              <a:off x="217690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" name="Google Shape;1291;p2"/>
            <p:cNvSpPr/>
            <p:nvPr/>
          </p:nvSpPr>
          <p:spPr>
            <a:xfrm>
              <a:off x="345300" y="506252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" name="Google Shape;1292;p2"/>
            <p:cNvSpPr/>
            <p:nvPr/>
          </p:nvSpPr>
          <p:spPr>
            <a:xfrm>
              <a:off x="217690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" name="Google Shape;1293;p2"/>
            <p:cNvSpPr/>
            <p:nvPr/>
          </p:nvSpPr>
          <p:spPr>
            <a:xfrm>
              <a:off x="345300" y="377818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93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" name="Google Shape;1294;p2"/>
            <p:cNvSpPr/>
            <p:nvPr/>
          </p:nvSpPr>
          <p:spPr>
            <a:xfrm>
              <a:off x="409929" y="31397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" name="Google Shape;1295;p2"/>
            <p:cNvSpPr/>
            <p:nvPr/>
          </p:nvSpPr>
          <p:spPr>
            <a:xfrm>
              <a:off x="281495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" name="Google Shape;1296;p2"/>
            <p:cNvSpPr/>
            <p:nvPr/>
          </p:nvSpPr>
          <p:spPr>
            <a:xfrm>
              <a:off x="409929" y="69852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" name="Google Shape;1297;p2"/>
            <p:cNvSpPr/>
            <p:nvPr/>
          </p:nvSpPr>
          <p:spPr>
            <a:xfrm>
              <a:off x="281495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" name="Google Shape;1298;p2"/>
            <p:cNvSpPr/>
            <p:nvPr/>
          </p:nvSpPr>
          <p:spPr>
            <a:xfrm>
              <a:off x="217690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" name="Google Shape;1299;p2"/>
            <p:cNvSpPr/>
            <p:nvPr/>
          </p:nvSpPr>
          <p:spPr>
            <a:xfrm>
              <a:off x="345300" y="762330"/>
              <a:ext cx="39307" cy="38929"/>
            </a:xfrm>
            <a:custGeom>
              <a:rect b="b" l="l" r="r" t="t"/>
              <a:pathLst>
                <a:path extrusionOk="0" h="1133" w="1144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" name="Google Shape;1300;p2"/>
            <p:cNvSpPr/>
            <p:nvPr/>
          </p:nvSpPr>
          <p:spPr>
            <a:xfrm>
              <a:off x="217690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" name="Google Shape;1301;p2"/>
            <p:cNvSpPr/>
            <p:nvPr/>
          </p:nvSpPr>
          <p:spPr>
            <a:xfrm>
              <a:off x="345300" y="634308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" name="Google Shape;1302;p2"/>
            <p:cNvSpPr/>
            <p:nvPr/>
          </p:nvSpPr>
          <p:spPr>
            <a:xfrm>
              <a:off x="409929" y="570091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" name="Google Shape;1303;p2"/>
            <p:cNvSpPr/>
            <p:nvPr/>
          </p:nvSpPr>
          <p:spPr>
            <a:xfrm>
              <a:off x="281495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" name="Google Shape;1304;p2"/>
            <p:cNvSpPr/>
            <p:nvPr/>
          </p:nvSpPr>
          <p:spPr>
            <a:xfrm>
              <a:off x="409929" y="954603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" name="Google Shape;1305;p2"/>
            <p:cNvSpPr/>
            <p:nvPr/>
          </p:nvSpPr>
          <p:spPr>
            <a:xfrm>
              <a:off x="281495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" name="Google Shape;1306;p2"/>
            <p:cNvSpPr/>
            <p:nvPr/>
          </p:nvSpPr>
          <p:spPr>
            <a:xfrm>
              <a:off x="217690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" name="Google Shape;1307;p2"/>
            <p:cNvSpPr/>
            <p:nvPr/>
          </p:nvSpPr>
          <p:spPr>
            <a:xfrm>
              <a:off x="345300" y="1018854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" name="Google Shape;1308;p2"/>
            <p:cNvSpPr/>
            <p:nvPr/>
          </p:nvSpPr>
          <p:spPr>
            <a:xfrm>
              <a:off x="217690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" name="Google Shape;1309;p2"/>
            <p:cNvSpPr/>
            <p:nvPr/>
          </p:nvSpPr>
          <p:spPr>
            <a:xfrm>
              <a:off x="345300" y="89038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" name="Google Shape;1310;p2"/>
            <p:cNvSpPr/>
            <p:nvPr/>
          </p:nvSpPr>
          <p:spPr>
            <a:xfrm>
              <a:off x="409929" y="826581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" name="Google Shape;1311;p2"/>
            <p:cNvSpPr/>
            <p:nvPr/>
          </p:nvSpPr>
          <p:spPr>
            <a:xfrm>
              <a:off x="281495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" name="Google Shape;1312;p2"/>
            <p:cNvSpPr/>
            <p:nvPr/>
          </p:nvSpPr>
          <p:spPr>
            <a:xfrm>
              <a:off x="409929" y="1210302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" name="Google Shape;1313;p2"/>
            <p:cNvSpPr/>
            <p:nvPr/>
          </p:nvSpPr>
          <p:spPr>
            <a:xfrm>
              <a:off x="281495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" name="Google Shape;1314;p2"/>
            <p:cNvSpPr/>
            <p:nvPr/>
          </p:nvSpPr>
          <p:spPr>
            <a:xfrm>
              <a:off x="217690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94"/>
                    <a:pt x="250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" name="Google Shape;1315;p2"/>
            <p:cNvSpPr/>
            <p:nvPr/>
          </p:nvSpPr>
          <p:spPr>
            <a:xfrm>
              <a:off x="345300" y="127451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94"/>
                    <a:pt x="275" y="1132"/>
                    <a:pt x="572" y="1132"/>
                  </a:cubicBezTo>
                  <a:cubicBezTo>
                    <a:pt x="882" y="1132"/>
                    <a:pt x="1144" y="870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" name="Google Shape;1316;p2"/>
            <p:cNvSpPr/>
            <p:nvPr/>
          </p:nvSpPr>
          <p:spPr>
            <a:xfrm>
              <a:off x="217690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" name="Google Shape;1317;p2"/>
            <p:cNvSpPr/>
            <p:nvPr/>
          </p:nvSpPr>
          <p:spPr>
            <a:xfrm>
              <a:off x="345300" y="114646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" name="Google Shape;1318;p2"/>
            <p:cNvSpPr/>
            <p:nvPr/>
          </p:nvSpPr>
          <p:spPr>
            <a:xfrm>
              <a:off x="409929" y="108265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" name="Google Shape;1319;p2"/>
            <p:cNvSpPr/>
            <p:nvPr/>
          </p:nvSpPr>
          <p:spPr>
            <a:xfrm>
              <a:off x="281495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" name="Google Shape;1320;p2"/>
            <p:cNvSpPr/>
            <p:nvPr/>
          </p:nvSpPr>
          <p:spPr>
            <a:xfrm>
              <a:off x="409929" y="1466792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" name="Google Shape;1321;p2"/>
            <p:cNvSpPr/>
            <p:nvPr/>
          </p:nvSpPr>
          <p:spPr>
            <a:xfrm>
              <a:off x="281495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" name="Google Shape;1322;p2"/>
            <p:cNvSpPr/>
            <p:nvPr/>
          </p:nvSpPr>
          <p:spPr>
            <a:xfrm>
              <a:off x="217690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" name="Google Shape;1323;p2"/>
            <p:cNvSpPr/>
            <p:nvPr/>
          </p:nvSpPr>
          <p:spPr>
            <a:xfrm>
              <a:off x="345300" y="153100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" name="Google Shape;1324;p2"/>
            <p:cNvSpPr/>
            <p:nvPr/>
          </p:nvSpPr>
          <p:spPr>
            <a:xfrm>
              <a:off x="217690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" name="Google Shape;1325;p2"/>
            <p:cNvSpPr/>
            <p:nvPr/>
          </p:nvSpPr>
          <p:spPr>
            <a:xfrm>
              <a:off x="345300" y="1402575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" name="Google Shape;1326;p2"/>
            <p:cNvSpPr/>
            <p:nvPr/>
          </p:nvSpPr>
          <p:spPr>
            <a:xfrm>
              <a:off x="409929" y="1338736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" name="Google Shape;1327;p2"/>
            <p:cNvSpPr/>
            <p:nvPr/>
          </p:nvSpPr>
          <p:spPr>
            <a:xfrm>
              <a:off x="281495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60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" name="Google Shape;1328;p2"/>
            <p:cNvSpPr/>
            <p:nvPr/>
          </p:nvSpPr>
          <p:spPr>
            <a:xfrm>
              <a:off x="409929" y="1722870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" name="Google Shape;1329;p2"/>
            <p:cNvSpPr/>
            <p:nvPr/>
          </p:nvSpPr>
          <p:spPr>
            <a:xfrm>
              <a:off x="281495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" name="Google Shape;1330;p2"/>
            <p:cNvSpPr/>
            <p:nvPr/>
          </p:nvSpPr>
          <p:spPr>
            <a:xfrm>
              <a:off x="217690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" name="Google Shape;1331;p2"/>
            <p:cNvSpPr/>
            <p:nvPr/>
          </p:nvSpPr>
          <p:spPr>
            <a:xfrm>
              <a:off x="345300" y="1787121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" name="Google Shape;1332;p2"/>
            <p:cNvSpPr/>
            <p:nvPr/>
          </p:nvSpPr>
          <p:spPr>
            <a:xfrm>
              <a:off x="217690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" name="Google Shape;1333;p2"/>
            <p:cNvSpPr/>
            <p:nvPr/>
          </p:nvSpPr>
          <p:spPr>
            <a:xfrm>
              <a:off x="345300" y="1659065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70"/>
                    <a:pt x="275" y="1131"/>
                    <a:pt x="572" y="1131"/>
                  </a:cubicBezTo>
                  <a:cubicBezTo>
                    <a:pt x="882" y="1131"/>
                    <a:pt x="1144" y="870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" name="Google Shape;1334;p2"/>
            <p:cNvSpPr/>
            <p:nvPr/>
          </p:nvSpPr>
          <p:spPr>
            <a:xfrm>
              <a:off x="409929" y="159484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" name="Google Shape;1335;p2"/>
            <p:cNvSpPr/>
            <p:nvPr/>
          </p:nvSpPr>
          <p:spPr>
            <a:xfrm>
              <a:off x="281495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" name="Google Shape;1336;p2"/>
            <p:cNvSpPr/>
            <p:nvPr/>
          </p:nvSpPr>
          <p:spPr>
            <a:xfrm>
              <a:off x="409929" y="1978982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" name="Google Shape;1337;p2"/>
            <p:cNvSpPr/>
            <p:nvPr/>
          </p:nvSpPr>
          <p:spPr>
            <a:xfrm>
              <a:off x="281495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" name="Google Shape;1338;p2"/>
            <p:cNvSpPr/>
            <p:nvPr/>
          </p:nvSpPr>
          <p:spPr>
            <a:xfrm>
              <a:off x="217690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" name="Google Shape;1339;p2"/>
            <p:cNvSpPr/>
            <p:nvPr/>
          </p:nvSpPr>
          <p:spPr>
            <a:xfrm>
              <a:off x="345300" y="2043611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75" y="1131"/>
                    <a:pt x="572" y="1131"/>
                  </a:cubicBezTo>
                  <a:cubicBezTo>
                    <a:pt x="882" y="1131"/>
                    <a:pt x="1144" y="869"/>
                    <a:pt x="1144" y="560"/>
                  </a:cubicBezTo>
                  <a:cubicBezTo>
                    <a:pt x="1144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" name="Google Shape;1340;p2"/>
            <p:cNvSpPr/>
            <p:nvPr/>
          </p:nvSpPr>
          <p:spPr>
            <a:xfrm>
              <a:off x="217690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" name="Google Shape;1341;p2"/>
            <p:cNvSpPr/>
            <p:nvPr/>
          </p:nvSpPr>
          <p:spPr>
            <a:xfrm>
              <a:off x="345300" y="1915143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" name="Google Shape;1342;p2"/>
            <p:cNvSpPr/>
            <p:nvPr/>
          </p:nvSpPr>
          <p:spPr>
            <a:xfrm>
              <a:off x="409929" y="1851338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" name="Google Shape;1343;p2"/>
            <p:cNvSpPr/>
            <p:nvPr/>
          </p:nvSpPr>
          <p:spPr>
            <a:xfrm>
              <a:off x="281495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2" y="869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" name="Google Shape;1344;p2"/>
            <p:cNvSpPr/>
            <p:nvPr/>
          </p:nvSpPr>
          <p:spPr>
            <a:xfrm>
              <a:off x="-38422" y="-5903"/>
              <a:ext cx="38896" cy="38896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" name="Google Shape;1345;p2"/>
            <p:cNvSpPr/>
            <p:nvPr/>
          </p:nvSpPr>
          <p:spPr>
            <a:xfrm>
              <a:off x="89222" y="-59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" name="Google Shape;1346;p2"/>
            <p:cNvSpPr/>
            <p:nvPr/>
          </p:nvSpPr>
          <p:spPr>
            <a:xfrm>
              <a:off x="153851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1" y="1"/>
                    <a:pt x="1" y="251"/>
                    <a:pt x="1" y="561"/>
                  </a:cubicBezTo>
                  <a:cubicBezTo>
                    <a:pt x="1" y="870"/>
                    <a:pt x="251" y="1120"/>
                    <a:pt x="560" y="1120"/>
                  </a:cubicBezTo>
                  <a:cubicBezTo>
                    <a:pt x="882" y="1120"/>
                    <a:pt x="1132" y="870"/>
                    <a:pt x="1132" y="561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" name="Google Shape;1347;p2"/>
            <p:cNvSpPr/>
            <p:nvPr/>
          </p:nvSpPr>
          <p:spPr>
            <a:xfrm>
              <a:off x="25830" y="186335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51"/>
                    <a:pt x="0" y="561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1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8" name="Google Shape;1348;p2"/>
            <p:cNvSpPr/>
            <p:nvPr/>
          </p:nvSpPr>
          <p:spPr>
            <a:xfrm>
              <a:off x="-38422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9" name="Google Shape;1349;p2"/>
            <p:cNvSpPr/>
            <p:nvPr/>
          </p:nvSpPr>
          <p:spPr>
            <a:xfrm>
              <a:off x="89222" y="25017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0" name="Google Shape;1350;p2"/>
            <p:cNvSpPr/>
            <p:nvPr/>
          </p:nvSpPr>
          <p:spPr>
            <a:xfrm>
              <a:off x="-38422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" name="Google Shape;1351;p2"/>
            <p:cNvSpPr/>
            <p:nvPr/>
          </p:nvSpPr>
          <p:spPr>
            <a:xfrm>
              <a:off x="89222" y="12170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" name="Google Shape;1352;p2"/>
            <p:cNvSpPr/>
            <p:nvPr/>
          </p:nvSpPr>
          <p:spPr>
            <a:xfrm>
              <a:off x="153851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3" name="Google Shape;1353;p2"/>
            <p:cNvSpPr/>
            <p:nvPr/>
          </p:nvSpPr>
          <p:spPr>
            <a:xfrm>
              <a:off x="25830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" name="Google Shape;1354;p2"/>
            <p:cNvSpPr/>
            <p:nvPr/>
          </p:nvSpPr>
          <p:spPr>
            <a:xfrm>
              <a:off x="153851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" name="Google Shape;1355;p2"/>
            <p:cNvSpPr/>
            <p:nvPr/>
          </p:nvSpPr>
          <p:spPr>
            <a:xfrm>
              <a:off x="25830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" name="Google Shape;1356;p2"/>
            <p:cNvSpPr/>
            <p:nvPr/>
          </p:nvSpPr>
          <p:spPr>
            <a:xfrm>
              <a:off x="-38422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7" name="Google Shape;1357;p2"/>
            <p:cNvSpPr/>
            <p:nvPr/>
          </p:nvSpPr>
          <p:spPr>
            <a:xfrm>
              <a:off x="89222" y="50625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" name="Google Shape;1358;p2"/>
            <p:cNvSpPr/>
            <p:nvPr/>
          </p:nvSpPr>
          <p:spPr>
            <a:xfrm>
              <a:off x="-38422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" name="Google Shape;1359;p2"/>
            <p:cNvSpPr/>
            <p:nvPr/>
          </p:nvSpPr>
          <p:spPr>
            <a:xfrm>
              <a:off x="89222" y="37781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93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0" name="Google Shape;1360;p2"/>
            <p:cNvSpPr/>
            <p:nvPr/>
          </p:nvSpPr>
          <p:spPr>
            <a:xfrm>
              <a:off x="153851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" name="Google Shape;1361;p2"/>
            <p:cNvSpPr/>
            <p:nvPr/>
          </p:nvSpPr>
          <p:spPr>
            <a:xfrm>
              <a:off x="25830" y="3143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" name="Google Shape;1362;p2"/>
            <p:cNvSpPr/>
            <p:nvPr/>
          </p:nvSpPr>
          <p:spPr>
            <a:xfrm>
              <a:off x="153851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" name="Google Shape;1363;p2"/>
            <p:cNvSpPr/>
            <p:nvPr/>
          </p:nvSpPr>
          <p:spPr>
            <a:xfrm>
              <a:off x="25830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" name="Google Shape;1364;p2"/>
            <p:cNvSpPr/>
            <p:nvPr/>
          </p:nvSpPr>
          <p:spPr>
            <a:xfrm>
              <a:off x="-38422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5" name="Google Shape;1365;p2"/>
            <p:cNvSpPr/>
            <p:nvPr/>
          </p:nvSpPr>
          <p:spPr>
            <a:xfrm>
              <a:off x="89222" y="762330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6" name="Google Shape;1366;p2"/>
            <p:cNvSpPr/>
            <p:nvPr/>
          </p:nvSpPr>
          <p:spPr>
            <a:xfrm>
              <a:off x="-38422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" name="Google Shape;1367;p2"/>
            <p:cNvSpPr/>
            <p:nvPr/>
          </p:nvSpPr>
          <p:spPr>
            <a:xfrm>
              <a:off x="89222" y="63430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" name="Google Shape;1368;p2"/>
            <p:cNvSpPr/>
            <p:nvPr/>
          </p:nvSpPr>
          <p:spPr>
            <a:xfrm>
              <a:off x="153851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" name="Google Shape;1369;p2"/>
            <p:cNvSpPr/>
            <p:nvPr/>
          </p:nvSpPr>
          <p:spPr>
            <a:xfrm>
              <a:off x="25830" y="570881"/>
              <a:ext cx="38894" cy="38482"/>
            </a:xfrm>
            <a:custGeom>
              <a:rect b="b" l="l" r="r" t="t"/>
              <a:pathLst>
                <a:path extrusionOk="0" h="1120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20"/>
                    <a:pt x="572" y="1120"/>
                  </a:cubicBezTo>
                  <a:cubicBezTo>
                    <a:pt x="881" y="1120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" name="Google Shape;1370;p2"/>
            <p:cNvSpPr/>
            <p:nvPr/>
          </p:nvSpPr>
          <p:spPr>
            <a:xfrm>
              <a:off x="153851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" name="Google Shape;1371;p2"/>
            <p:cNvSpPr/>
            <p:nvPr/>
          </p:nvSpPr>
          <p:spPr>
            <a:xfrm>
              <a:off x="25830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" name="Google Shape;1372;p2"/>
            <p:cNvSpPr/>
            <p:nvPr/>
          </p:nvSpPr>
          <p:spPr>
            <a:xfrm>
              <a:off x="-38422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" name="Google Shape;1373;p2"/>
            <p:cNvSpPr/>
            <p:nvPr/>
          </p:nvSpPr>
          <p:spPr>
            <a:xfrm>
              <a:off x="89222" y="101885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" name="Google Shape;1374;p2"/>
            <p:cNvSpPr/>
            <p:nvPr/>
          </p:nvSpPr>
          <p:spPr>
            <a:xfrm>
              <a:off x="-38422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" name="Google Shape;1375;p2"/>
            <p:cNvSpPr/>
            <p:nvPr/>
          </p:nvSpPr>
          <p:spPr>
            <a:xfrm>
              <a:off x="89222" y="89038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" name="Google Shape;1376;p2"/>
            <p:cNvSpPr/>
            <p:nvPr/>
          </p:nvSpPr>
          <p:spPr>
            <a:xfrm>
              <a:off x="153851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" name="Google Shape;1377;p2"/>
            <p:cNvSpPr/>
            <p:nvPr/>
          </p:nvSpPr>
          <p:spPr>
            <a:xfrm>
              <a:off x="25830" y="82699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" name="Google Shape;1378;p2"/>
            <p:cNvSpPr/>
            <p:nvPr/>
          </p:nvSpPr>
          <p:spPr>
            <a:xfrm>
              <a:off x="153851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93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" name="Google Shape;1379;p2"/>
            <p:cNvSpPr/>
            <p:nvPr/>
          </p:nvSpPr>
          <p:spPr>
            <a:xfrm>
              <a:off x="25830" y="12107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" name="Google Shape;1380;p2"/>
            <p:cNvSpPr/>
            <p:nvPr/>
          </p:nvSpPr>
          <p:spPr>
            <a:xfrm>
              <a:off x="-38422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94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" name="Google Shape;1381;p2"/>
            <p:cNvSpPr/>
            <p:nvPr/>
          </p:nvSpPr>
          <p:spPr>
            <a:xfrm>
              <a:off x="89222" y="127451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94"/>
                    <a:pt x="274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" name="Google Shape;1382;p2"/>
            <p:cNvSpPr/>
            <p:nvPr/>
          </p:nvSpPr>
          <p:spPr>
            <a:xfrm>
              <a:off x="-38422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" name="Google Shape;1383;p2"/>
            <p:cNvSpPr/>
            <p:nvPr/>
          </p:nvSpPr>
          <p:spPr>
            <a:xfrm>
              <a:off x="89222" y="114646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" name="Google Shape;1384;p2"/>
            <p:cNvSpPr/>
            <p:nvPr/>
          </p:nvSpPr>
          <p:spPr>
            <a:xfrm>
              <a:off x="153851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" name="Google Shape;1385;p2"/>
            <p:cNvSpPr/>
            <p:nvPr/>
          </p:nvSpPr>
          <p:spPr>
            <a:xfrm>
              <a:off x="25830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" name="Google Shape;1386;p2"/>
            <p:cNvSpPr/>
            <p:nvPr/>
          </p:nvSpPr>
          <p:spPr>
            <a:xfrm>
              <a:off x="153851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93"/>
                    <a:pt x="251" y="1132"/>
                    <a:pt x="560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" name="Google Shape;1387;p2"/>
            <p:cNvSpPr/>
            <p:nvPr/>
          </p:nvSpPr>
          <p:spPr>
            <a:xfrm>
              <a:off x="25830" y="146720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1"/>
                    <a:pt x="572" y="1131"/>
                  </a:cubicBezTo>
                  <a:cubicBezTo>
                    <a:pt x="881" y="1131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" name="Google Shape;1388;p2"/>
            <p:cNvSpPr/>
            <p:nvPr/>
          </p:nvSpPr>
          <p:spPr>
            <a:xfrm>
              <a:off x="-38422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" name="Google Shape;1389;p2"/>
            <p:cNvSpPr/>
            <p:nvPr/>
          </p:nvSpPr>
          <p:spPr>
            <a:xfrm>
              <a:off x="89222" y="15310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" name="Google Shape;1390;p2"/>
            <p:cNvSpPr/>
            <p:nvPr/>
          </p:nvSpPr>
          <p:spPr>
            <a:xfrm>
              <a:off x="-38422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" name="Google Shape;1391;p2"/>
            <p:cNvSpPr/>
            <p:nvPr/>
          </p:nvSpPr>
          <p:spPr>
            <a:xfrm>
              <a:off x="89222" y="14025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" name="Google Shape;1392;p2"/>
            <p:cNvSpPr/>
            <p:nvPr/>
          </p:nvSpPr>
          <p:spPr>
            <a:xfrm>
              <a:off x="153851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75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" name="Google Shape;1393;p2"/>
            <p:cNvSpPr/>
            <p:nvPr/>
          </p:nvSpPr>
          <p:spPr>
            <a:xfrm>
              <a:off x="25830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" name="Google Shape;1394;p2"/>
            <p:cNvSpPr/>
            <p:nvPr/>
          </p:nvSpPr>
          <p:spPr>
            <a:xfrm>
              <a:off x="153851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" name="Google Shape;1395;p2"/>
            <p:cNvSpPr/>
            <p:nvPr/>
          </p:nvSpPr>
          <p:spPr>
            <a:xfrm>
              <a:off x="25830" y="17232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" name="Google Shape;1396;p2"/>
            <p:cNvSpPr/>
            <p:nvPr/>
          </p:nvSpPr>
          <p:spPr>
            <a:xfrm>
              <a:off x="-38422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" name="Google Shape;1397;p2"/>
            <p:cNvSpPr/>
            <p:nvPr/>
          </p:nvSpPr>
          <p:spPr>
            <a:xfrm>
              <a:off x="89222" y="178712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" name="Google Shape;1398;p2"/>
            <p:cNvSpPr/>
            <p:nvPr/>
          </p:nvSpPr>
          <p:spPr>
            <a:xfrm>
              <a:off x="-38422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1"/>
                    <a:pt x="560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" name="Google Shape;1399;p2"/>
            <p:cNvSpPr/>
            <p:nvPr/>
          </p:nvSpPr>
          <p:spPr>
            <a:xfrm>
              <a:off x="89222" y="16590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70"/>
                    <a:pt x="274" y="1131"/>
                    <a:pt x="572" y="1131"/>
                  </a:cubicBezTo>
                  <a:cubicBezTo>
                    <a:pt x="882" y="1131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" name="Google Shape;1400;p2"/>
            <p:cNvSpPr/>
            <p:nvPr/>
          </p:nvSpPr>
          <p:spPr>
            <a:xfrm>
              <a:off x="153851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" name="Google Shape;1401;p2"/>
            <p:cNvSpPr/>
            <p:nvPr/>
          </p:nvSpPr>
          <p:spPr>
            <a:xfrm>
              <a:off x="25830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" name="Google Shape;1402;p2"/>
            <p:cNvSpPr/>
            <p:nvPr/>
          </p:nvSpPr>
          <p:spPr>
            <a:xfrm>
              <a:off x="153851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" name="Google Shape;1403;p2"/>
            <p:cNvSpPr/>
            <p:nvPr/>
          </p:nvSpPr>
          <p:spPr>
            <a:xfrm>
              <a:off x="25830" y="1979359"/>
              <a:ext cx="38894" cy="38929"/>
            </a:xfrm>
            <a:custGeom>
              <a:rect b="b" l="l" r="r" t="t"/>
              <a:pathLst>
                <a:path extrusionOk="0" h="1133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" name="Google Shape;1404;p2"/>
            <p:cNvSpPr/>
            <p:nvPr/>
          </p:nvSpPr>
          <p:spPr>
            <a:xfrm>
              <a:off x="-38422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" name="Google Shape;1405;p2"/>
            <p:cNvSpPr/>
            <p:nvPr/>
          </p:nvSpPr>
          <p:spPr>
            <a:xfrm>
              <a:off x="89222" y="204361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24" y="869"/>
                    <a:pt x="274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" name="Google Shape;1406;p2"/>
            <p:cNvSpPr/>
            <p:nvPr/>
          </p:nvSpPr>
          <p:spPr>
            <a:xfrm>
              <a:off x="-38422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" name="Google Shape;1407;p2"/>
            <p:cNvSpPr/>
            <p:nvPr/>
          </p:nvSpPr>
          <p:spPr>
            <a:xfrm>
              <a:off x="89222" y="191514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" name="Google Shape;1408;p2"/>
            <p:cNvSpPr/>
            <p:nvPr/>
          </p:nvSpPr>
          <p:spPr>
            <a:xfrm>
              <a:off x="153851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" name="Google Shape;1409;p2"/>
            <p:cNvSpPr/>
            <p:nvPr/>
          </p:nvSpPr>
          <p:spPr>
            <a:xfrm>
              <a:off x="25830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" name="Google Shape;1410;p2"/>
            <p:cNvSpPr/>
            <p:nvPr/>
          </p:nvSpPr>
          <p:spPr>
            <a:xfrm>
              <a:off x="-136173" y="-1814"/>
              <a:ext cx="8212" cy="31507"/>
            </a:xfrm>
            <a:custGeom>
              <a:rect b="b" l="l" r="r" t="t"/>
              <a:pathLst>
                <a:path extrusionOk="0" h="917" w="239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" name="Google Shape;1411;p2"/>
            <p:cNvSpPr/>
            <p:nvPr/>
          </p:nvSpPr>
          <p:spPr>
            <a:xfrm>
              <a:off x="-102226" y="186335"/>
              <a:ext cx="38894" cy="38516"/>
            </a:xfrm>
            <a:custGeom>
              <a:rect b="b" l="l" r="r" t="t"/>
              <a:pathLst>
                <a:path extrusionOk="0" h="1121" w="1132">
                  <a:moveTo>
                    <a:pt x="560" y="1"/>
                  </a:moveTo>
                  <a:cubicBezTo>
                    <a:pt x="250" y="1"/>
                    <a:pt x="0" y="251"/>
                    <a:pt x="0" y="561"/>
                  </a:cubicBezTo>
                  <a:cubicBezTo>
                    <a:pt x="0" y="870"/>
                    <a:pt x="250" y="1120"/>
                    <a:pt x="560" y="1120"/>
                  </a:cubicBezTo>
                  <a:cubicBezTo>
                    <a:pt x="870" y="1120"/>
                    <a:pt x="1131" y="870"/>
                    <a:pt x="1131" y="561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" name="Google Shape;1412;p2"/>
            <p:cNvSpPr/>
            <p:nvPr/>
          </p:nvSpPr>
          <p:spPr>
            <a:xfrm>
              <a:off x="-136173" y="253851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43"/>
                    <a:pt x="238" y="453"/>
                  </a:cubicBezTo>
                  <a:cubicBezTo>
                    <a:pt x="238" y="262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" name="Google Shape;1413;p2"/>
            <p:cNvSpPr/>
            <p:nvPr/>
          </p:nvSpPr>
          <p:spPr>
            <a:xfrm>
              <a:off x="-136173" y="125795"/>
              <a:ext cx="8212" cy="31954"/>
            </a:xfrm>
            <a:custGeom>
              <a:rect b="b" l="l" r="r" t="t"/>
              <a:pathLst>
                <a:path extrusionOk="0" h="930" w="239">
                  <a:moveTo>
                    <a:pt x="0" y="1"/>
                  </a:moveTo>
                  <a:lnTo>
                    <a:pt x="0" y="930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75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" name="Google Shape;1414;p2"/>
            <p:cNvSpPr/>
            <p:nvPr/>
          </p:nvSpPr>
          <p:spPr>
            <a:xfrm>
              <a:off x="-102226" y="58314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" name="Google Shape;1415;p2"/>
            <p:cNvSpPr/>
            <p:nvPr/>
          </p:nvSpPr>
          <p:spPr>
            <a:xfrm>
              <a:off x="-102226" y="44244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" name="Google Shape;1416;p2"/>
            <p:cNvSpPr/>
            <p:nvPr/>
          </p:nvSpPr>
          <p:spPr>
            <a:xfrm>
              <a:off x="-136173" y="509928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" name="Google Shape;1417;p2"/>
            <p:cNvSpPr/>
            <p:nvPr/>
          </p:nvSpPr>
          <p:spPr>
            <a:xfrm>
              <a:off x="-136173" y="381907"/>
              <a:ext cx="8212" cy="31920"/>
            </a:xfrm>
            <a:custGeom>
              <a:rect b="b" l="l" r="r" t="t"/>
              <a:pathLst>
                <a:path extrusionOk="0" h="929" w="239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" name="Google Shape;1418;p2"/>
            <p:cNvSpPr/>
            <p:nvPr/>
          </p:nvSpPr>
          <p:spPr>
            <a:xfrm>
              <a:off x="-102226" y="31397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" name="Google Shape;1419;p2"/>
            <p:cNvSpPr/>
            <p:nvPr/>
          </p:nvSpPr>
          <p:spPr>
            <a:xfrm>
              <a:off x="-102226" y="69852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" name="Google Shape;1420;p2"/>
            <p:cNvSpPr/>
            <p:nvPr/>
          </p:nvSpPr>
          <p:spPr>
            <a:xfrm>
              <a:off x="-136173" y="766040"/>
              <a:ext cx="8212" cy="31920"/>
            </a:xfrm>
            <a:custGeom>
              <a:rect b="b" l="l" r="r" t="t"/>
              <a:pathLst>
                <a:path extrusionOk="0" h="929" w="239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4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" name="Google Shape;1421;p2"/>
            <p:cNvSpPr/>
            <p:nvPr/>
          </p:nvSpPr>
          <p:spPr>
            <a:xfrm>
              <a:off x="-136173" y="638397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0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2"/>
                    <a:pt x="131" y="9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" name="Google Shape;1422;p2"/>
            <p:cNvSpPr/>
            <p:nvPr/>
          </p:nvSpPr>
          <p:spPr>
            <a:xfrm>
              <a:off x="-102226" y="57009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" name="Google Shape;1423;p2"/>
            <p:cNvSpPr/>
            <p:nvPr/>
          </p:nvSpPr>
          <p:spPr>
            <a:xfrm>
              <a:off x="-102226" y="954603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" name="Google Shape;1424;p2"/>
            <p:cNvSpPr/>
            <p:nvPr/>
          </p:nvSpPr>
          <p:spPr>
            <a:xfrm>
              <a:off x="-136173" y="1022118"/>
              <a:ext cx="8212" cy="31954"/>
            </a:xfrm>
            <a:custGeom>
              <a:rect b="b" l="l" r="r" t="t"/>
              <a:pathLst>
                <a:path extrusionOk="0" h="930" w="239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" name="Google Shape;1425;p2"/>
            <p:cNvSpPr/>
            <p:nvPr/>
          </p:nvSpPr>
          <p:spPr>
            <a:xfrm>
              <a:off x="-136173" y="894474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7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" name="Google Shape;1426;p2"/>
            <p:cNvSpPr/>
            <p:nvPr/>
          </p:nvSpPr>
          <p:spPr>
            <a:xfrm>
              <a:off x="-102226" y="826581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" name="Google Shape;1427;p2"/>
            <p:cNvSpPr/>
            <p:nvPr/>
          </p:nvSpPr>
          <p:spPr>
            <a:xfrm>
              <a:off x="-102226" y="121030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93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" name="Google Shape;1428;p2"/>
            <p:cNvSpPr/>
            <p:nvPr/>
          </p:nvSpPr>
          <p:spPr>
            <a:xfrm>
              <a:off x="-136173" y="1278608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7"/>
                  </a:lnTo>
                  <a:cubicBezTo>
                    <a:pt x="155" y="810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" name="Google Shape;1429;p2"/>
            <p:cNvSpPr/>
            <p:nvPr/>
          </p:nvSpPr>
          <p:spPr>
            <a:xfrm>
              <a:off x="-136173" y="1150174"/>
              <a:ext cx="8212" cy="31507"/>
            </a:xfrm>
            <a:custGeom>
              <a:rect b="b" l="l" r="r" t="t"/>
              <a:pathLst>
                <a:path extrusionOk="0" h="917" w="239">
                  <a:moveTo>
                    <a:pt x="0" y="0"/>
                  </a:moveTo>
                  <a:lnTo>
                    <a:pt x="0" y="917"/>
                  </a:lnTo>
                  <a:cubicBezTo>
                    <a:pt x="155" y="833"/>
                    <a:pt x="238" y="655"/>
                    <a:pt x="238" y="464"/>
                  </a:cubicBezTo>
                  <a:cubicBezTo>
                    <a:pt x="238" y="262"/>
                    <a:pt x="131" y="95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" name="Google Shape;1430;p2"/>
            <p:cNvSpPr/>
            <p:nvPr/>
          </p:nvSpPr>
          <p:spPr>
            <a:xfrm>
              <a:off x="-102226" y="108265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" name="Google Shape;1431;p2"/>
            <p:cNvSpPr/>
            <p:nvPr/>
          </p:nvSpPr>
          <p:spPr>
            <a:xfrm>
              <a:off x="-102226" y="14667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93"/>
                    <a:pt x="250" y="1132"/>
                    <a:pt x="560" y="1132"/>
                  </a:cubicBezTo>
                  <a:cubicBezTo>
                    <a:pt x="870" y="1132"/>
                    <a:pt x="1131" y="870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" name="Google Shape;1432;p2"/>
            <p:cNvSpPr/>
            <p:nvPr/>
          </p:nvSpPr>
          <p:spPr>
            <a:xfrm>
              <a:off x="-136173" y="1534685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" name="Google Shape;1433;p2"/>
            <p:cNvSpPr/>
            <p:nvPr/>
          </p:nvSpPr>
          <p:spPr>
            <a:xfrm>
              <a:off x="-136173" y="1406251"/>
              <a:ext cx="8212" cy="31954"/>
            </a:xfrm>
            <a:custGeom>
              <a:rect b="b" l="l" r="r" t="t"/>
              <a:pathLst>
                <a:path extrusionOk="0" h="930" w="239">
                  <a:moveTo>
                    <a:pt x="0" y="0"/>
                  </a:moveTo>
                  <a:lnTo>
                    <a:pt x="0" y="929"/>
                  </a:lnTo>
                  <a:cubicBezTo>
                    <a:pt x="155" y="834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" name="Google Shape;1434;p2"/>
            <p:cNvSpPr/>
            <p:nvPr/>
          </p:nvSpPr>
          <p:spPr>
            <a:xfrm>
              <a:off x="-102226" y="13387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75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" name="Google Shape;1435;p2"/>
            <p:cNvSpPr/>
            <p:nvPr/>
          </p:nvSpPr>
          <p:spPr>
            <a:xfrm>
              <a:off x="-102226" y="1722870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60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" name="Google Shape;1436;p2"/>
            <p:cNvSpPr/>
            <p:nvPr/>
          </p:nvSpPr>
          <p:spPr>
            <a:xfrm>
              <a:off x="-136173" y="1790797"/>
              <a:ext cx="8212" cy="31920"/>
            </a:xfrm>
            <a:custGeom>
              <a:rect b="b" l="l" r="r" t="t"/>
              <a:pathLst>
                <a:path extrusionOk="0" h="929" w="239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" name="Google Shape;1437;p2"/>
            <p:cNvSpPr/>
            <p:nvPr/>
          </p:nvSpPr>
          <p:spPr>
            <a:xfrm>
              <a:off x="-136173" y="1662329"/>
              <a:ext cx="8212" cy="31954"/>
            </a:xfrm>
            <a:custGeom>
              <a:rect b="b" l="l" r="r" t="t"/>
              <a:pathLst>
                <a:path extrusionOk="0" h="930" w="239">
                  <a:moveTo>
                    <a:pt x="0" y="1"/>
                  </a:moveTo>
                  <a:lnTo>
                    <a:pt x="0" y="929"/>
                  </a:lnTo>
                  <a:cubicBezTo>
                    <a:pt x="155" y="834"/>
                    <a:pt x="238" y="679"/>
                    <a:pt x="238" y="465"/>
                  </a:cubicBezTo>
                  <a:cubicBezTo>
                    <a:pt x="238" y="274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" name="Google Shape;1438;p2"/>
            <p:cNvSpPr/>
            <p:nvPr/>
          </p:nvSpPr>
          <p:spPr>
            <a:xfrm>
              <a:off x="-102226" y="159484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" name="Google Shape;1439;p2"/>
            <p:cNvSpPr/>
            <p:nvPr/>
          </p:nvSpPr>
          <p:spPr>
            <a:xfrm>
              <a:off x="-102226" y="197898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70" y="1131"/>
                    <a:pt x="1131" y="881"/>
                    <a:pt x="1131" y="572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" name="Google Shape;1440;p2"/>
            <p:cNvSpPr/>
            <p:nvPr/>
          </p:nvSpPr>
          <p:spPr>
            <a:xfrm>
              <a:off x="-136173" y="2046875"/>
              <a:ext cx="8212" cy="31954"/>
            </a:xfrm>
            <a:custGeom>
              <a:rect b="b" l="l" r="r" t="t"/>
              <a:pathLst>
                <a:path extrusionOk="0" h="930" w="239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8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" name="Google Shape;1441;p2"/>
            <p:cNvSpPr/>
            <p:nvPr/>
          </p:nvSpPr>
          <p:spPr>
            <a:xfrm>
              <a:off x="-136173" y="1919231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8"/>
                  </a:lnTo>
                  <a:cubicBezTo>
                    <a:pt x="155" y="822"/>
                    <a:pt x="238" y="644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" name="Google Shape;1442;p2"/>
            <p:cNvSpPr/>
            <p:nvPr/>
          </p:nvSpPr>
          <p:spPr>
            <a:xfrm>
              <a:off x="-102226" y="1851338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" name="Google Shape;1443;p2"/>
            <p:cNvSpPr/>
            <p:nvPr/>
          </p:nvSpPr>
          <p:spPr>
            <a:xfrm>
              <a:off x="2459065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" name="Google Shape;1444;p2"/>
            <p:cNvSpPr/>
            <p:nvPr/>
          </p:nvSpPr>
          <p:spPr>
            <a:xfrm>
              <a:off x="2330597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" name="Google Shape;1445;p2"/>
            <p:cNvSpPr/>
            <p:nvPr/>
          </p:nvSpPr>
          <p:spPr>
            <a:xfrm>
              <a:off x="2267204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" name="Google Shape;1446;p2"/>
            <p:cNvSpPr/>
            <p:nvPr/>
          </p:nvSpPr>
          <p:spPr>
            <a:xfrm>
              <a:off x="2395260" y="2164692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60"/>
                  </a:cubicBezTo>
                  <a:cubicBezTo>
                    <a:pt x="1119" y="251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" name="Google Shape;1447;p2"/>
            <p:cNvSpPr/>
            <p:nvPr/>
          </p:nvSpPr>
          <p:spPr>
            <a:xfrm>
              <a:off x="2459065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" name="Google Shape;1448;p2"/>
            <p:cNvSpPr/>
            <p:nvPr/>
          </p:nvSpPr>
          <p:spPr>
            <a:xfrm>
              <a:off x="2330597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" name="Google Shape;1449;p2"/>
            <p:cNvSpPr/>
            <p:nvPr/>
          </p:nvSpPr>
          <p:spPr>
            <a:xfrm>
              <a:off x="2267204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" name="Google Shape;1450;p2"/>
            <p:cNvSpPr/>
            <p:nvPr/>
          </p:nvSpPr>
          <p:spPr>
            <a:xfrm>
              <a:off x="2395260" y="242076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19" y="882"/>
                    <a:pt x="1119" y="572"/>
                  </a:cubicBezTo>
                  <a:cubicBezTo>
                    <a:pt x="1119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" name="Google Shape;1451;p2"/>
            <p:cNvSpPr/>
            <p:nvPr/>
          </p:nvSpPr>
          <p:spPr>
            <a:xfrm>
              <a:off x="2267204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" name="Google Shape;1452;p2"/>
            <p:cNvSpPr/>
            <p:nvPr/>
          </p:nvSpPr>
          <p:spPr>
            <a:xfrm>
              <a:off x="2395260" y="2292336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19" y="881"/>
                    <a:pt x="1119" y="572"/>
                  </a:cubicBezTo>
                  <a:cubicBezTo>
                    <a:pt x="1119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" name="Google Shape;1453;p2"/>
            <p:cNvSpPr/>
            <p:nvPr/>
          </p:nvSpPr>
          <p:spPr>
            <a:xfrm>
              <a:off x="2459065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" name="Google Shape;1454;p2"/>
            <p:cNvSpPr/>
            <p:nvPr/>
          </p:nvSpPr>
          <p:spPr>
            <a:xfrm>
              <a:off x="2330597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" name="Google Shape;1455;p2"/>
            <p:cNvSpPr/>
            <p:nvPr/>
          </p:nvSpPr>
          <p:spPr>
            <a:xfrm>
              <a:off x="2202987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50" y="1131"/>
                    <a:pt x="560" y="1131"/>
                  </a:cubicBezTo>
                  <a:cubicBezTo>
                    <a:pt x="869" y="1131"/>
                    <a:pt x="1131" y="869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" name="Google Shape;1456;p2"/>
            <p:cNvSpPr/>
            <p:nvPr/>
          </p:nvSpPr>
          <p:spPr>
            <a:xfrm>
              <a:off x="2074931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" name="Google Shape;1457;p2"/>
            <p:cNvSpPr/>
            <p:nvPr/>
          </p:nvSpPr>
          <p:spPr>
            <a:xfrm>
              <a:off x="2011127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" name="Google Shape;1458;p2"/>
            <p:cNvSpPr/>
            <p:nvPr/>
          </p:nvSpPr>
          <p:spPr>
            <a:xfrm>
              <a:off x="2138736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" name="Google Shape;1459;p2"/>
            <p:cNvSpPr/>
            <p:nvPr/>
          </p:nvSpPr>
          <p:spPr>
            <a:xfrm>
              <a:off x="2202987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69" y="1132"/>
                    <a:pt x="1131" y="881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" name="Google Shape;1460;p2"/>
            <p:cNvSpPr/>
            <p:nvPr/>
          </p:nvSpPr>
          <p:spPr>
            <a:xfrm>
              <a:off x="207493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" name="Google Shape;1461;p2"/>
            <p:cNvSpPr/>
            <p:nvPr/>
          </p:nvSpPr>
          <p:spPr>
            <a:xfrm>
              <a:off x="2011127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" name="Google Shape;1462;p2"/>
            <p:cNvSpPr/>
            <p:nvPr/>
          </p:nvSpPr>
          <p:spPr>
            <a:xfrm>
              <a:off x="2138736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" name="Google Shape;1463;p2"/>
            <p:cNvSpPr/>
            <p:nvPr/>
          </p:nvSpPr>
          <p:spPr>
            <a:xfrm>
              <a:off x="2011127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" name="Google Shape;1464;p2"/>
            <p:cNvSpPr/>
            <p:nvPr/>
          </p:nvSpPr>
          <p:spPr>
            <a:xfrm>
              <a:off x="2138736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" name="Google Shape;1465;p2"/>
            <p:cNvSpPr/>
            <p:nvPr/>
          </p:nvSpPr>
          <p:spPr>
            <a:xfrm>
              <a:off x="2202987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51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" name="Google Shape;1466;p2"/>
            <p:cNvSpPr/>
            <p:nvPr/>
          </p:nvSpPr>
          <p:spPr>
            <a:xfrm>
              <a:off x="2074931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" name="Google Shape;1467;p2"/>
            <p:cNvSpPr/>
            <p:nvPr/>
          </p:nvSpPr>
          <p:spPr>
            <a:xfrm>
              <a:off x="1946463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69"/>
                    <a:pt x="263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" name="Google Shape;1468;p2"/>
            <p:cNvSpPr/>
            <p:nvPr/>
          </p:nvSpPr>
          <p:spPr>
            <a:xfrm>
              <a:off x="1818854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69" y="1131"/>
                    <a:pt x="1131" y="881"/>
                    <a:pt x="1131" y="572"/>
                  </a:cubicBezTo>
                  <a:cubicBezTo>
                    <a:pt x="1131" y="262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" name="Google Shape;1469;p2"/>
            <p:cNvSpPr/>
            <p:nvPr/>
          </p:nvSpPr>
          <p:spPr>
            <a:xfrm>
              <a:off x="1755015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" name="Google Shape;1470;p2"/>
            <p:cNvSpPr/>
            <p:nvPr/>
          </p:nvSpPr>
          <p:spPr>
            <a:xfrm>
              <a:off x="1882658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51"/>
                    <a:pt x="0" y="560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" name="Google Shape;1471;p2"/>
            <p:cNvSpPr/>
            <p:nvPr/>
          </p:nvSpPr>
          <p:spPr>
            <a:xfrm>
              <a:off x="1946463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25" y="881"/>
                    <a:pt x="263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" name="Google Shape;1472;p2"/>
            <p:cNvSpPr/>
            <p:nvPr/>
          </p:nvSpPr>
          <p:spPr>
            <a:xfrm>
              <a:off x="1818854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69" y="1132"/>
                    <a:pt x="1131" y="870"/>
                    <a:pt x="1131" y="560"/>
                  </a:cubicBezTo>
                  <a:cubicBezTo>
                    <a:pt x="1131" y="250"/>
                    <a:pt x="869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" name="Google Shape;1473;p2"/>
            <p:cNvSpPr/>
            <p:nvPr/>
          </p:nvSpPr>
          <p:spPr>
            <a:xfrm>
              <a:off x="1755015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" name="Google Shape;1474;p2"/>
            <p:cNvSpPr/>
            <p:nvPr/>
          </p:nvSpPr>
          <p:spPr>
            <a:xfrm>
              <a:off x="1882658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0" y="251"/>
                    <a:pt x="0" y="572"/>
                  </a:cubicBezTo>
                  <a:cubicBezTo>
                    <a:pt x="0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" name="Google Shape;1475;p2"/>
            <p:cNvSpPr/>
            <p:nvPr/>
          </p:nvSpPr>
          <p:spPr>
            <a:xfrm>
              <a:off x="1755015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" name="Google Shape;1476;p2"/>
            <p:cNvSpPr/>
            <p:nvPr/>
          </p:nvSpPr>
          <p:spPr>
            <a:xfrm>
              <a:off x="1882658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0" y="262"/>
                    <a:pt x="0" y="572"/>
                  </a:cubicBezTo>
                  <a:cubicBezTo>
                    <a:pt x="0" y="881"/>
                    <a:pt x="251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" name="Google Shape;1477;p2"/>
            <p:cNvSpPr/>
            <p:nvPr/>
          </p:nvSpPr>
          <p:spPr>
            <a:xfrm>
              <a:off x="1946463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" name="Google Shape;1478;p2"/>
            <p:cNvSpPr/>
            <p:nvPr/>
          </p:nvSpPr>
          <p:spPr>
            <a:xfrm>
              <a:off x="1818854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69" y="1132"/>
                    <a:pt x="1131" y="882"/>
                    <a:pt x="1131" y="572"/>
                  </a:cubicBezTo>
                  <a:cubicBezTo>
                    <a:pt x="1131" y="263"/>
                    <a:pt x="869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" name="Google Shape;1479;p2"/>
            <p:cNvSpPr/>
            <p:nvPr/>
          </p:nvSpPr>
          <p:spPr>
            <a:xfrm>
              <a:off x="1690385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" name="Google Shape;1480;p2"/>
            <p:cNvSpPr/>
            <p:nvPr/>
          </p:nvSpPr>
          <p:spPr>
            <a:xfrm>
              <a:off x="1562742" y="210047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20" y="881"/>
                    <a:pt x="1120" y="572"/>
                  </a:cubicBezTo>
                  <a:cubicBezTo>
                    <a:pt x="1120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" name="Google Shape;1481;p2"/>
            <p:cNvSpPr/>
            <p:nvPr/>
          </p:nvSpPr>
          <p:spPr>
            <a:xfrm>
              <a:off x="1498113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3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" name="Google Shape;1482;p2"/>
            <p:cNvSpPr/>
            <p:nvPr/>
          </p:nvSpPr>
          <p:spPr>
            <a:xfrm>
              <a:off x="1626581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" name="Google Shape;1483;p2"/>
            <p:cNvSpPr/>
            <p:nvPr/>
          </p:nvSpPr>
          <p:spPr>
            <a:xfrm>
              <a:off x="1690385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2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" name="Google Shape;1484;p2"/>
            <p:cNvSpPr/>
            <p:nvPr/>
          </p:nvSpPr>
          <p:spPr>
            <a:xfrm>
              <a:off x="1562742" y="2356965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20" y="870"/>
                    <a:pt x="1120" y="560"/>
                  </a:cubicBezTo>
                  <a:cubicBezTo>
                    <a:pt x="1120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" name="Google Shape;1485;p2"/>
            <p:cNvSpPr/>
            <p:nvPr/>
          </p:nvSpPr>
          <p:spPr>
            <a:xfrm>
              <a:off x="1498113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" name="Google Shape;1486;p2"/>
            <p:cNvSpPr/>
            <p:nvPr/>
          </p:nvSpPr>
          <p:spPr>
            <a:xfrm>
              <a:off x="1626581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" name="Google Shape;1487;p2"/>
            <p:cNvSpPr/>
            <p:nvPr/>
          </p:nvSpPr>
          <p:spPr>
            <a:xfrm>
              <a:off x="1498113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3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" name="Google Shape;1488;p2"/>
            <p:cNvSpPr/>
            <p:nvPr/>
          </p:nvSpPr>
          <p:spPr>
            <a:xfrm>
              <a:off x="1626581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" name="Google Shape;1489;p2"/>
            <p:cNvSpPr/>
            <p:nvPr/>
          </p:nvSpPr>
          <p:spPr>
            <a:xfrm>
              <a:off x="1690385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" name="Google Shape;1490;p2"/>
            <p:cNvSpPr/>
            <p:nvPr/>
          </p:nvSpPr>
          <p:spPr>
            <a:xfrm>
              <a:off x="1562742" y="2228909"/>
              <a:ext cx="38482" cy="38894"/>
            </a:xfrm>
            <a:custGeom>
              <a:rect b="b" l="l" r="r" t="t"/>
              <a:pathLst>
                <a:path extrusionOk="0" h="1132" w="1120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20" y="882"/>
                    <a:pt x="1120" y="572"/>
                  </a:cubicBezTo>
                  <a:cubicBezTo>
                    <a:pt x="1120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" name="Google Shape;1491;p2"/>
            <p:cNvSpPr/>
            <p:nvPr/>
          </p:nvSpPr>
          <p:spPr>
            <a:xfrm>
              <a:off x="1434308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69"/>
                    <a:pt x="262" y="1131"/>
                    <a:pt x="560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" name="Google Shape;1492;p2"/>
            <p:cNvSpPr/>
            <p:nvPr/>
          </p:nvSpPr>
          <p:spPr>
            <a:xfrm>
              <a:off x="1306252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" name="Google Shape;1493;p2"/>
            <p:cNvSpPr/>
            <p:nvPr/>
          </p:nvSpPr>
          <p:spPr>
            <a:xfrm>
              <a:off x="1242035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" name="Google Shape;1494;p2"/>
            <p:cNvSpPr/>
            <p:nvPr/>
          </p:nvSpPr>
          <p:spPr>
            <a:xfrm>
              <a:off x="1370469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60"/>
                  </a:cubicBezTo>
                  <a:cubicBezTo>
                    <a:pt x="1132" y="251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" name="Google Shape;1495;p2"/>
            <p:cNvSpPr/>
            <p:nvPr/>
          </p:nvSpPr>
          <p:spPr>
            <a:xfrm>
              <a:off x="1434308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12" y="881"/>
                    <a:pt x="262" y="1132"/>
                    <a:pt x="560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" name="Google Shape;1496;p2"/>
            <p:cNvSpPr/>
            <p:nvPr/>
          </p:nvSpPr>
          <p:spPr>
            <a:xfrm>
              <a:off x="1306252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0"/>
                    <a:pt x="1" y="560"/>
                  </a:cubicBezTo>
                  <a:cubicBezTo>
                    <a:pt x="1" y="870"/>
                    <a:pt x="263" y="1132"/>
                    <a:pt x="572" y="1132"/>
                  </a:cubicBezTo>
                  <a:cubicBezTo>
                    <a:pt x="882" y="1132"/>
                    <a:pt x="1132" y="870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" name="Google Shape;1497;p2"/>
            <p:cNvSpPr/>
            <p:nvPr/>
          </p:nvSpPr>
          <p:spPr>
            <a:xfrm>
              <a:off x="1242035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" name="Google Shape;1498;p2"/>
            <p:cNvSpPr/>
            <p:nvPr/>
          </p:nvSpPr>
          <p:spPr>
            <a:xfrm>
              <a:off x="1370469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" name="Google Shape;1499;p2"/>
            <p:cNvSpPr/>
            <p:nvPr/>
          </p:nvSpPr>
          <p:spPr>
            <a:xfrm>
              <a:off x="1242035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62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" name="Google Shape;1500;p2"/>
            <p:cNvSpPr/>
            <p:nvPr/>
          </p:nvSpPr>
          <p:spPr>
            <a:xfrm>
              <a:off x="1370469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" name="Google Shape;1501;p2"/>
            <p:cNvSpPr/>
            <p:nvPr/>
          </p:nvSpPr>
          <p:spPr>
            <a:xfrm>
              <a:off x="1434308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62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" name="Google Shape;1502;p2"/>
            <p:cNvSpPr/>
            <p:nvPr/>
          </p:nvSpPr>
          <p:spPr>
            <a:xfrm>
              <a:off x="1306252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63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63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" name="Google Shape;1503;p2"/>
            <p:cNvSpPr/>
            <p:nvPr/>
          </p:nvSpPr>
          <p:spPr>
            <a:xfrm>
              <a:off x="1178196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69"/>
                    <a:pt x="263" y="1131"/>
                    <a:pt x="561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" name="Google Shape;1504;p2"/>
            <p:cNvSpPr/>
            <p:nvPr/>
          </p:nvSpPr>
          <p:spPr>
            <a:xfrm>
              <a:off x="1050174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" name="Google Shape;1505;p2"/>
            <p:cNvSpPr/>
            <p:nvPr/>
          </p:nvSpPr>
          <p:spPr>
            <a:xfrm>
              <a:off x="986335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" name="Google Shape;1506;p2"/>
            <p:cNvSpPr/>
            <p:nvPr/>
          </p:nvSpPr>
          <p:spPr>
            <a:xfrm>
              <a:off x="1113979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" name="Google Shape;1507;p2"/>
            <p:cNvSpPr/>
            <p:nvPr/>
          </p:nvSpPr>
          <p:spPr>
            <a:xfrm>
              <a:off x="1178196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3" y="881"/>
                    <a:pt x="263" y="1132"/>
                    <a:pt x="561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" name="Google Shape;1508;p2"/>
            <p:cNvSpPr/>
            <p:nvPr/>
          </p:nvSpPr>
          <p:spPr>
            <a:xfrm>
              <a:off x="1050174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70"/>
                    <a:pt x="250" y="1132"/>
                    <a:pt x="560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" name="Google Shape;1509;p2"/>
            <p:cNvSpPr/>
            <p:nvPr/>
          </p:nvSpPr>
          <p:spPr>
            <a:xfrm>
              <a:off x="986335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" name="Google Shape;1510;p2"/>
            <p:cNvSpPr/>
            <p:nvPr/>
          </p:nvSpPr>
          <p:spPr>
            <a:xfrm>
              <a:off x="1113979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" name="Google Shape;1511;p2"/>
            <p:cNvSpPr/>
            <p:nvPr/>
          </p:nvSpPr>
          <p:spPr>
            <a:xfrm>
              <a:off x="986335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" name="Google Shape;1512;p2"/>
            <p:cNvSpPr/>
            <p:nvPr/>
          </p:nvSpPr>
          <p:spPr>
            <a:xfrm>
              <a:off x="1113979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" name="Google Shape;1513;p2"/>
            <p:cNvSpPr/>
            <p:nvPr/>
          </p:nvSpPr>
          <p:spPr>
            <a:xfrm>
              <a:off x="1178196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1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63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" name="Google Shape;1514;p2"/>
            <p:cNvSpPr/>
            <p:nvPr/>
          </p:nvSpPr>
          <p:spPr>
            <a:xfrm>
              <a:off x="1050174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63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" name="Google Shape;1515;p2"/>
            <p:cNvSpPr/>
            <p:nvPr/>
          </p:nvSpPr>
          <p:spPr>
            <a:xfrm>
              <a:off x="922531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70" y="1131"/>
                    <a:pt x="1132" y="869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" name="Google Shape;1516;p2"/>
            <p:cNvSpPr/>
            <p:nvPr/>
          </p:nvSpPr>
          <p:spPr>
            <a:xfrm>
              <a:off x="794062" y="210047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1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" name="Google Shape;1517;p2"/>
            <p:cNvSpPr/>
            <p:nvPr/>
          </p:nvSpPr>
          <p:spPr>
            <a:xfrm>
              <a:off x="729845" y="2164692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13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" name="Google Shape;1518;p2"/>
            <p:cNvSpPr/>
            <p:nvPr/>
          </p:nvSpPr>
          <p:spPr>
            <a:xfrm>
              <a:off x="857901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" name="Google Shape;1519;p2"/>
            <p:cNvSpPr/>
            <p:nvPr/>
          </p:nvSpPr>
          <p:spPr>
            <a:xfrm>
              <a:off x="92253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70" y="1132"/>
                    <a:pt x="1132" y="881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" name="Google Shape;1520;p2"/>
            <p:cNvSpPr/>
            <p:nvPr/>
          </p:nvSpPr>
          <p:spPr>
            <a:xfrm>
              <a:off x="794062" y="235696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1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1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" name="Google Shape;1521;p2"/>
            <p:cNvSpPr/>
            <p:nvPr/>
          </p:nvSpPr>
          <p:spPr>
            <a:xfrm>
              <a:off x="729845" y="242076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63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" name="Google Shape;1522;p2"/>
            <p:cNvSpPr/>
            <p:nvPr/>
          </p:nvSpPr>
          <p:spPr>
            <a:xfrm>
              <a:off x="857901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" name="Google Shape;1523;p2"/>
            <p:cNvSpPr/>
            <p:nvPr/>
          </p:nvSpPr>
          <p:spPr>
            <a:xfrm>
              <a:off x="729845" y="229233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13" y="881"/>
                    <a:pt x="263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" name="Google Shape;1524;p2"/>
            <p:cNvSpPr/>
            <p:nvPr/>
          </p:nvSpPr>
          <p:spPr>
            <a:xfrm>
              <a:off x="857901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" name="Google Shape;1525;p2"/>
            <p:cNvSpPr/>
            <p:nvPr/>
          </p:nvSpPr>
          <p:spPr>
            <a:xfrm>
              <a:off x="922531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" name="Google Shape;1526;p2"/>
            <p:cNvSpPr/>
            <p:nvPr/>
          </p:nvSpPr>
          <p:spPr>
            <a:xfrm>
              <a:off x="794062" y="2228909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61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1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1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" name="Google Shape;1527;p2"/>
            <p:cNvSpPr/>
            <p:nvPr/>
          </p:nvSpPr>
          <p:spPr>
            <a:xfrm>
              <a:off x="666041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69"/>
                    <a:pt x="262" y="1131"/>
                    <a:pt x="572" y="1131"/>
                  </a:cubicBezTo>
                  <a:cubicBezTo>
                    <a:pt x="881" y="1131"/>
                    <a:pt x="1131" y="869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" name="Google Shape;1528;p2"/>
            <p:cNvSpPr/>
            <p:nvPr/>
          </p:nvSpPr>
          <p:spPr>
            <a:xfrm>
              <a:off x="537985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70" y="1131"/>
                    <a:pt x="1132" y="881"/>
                    <a:pt x="1132" y="572"/>
                  </a:cubicBezTo>
                  <a:cubicBezTo>
                    <a:pt x="1132" y="262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" name="Google Shape;1529;p2"/>
            <p:cNvSpPr/>
            <p:nvPr/>
          </p:nvSpPr>
          <p:spPr>
            <a:xfrm>
              <a:off x="473768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" name="Google Shape;1530;p2"/>
            <p:cNvSpPr/>
            <p:nvPr/>
          </p:nvSpPr>
          <p:spPr>
            <a:xfrm>
              <a:off x="601824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12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" name="Google Shape;1531;p2"/>
            <p:cNvSpPr/>
            <p:nvPr/>
          </p:nvSpPr>
          <p:spPr>
            <a:xfrm>
              <a:off x="66604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81"/>
                    <a:pt x="262" y="1132"/>
                    <a:pt x="572" y="1132"/>
                  </a:cubicBezTo>
                  <a:cubicBezTo>
                    <a:pt x="881" y="1132"/>
                    <a:pt x="1131" y="881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" name="Google Shape;1532;p2"/>
            <p:cNvSpPr/>
            <p:nvPr/>
          </p:nvSpPr>
          <p:spPr>
            <a:xfrm>
              <a:off x="537985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70"/>
                    <a:pt x="251" y="1132"/>
                    <a:pt x="560" y="1132"/>
                  </a:cubicBezTo>
                  <a:cubicBezTo>
                    <a:pt x="870" y="1132"/>
                    <a:pt x="1132" y="870"/>
                    <a:pt x="1132" y="560"/>
                  </a:cubicBezTo>
                  <a:cubicBezTo>
                    <a:pt x="1132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" name="Google Shape;1533;p2"/>
            <p:cNvSpPr/>
            <p:nvPr/>
          </p:nvSpPr>
          <p:spPr>
            <a:xfrm>
              <a:off x="473768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" name="Google Shape;1534;p2"/>
            <p:cNvSpPr/>
            <p:nvPr/>
          </p:nvSpPr>
          <p:spPr>
            <a:xfrm>
              <a:off x="601824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" name="Google Shape;1535;p2"/>
            <p:cNvSpPr/>
            <p:nvPr/>
          </p:nvSpPr>
          <p:spPr>
            <a:xfrm>
              <a:off x="473768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" name="Google Shape;1536;p2"/>
            <p:cNvSpPr/>
            <p:nvPr/>
          </p:nvSpPr>
          <p:spPr>
            <a:xfrm>
              <a:off x="601824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12" y="881"/>
                    <a:pt x="250" y="1131"/>
                    <a:pt x="560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" name="Google Shape;1537;p2"/>
            <p:cNvSpPr/>
            <p:nvPr/>
          </p:nvSpPr>
          <p:spPr>
            <a:xfrm>
              <a:off x="666041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" name="Google Shape;1538;p2"/>
            <p:cNvSpPr/>
            <p:nvPr/>
          </p:nvSpPr>
          <p:spPr>
            <a:xfrm>
              <a:off x="537985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70" y="1132"/>
                    <a:pt x="1132" y="882"/>
                    <a:pt x="1132" y="572"/>
                  </a:cubicBezTo>
                  <a:cubicBezTo>
                    <a:pt x="1132" y="263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" name="Google Shape;1539;p2"/>
            <p:cNvSpPr/>
            <p:nvPr/>
          </p:nvSpPr>
          <p:spPr>
            <a:xfrm>
              <a:off x="409929" y="2100887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72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" name="Google Shape;1540;p2"/>
            <p:cNvSpPr/>
            <p:nvPr/>
          </p:nvSpPr>
          <p:spPr>
            <a:xfrm>
              <a:off x="281495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2" y="881"/>
                    <a:pt x="1132" y="572"/>
                  </a:cubicBezTo>
                  <a:cubicBezTo>
                    <a:pt x="1132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" name="Google Shape;1541;p2"/>
            <p:cNvSpPr/>
            <p:nvPr/>
          </p:nvSpPr>
          <p:spPr>
            <a:xfrm>
              <a:off x="217690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51"/>
                    <a:pt x="0" y="560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60"/>
                  </a:cubicBezTo>
                  <a:cubicBezTo>
                    <a:pt x="1131" y="251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" name="Google Shape;1542;p2"/>
            <p:cNvSpPr/>
            <p:nvPr/>
          </p:nvSpPr>
          <p:spPr>
            <a:xfrm>
              <a:off x="345300" y="2164692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51"/>
                    <a:pt x="1" y="560"/>
                  </a:cubicBezTo>
                  <a:cubicBezTo>
                    <a:pt x="25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60"/>
                  </a:cubicBezTo>
                  <a:cubicBezTo>
                    <a:pt x="1144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" name="Google Shape;1543;p2"/>
            <p:cNvSpPr/>
            <p:nvPr/>
          </p:nvSpPr>
          <p:spPr>
            <a:xfrm>
              <a:off x="409929" y="2356965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72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" name="Google Shape;1544;p2"/>
            <p:cNvSpPr/>
            <p:nvPr/>
          </p:nvSpPr>
          <p:spPr>
            <a:xfrm>
              <a:off x="281495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2" y="870"/>
                    <a:pt x="1132" y="560"/>
                  </a:cubicBezTo>
                  <a:cubicBezTo>
                    <a:pt x="1132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" name="Google Shape;1545;p2"/>
            <p:cNvSpPr/>
            <p:nvPr/>
          </p:nvSpPr>
          <p:spPr>
            <a:xfrm>
              <a:off x="217690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51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" name="Google Shape;1546;p2"/>
            <p:cNvSpPr/>
            <p:nvPr/>
          </p:nvSpPr>
          <p:spPr>
            <a:xfrm>
              <a:off x="345300" y="2420769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cubicBezTo>
                    <a:pt x="1" y="882"/>
                    <a:pt x="275" y="1132"/>
                    <a:pt x="572" y="1132"/>
                  </a:cubicBezTo>
                  <a:cubicBezTo>
                    <a:pt x="882" y="1132"/>
                    <a:pt x="1144" y="882"/>
                    <a:pt x="1144" y="572"/>
                  </a:cubicBezTo>
                  <a:cubicBezTo>
                    <a:pt x="1144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" name="Google Shape;1547;p2"/>
            <p:cNvSpPr/>
            <p:nvPr/>
          </p:nvSpPr>
          <p:spPr>
            <a:xfrm>
              <a:off x="217690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50" y="0"/>
                    <a:pt x="0" y="262"/>
                    <a:pt x="0" y="572"/>
                  </a:cubicBezTo>
                  <a:cubicBezTo>
                    <a:pt x="0" y="881"/>
                    <a:pt x="250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" name="Google Shape;1548;p2"/>
            <p:cNvSpPr/>
            <p:nvPr/>
          </p:nvSpPr>
          <p:spPr>
            <a:xfrm>
              <a:off x="345300" y="2292336"/>
              <a:ext cx="39307" cy="38894"/>
            </a:xfrm>
            <a:custGeom>
              <a:rect b="b" l="l" r="r" t="t"/>
              <a:pathLst>
                <a:path extrusionOk="0" h="1132" w="1144">
                  <a:moveTo>
                    <a:pt x="572" y="0"/>
                  </a:moveTo>
                  <a:cubicBezTo>
                    <a:pt x="263" y="0"/>
                    <a:pt x="1" y="262"/>
                    <a:pt x="1" y="572"/>
                  </a:cubicBezTo>
                  <a:cubicBezTo>
                    <a:pt x="25" y="881"/>
                    <a:pt x="275" y="1131"/>
                    <a:pt x="572" y="1131"/>
                  </a:cubicBezTo>
                  <a:cubicBezTo>
                    <a:pt x="882" y="1131"/>
                    <a:pt x="1144" y="881"/>
                    <a:pt x="1144" y="572"/>
                  </a:cubicBezTo>
                  <a:cubicBezTo>
                    <a:pt x="1144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" name="Google Shape;1549;p2"/>
            <p:cNvSpPr/>
            <p:nvPr/>
          </p:nvSpPr>
          <p:spPr>
            <a:xfrm>
              <a:off x="409929" y="2228497"/>
              <a:ext cx="38929" cy="38894"/>
            </a:xfrm>
            <a:custGeom>
              <a:rect b="b" l="l" r="r" t="t"/>
              <a:pathLst>
                <a:path extrusionOk="0" h="1132" w="1133">
                  <a:moveTo>
                    <a:pt x="572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" name="Google Shape;1550;p2"/>
            <p:cNvSpPr/>
            <p:nvPr/>
          </p:nvSpPr>
          <p:spPr>
            <a:xfrm>
              <a:off x="281495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2" y="882"/>
                    <a:pt x="1132" y="572"/>
                  </a:cubicBezTo>
                  <a:cubicBezTo>
                    <a:pt x="1132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" name="Google Shape;1551;p2"/>
            <p:cNvSpPr/>
            <p:nvPr/>
          </p:nvSpPr>
          <p:spPr>
            <a:xfrm>
              <a:off x="153851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69"/>
                    <a:pt x="251" y="1131"/>
                    <a:pt x="560" y="1131"/>
                  </a:cubicBezTo>
                  <a:cubicBezTo>
                    <a:pt x="882" y="1131"/>
                    <a:pt x="1132" y="869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" name="Google Shape;1552;p2"/>
            <p:cNvSpPr/>
            <p:nvPr/>
          </p:nvSpPr>
          <p:spPr>
            <a:xfrm>
              <a:off x="25830" y="210047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0" y="881"/>
                    <a:pt x="262" y="1131"/>
                    <a:pt x="572" y="1131"/>
                  </a:cubicBezTo>
                  <a:cubicBezTo>
                    <a:pt x="881" y="1131"/>
                    <a:pt x="1131" y="881"/>
                    <a:pt x="1131" y="572"/>
                  </a:cubicBezTo>
                  <a:cubicBezTo>
                    <a:pt x="1131" y="262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" name="Google Shape;1553;p2"/>
            <p:cNvSpPr/>
            <p:nvPr/>
          </p:nvSpPr>
          <p:spPr>
            <a:xfrm>
              <a:off x="-38422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1"/>
                    <a:pt x="1" y="560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" name="Google Shape;1554;p2"/>
            <p:cNvSpPr/>
            <p:nvPr/>
          </p:nvSpPr>
          <p:spPr>
            <a:xfrm>
              <a:off x="89222" y="2164692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1"/>
                    <a:pt x="0" y="560"/>
                  </a:cubicBezTo>
                  <a:cubicBezTo>
                    <a:pt x="24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60"/>
                  </a:cubicBezTo>
                  <a:cubicBezTo>
                    <a:pt x="1132" y="251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" name="Google Shape;1555;p2"/>
            <p:cNvSpPr/>
            <p:nvPr/>
          </p:nvSpPr>
          <p:spPr>
            <a:xfrm>
              <a:off x="153851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50"/>
                    <a:pt x="1" y="560"/>
                  </a:cubicBezTo>
                  <a:cubicBezTo>
                    <a:pt x="1" y="881"/>
                    <a:pt x="251" y="1132"/>
                    <a:pt x="560" y="1132"/>
                  </a:cubicBezTo>
                  <a:cubicBezTo>
                    <a:pt x="882" y="1132"/>
                    <a:pt x="1132" y="881"/>
                    <a:pt x="1132" y="560"/>
                  </a:cubicBezTo>
                  <a:cubicBezTo>
                    <a:pt x="1132" y="250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" name="Google Shape;1556;p2"/>
            <p:cNvSpPr/>
            <p:nvPr/>
          </p:nvSpPr>
          <p:spPr>
            <a:xfrm>
              <a:off x="25830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50"/>
                    <a:pt x="0" y="560"/>
                  </a:cubicBezTo>
                  <a:cubicBezTo>
                    <a:pt x="0" y="870"/>
                    <a:pt x="262" y="1132"/>
                    <a:pt x="572" y="1132"/>
                  </a:cubicBezTo>
                  <a:cubicBezTo>
                    <a:pt x="881" y="1132"/>
                    <a:pt x="1131" y="870"/>
                    <a:pt x="1131" y="560"/>
                  </a:cubicBezTo>
                  <a:cubicBezTo>
                    <a:pt x="1131" y="250"/>
                    <a:pt x="881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" name="Google Shape;1557;p2"/>
            <p:cNvSpPr/>
            <p:nvPr/>
          </p:nvSpPr>
          <p:spPr>
            <a:xfrm>
              <a:off x="-38422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" name="Google Shape;1558;p2"/>
            <p:cNvSpPr/>
            <p:nvPr/>
          </p:nvSpPr>
          <p:spPr>
            <a:xfrm>
              <a:off x="89222" y="242076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cubicBezTo>
                    <a:pt x="0" y="882"/>
                    <a:pt x="274" y="1132"/>
                    <a:pt x="572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" name="Google Shape;1559;p2"/>
            <p:cNvSpPr/>
            <p:nvPr/>
          </p:nvSpPr>
          <p:spPr>
            <a:xfrm>
              <a:off x="-38422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1" y="0"/>
                    <a:pt x="1" y="262"/>
                    <a:pt x="1" y="572"/>
                  </a:cubicBezTo>
                  <a:cubicBezTo>
                    <a:pt x="1" y="881"/>
                    <a:pt x="251" y="1131"/>
                    <a:pt x="560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" name="Google Shape;1560;p2"/>
            <p:cNvSpPr/>
            <p:nvPr/>
          </p:nvSpPr>
          <p:spPr>
            <a:xfrm>
              <a:off x="89222" y="2292336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0"/>
                  </a:moveTo>
                  <a:cubicBezTo>
                    <a:pt x="262" y="0"/>
                    <a:pt x="0" y="262"/>
                    <a:pt x="0" y="572"/>
                  </a:cubicBezTo>
                  <a:cubicBezTo>
                    <a:pt x="24" y="881"/>
                    <a:pt x="274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62"/>
                    <a:pt x="882" y="0"/>
                    <a:pt x="572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" name="Google Shape;1561;p2"/>
            <p:cNvSpPr/>
            <p:nvPr/>
          </p:nvSpPr>
          <p:spPr>
            <a:xfrm>
              <a:off x="153851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1" y="1"/>
                    <a:pt x="1" y="251"/>
                    <a:pt x="1" y="572"/>
                  </a:cubicBezTo>
                  <a:cubicBezTo>
                    <a:pt x="1" y="882"/>
                    <a:pt x="251" y="1132"/>
                    <a:pt x="560" y="1132"/>
                  </a:cubicBezTo>
                  <a:cubicBezTo>
                    <a:pt x="882" y="1132"/>
                    <a:pt x="1132" y="882"/>
                    <a:pt x="1132" y="572"/>
                  </a:cubicBezTo>
                  <a:cubicBezTo>
                    <a:pt x="1132" y="251"/>
                    <a:pt x="882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" name="Google Shape;1562;p2"/>
            <p:cNvSpPr/>
            <p:nvPr/>
          </p:nvSpPr>
          <p:spPr>
            <a:xfrm>
              <a:off x="25830" y="2228909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72" y="1"/>
                  </a:moveTo>
                  <a:cubicBezTo>
                    <a:pt x="262" y="1"/>
                    <a:pt x="0" y="263"/>
                    <a:pt x="0" y="572"/>
                  </a:cubicBezTo>
                  <a:cubicBezTo>
                    <a:pt x="0" y="882"/>
                    <a:pt x="262" y="1132"/>
                    <a:pt x="572" y="1132"/>
                  </a:cubicBezTo>
                  <a:cubicBezTo>
                    <a:pt x="881" y="1132"/>
                    <a:pt x="1131" y="882"/>
                    <a:pt x="1131" y="572"/>
                  </a:cubicBezTo>
                  <a:cubicBezTo>
                    <a:pt x="1131" y="263"/>
                    <a:pt x="881" y="1"/>
                    <a:pt x="572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" name="Google Shape;1563;p2"/>
            <p:cNvSpPr/>
            <p:nvPr/>
          </p:nvSpPr>
          <p:spPr>
            <a:xfrm>
              <a:off x="-102226" y="210088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69"/>
                    <a:pt x="250" y="1131"/>
                    <a:pt x="560" y="1131"/>
                  </a:cubicBezTo>
                  <a:cubicBezTo>
                    <a:pt x="870" y="1131"/>
                    <a:pt x="1131" y="869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" name="Google Shape;1564;p2"/>
            <p:cNvSpPr/>
            <p:nvPr/>
          </p:nvSpPr>
          <p:spPr>
            <a:xfrm>
              <a:off x="-136173" y="2168368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7"/>
                  </a:lnTo>
                  <a:cubicBezTo>
                    <a:pt x="155" y="834"/>
                    <a:pt x="238" y="655"/>
                    <a:pt x="238" y="453"/>
                  </a:cubicBezTo>
                  <a:cubicBezTo>
                    <a:pt x="238" y="263"/>
                    <a:pt x="131" y="96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" name="Google Shape;1565;p2"/>
            <p:cNvSpPr/>
            <p:nvPr/>
          </p:nvSpPr>
          <p:spPr>
            <a:xfrm>
              <a:off x="-102226" y="2356965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0"/>
                  </a:moveTo>
                  <a:cubicBezTo>
                    <a:pt x="250" y="0"/>
                    <a:pt x="0" y="250"/>
                    <a:pt x="0" y="560"/>
                  </a:cubicBezTo>
                  <a:cubicBezTo>
                    <a:pt x="0" y="881"/>
                    <a:pt x="250" y="1132"/>
                    <a:pt x="560" y="1132"/>
                  </a:cubicBezTo>
                  <a:cubicBezTo>
                    <a:pt x="870" y="1132"/>
                    <a:pt x="1131" y="881"/>
                    <a:pt x="1131" y="560"/>
                  </a:cubicBezTo>
                  <a:cubicBezTo>
                    <a:pt x="1131" y="250"/>
                    <a:pt x="870" y="0"/>
                    <a:pt x="56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" name="Google Shape;1566;p2"/>
            <p:cNvSpPr/>
            <p:nvPr/>
          </p:nvSpPr>
          <p:spPr>
            <a:xfrm>
              <a:off x="-136173" y="2424446"/>
              <a:ext cx="8212" cy="31542"/>
            </a:xfrm>
            <a:custGeom>
              <a:rect b="b" l="l" r="r" t="t"/>
              <a:pathLst>
                <a:path extrusionOk="0" h="918" w="239">
                  <a:moveTo>
                    <a:pt x="0" y="1"/>
                  </a:moveTo>
                  <a:lnTo>
                    <a:pt x="0" y="918"/>
                  </a:lnTo>
                  <a:cubicBezTo>
                    <a:pt x="155" y="834"/>
                    <a:pt x="238" y="656"/>
                    <a:pt x="238" y="465"/>
                  </a:cubicBezTo>
                  <a:cubicBezTo>
                    <a:pt x="238" y="263"/>
                    <a:pt x="131" y="1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" name="Google Shape;1567;p2"/>
            <p:cNvSpPr/>
            <p:nvPr/>
          </p:nvSpPr>
          <p:spPr>
            <a:xfrm>
              <a:off x="-136173" y="2296424"/>
              <a:ext cx="8212" cy="31920"/>
            </a:xfrm>
            <a:custGeom>
              <a:rect b="b" l="l" r="r" t="t"/>
              <a:pathLst>
                <a:path extrusionOk="0" h="929" w="239">
                  <a:moveTo>
                    <a:pt x="0" y="0"/>
                  </a:moveTo>
                  <a:lnTo>
                    <a:pt x="0" y="929"/>
                  </a:lnTo>
                  <a:cubicBezTo>
                    <a:pt x="155" y="822"/>
                    <a:pt x="238" y="655"/>
                    <a:pt x="238" y="465"/>
                  </a:cubicBezTo>
                  <a:cubicBezTo>
                    <a:pt x="238" y="274"/>
                    <a:pt x="131" y="107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" name="Google Shape;1568;p2"/>
            <p:cNvSpPr/>
            <p:nvPr/>
          </p:nvSpPr>
          <p:spPr>
            <a:xfrm>
              <a:off x="-102226" y="2228497"/>
              <a:ext cx="38894" cy="38894"/>
            </a:xfrm>
            <a:custGeom>
              <a:rect b="b" l="l" r="r" t="t"/>
              <a:pathLst>
                <a:path extrusionOk="0" h="1132" w="1132">
                  <a:moveTo>
                    <a:pt x="560" y="1"/>
                  </a:moveTo>
                  <a:cubicBezTo>
                    <a:pt x="250" y="1"/>
                    <a:pt x="0" y="251"/>
                    <a:pt x="0" y="572"/>
                  </a:cubicBezTo>
                  <a:cubicBezTo>
                    <a:pt x="0" y="882"/>
                    <a:pt x="250" y="1132"/>
                    <a:pt x="560" y="1132"/>
                  </a:cubicBezTo>
                  <a:cubicBezTo>
                    <a:pt x="870" y="1132"/>
                    <a:pt x="1131" y="882"/>
                    <a:pt x="1131" y="572"/>
                  </a:cubicBezTo>
                  <a:cubicBezTo>
                    <a:pt x="1131" y="251"/>
                    <a:pt x="870" y="1"/>
                    <a:pt x="560" y="1"/>
                  </a:cubicBezTo>
                  <a:close/>
                </a:path>
              </a:pathLst>
            </a:custGeom>
            <a:solidFill>
              <a:schemeClr val="dk2"/>
            </a:solidFill>
            <a:ln cap="flat" cmpd="sng" w="952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" name="Google Shape;1569;p2"/>
            <p:cNvSpPr/>
            <p:nvPr/>
          </p:nvSpPr>
          <p:spPr>
            <a:xfrm>
              <a:off x="-136173" y="-33734"/>
              <a:ext cx="34" cy="34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close/>
                </a:path>
              </a:pathLst>
            </a:custGeom>
            <a:solidFill>
              <a:schemeClr val="dk2"/>
            </a:solidFill>
            <a:ln cap="flat" cmpd="sng" w="387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" name="Google Shape;1570;p2"/>
            <p:cNvSpPr/>
            <p:nvPr/>
          </p:nvSpPr>
          <p:spPr>
            <a:xfrm>
              <a:off x="-141086" y="-19818"/>
              <a:ext cx="5604501" cy="2507313"/>
            </a:xfrm>
            <a:custGeom>
              <a:rect b="b" l="l" r="r" t="t"/>
              <a:pathLst>
                <a:path extrusionOk="0" fill="none" h="72974" w="163116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29775">
              <a:solidFill>
                <a:schemeClr val="dk2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" name="Google Shape;1571;p2"/>
            <p:cNvSpPr/>
            <p:nvPr/>
          </p:nvSpPr>
          <p:spPr>
            <a:xfrm>
              <a:off x="-143972" y="-18994"/>
              <a:ext cx="5607388" cy="2508928"/>
            </a:xfrm>
            <a:custGeom>
              <a:rect b="b" l="l" r="r" t="t"/>
              <a:pathLst>
                <a:path extrusionOk="0" fill="none" h="73021" w="163200">
                  <a:moveTo>
                    <a:pt x="1" y="24"/>
                  </a:moveTo>
                  <a:lnTo>
                    <a:pt x="1" y="73021"/>
                  </a:lnTo>
                  <a:lnTo>
                    <a:pt x="163200" y="73021"/>
                  </a:lnTo>
                  <a:lnTo>
                    <a:pt x="129529" y="0"/>
                  </a:lnTo>
                  <a:close/>
                </a:path>
              </a:pathLst>
            </a:custGeom>
            <a:solidFill>
              <a:schemeClr val="dk2"/>
            </a:solidFill>
            <a:ln cap="flat" cmpd="sng" w="3875">
              <a:solidFill>
                <a:schemeClr val="dk2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" name="Google Shape;1572;p2"/>
            <p:cNvSpPr/>
            <p:nvPr/>
          </p:nvSpPr>
          <p:spPr>
            <a:xfrm>
              <a:off x="-141086" y="-19818"/>
              <a:ext cx="5604501" cy="2507313"/>
            </a:xfrm>
            <a:custGeom>
              <a:rect b="b" l="l" r="r" t="t"/>
              <a:pathLst>
                <a:path extrusionOk="0" fill="none" h="72974" w="163116">
                  <a:moveTo>
                    <a:pt x="0" y="48"/>
                  </a:moveTo>
                  <a:lnTo>
                    <a:pt x="0" y="72973"/>
                  </a:lnTo>
                  <a:lnTo>
                    <a:pt x="163116" y="72973"/>
                  </a:lnTo>
                  <a:lnTo>
                    <a:pt x="129493" y="0"/>
                  </a:lnTo>
                  <a:close/>
                </a:path>
              </a:pathLst>
            </a:custGeom>
            <a:noFill/>
            <a:ln cap="flat" cmpd="sng" w="297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573" name="Google Shape;1573;p2"/>
          <p:cNvGrpSpPr/>
          <p:nvPr/>
        </p:nvGrpSpPr>
        <p:grpSpPr>
          <a:xfrm>
            <a:off x="-143978" y="2628900"/>
            <a:ext cx="6868628" cy="2562225"/>
            <a:chOff x="-143978" y="2628900"/>
            <a:chExt cx="6868628" cy="2562225"/>
          </a:xfrm>
        </p:grpSpPr>
        <p:sp>
          <p:nvSpPr>
            <p:cNvPr id="1574" name="Google Shape;1574;p2"/>
            <p:cNvSpPr/>
            <p:nvPr/>
          </p:nvSpPr>
          <p:spPr>
            <a:xfrm>
              <a:off x="-142875" y="2628900"/>
              <a:ext cx="6867525" cy="2562225"/>
            </a:xfrm>
            <a:custGeom>
              <a:rect b="b" l="l" r="r" t="t"/>
              <a:pathLst>
                <a:path extrusionOk="0" h="102489" w="274701">
                  <a:moveTo>
                    <a:pt x="0" y="1143"/>
                  </a:moveTo>
                  <a:lnTo>
                    <a:pt x="228219" y="0"/>
                  </a:lnTo>
                  <a:lnTo>
                    <a:pt x="274701" y="102489"/>
                  </a:lnTo>
                  <a:lnTo>
                    <a:pt x="381" y="10134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</p:sp>
        <p:sp>
          <p:nvSpPr>
            <p:cNvPr id="1575" name="Google Shape;1575;p2"/>
            <p:cNvSpPr/>
            <p:nvPr/>
          </p:nvSpPr>
          <p:spPr>
            <a:xfrm>
              <a:off x="3062850" y="2634723"/>
              <a:ext cx="2431314" cy="2537280"/>
            </a:xfrm>
            <a:custGeom>
              <a:rect b="b" l="l" r="r" t="t"/>
              <a:pathLst>
                <a:path extrusionOk="0" h="73844" w="70760">
                  <a:moveTo>
                    <a:pt x="70760" y="1"/>
                  </a:moveTo>
                  <a:lnTo>
                    <a:pt x="56758" y="36"/>
                  </a:lnTo>
                  <a:lnTo>
                    <a:pt x="1" y="73843"/>
                  </a:lnTo>
                  <a:lnTo>
                    <a:pt x="382" y="73843"/>
                  </a:lnTo>
                  <a:lnTo>
                    <a:pt x="7076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" name="Google Shape;1576;p2"/>
            <p:cNvSpPr/>
            <p:nvPr/>
          </p:nvSpPr>
          <p:spPr>
            <a:xfrm>
              <a:off x="3040757" y="2637197"/>
              <a:ext cx="1559486" cy="2534732"/>
            </a:xfrm>
            <a:custGeom>
              <a:rect b="b" l="l" r="r" t="t"/>
              <a:pathLst>
                <a:path extrusionOk="0" h="73772" w="45388">
                  <a:moveTo>
                    <a:pt x="45387" y="0"/>
                  </a:moveTo>
                  <a:lnTo>
                    <a:pt x="34767" y="24"/>
                  </a:lnTo>
                  <a:lnTo>
                    <a:pt x="1" y="73771"/>
                  </a:lnTo>
                  <a:lnTo>
                    <a:pt x="299" y="73771"/>
                  </a:lnTo>
                  <a:lnTo>
                    <a:pt x="45387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" name="Google Shape;1577;p2"/>
            <p:cNvSpPr/>
            <p:nvPr/>
          </p:nvSpPr>
          <p:spPr>
            <a:xfrm>
              <a:off x="3244094" y="4239150"/>
              <a:ext cx="3184357" cy="932778"/>
            </a:xfrm>
            <a:custGeom>
              <a:rect b="b" l="l" r="r" t="t"/>
              <a:pathLst>
                <a:path extrusionOk="0" h="27148" w="92679">
                  <a:moveTo>
                    <a:pt x="88428" y="1"/>
                  </a:moveTo>
                  <a:lnTo>
                    <a:pt x="0" y="27147"/>
                  </a:lnTo>
                  <a:lnTo>
                    <a:pt x="3655" y="27147"/>
                  </a:lnTo>
                  <a:lnTo>
                    <a:pt x="92679" y="9276"/>
                  </a:lnTo>
                  <a:lnTo>
                    <a:pt x="8842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" name="Google Shape;1578;p2"/>
            <p:cNvSpPr/>
            <p:nvPr/>
          </p:nvSpPr>
          <p:spPr>
            <a:xfrm>
              <a:off x="3092330" y="2958728"/>
              <a:ext cx="2755626" cy="2213200"/>
            </a:xfrm>
            <a:custGeom>
              <a:rect b="b" l="l" r="r" t="t"/>
              <a:pathLst>
                <a:path extrusionOk="0" h="64414" w="80201">
                  <a:moveTo>
                    <a:pt x="75712" y="0"/>
                  </a:moveTo>
                  <a:lnTo>
                    <a:pt x="0" y="64413"/>
                  </a:lnTo>
                  <a:lnTo>
                    <a:pt x="595" y="64413"/>
                  </a:lnTo>
                  <a:lnTo>
                    <a:pt x="80201" y="9775"/>
                  </a:lnTo>
                  <a:lnTo>
                    <a:pt x="75712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" name="Google Shape;1579;p2"/>
            <p:cNvSpPr/>
            <p:nvPr/>
          </p:nvSpPr>
          <p:spPr>
            <a:xfrm>
              <a:off x="3740718" y="4890013"/>
              <a:ext cx="2970404" cy="281916"/>
            </a:xfrm>
            <a:custGeom>
              <a:rect b="b" l="l" r="r" t="t"/>
              <a:pathLst>
                <a:path extrusionOk="0" h="8205" w="86452">
                  <a:moveTo>
                    <a:pt x="82677" y="1"/>
                  </a:moveTo>
                  <a:lnTo>
                    <a:pt x="0" y="8204"/>
                  </a:lnTo>
                  <a:lnTo>
                    <a:pt x="86452" y="8204"/>
                  </a:lnTo>
                  <a:lnTo>
                    <a:pt x="8267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" name="Google Shape;1580;p2"/>
            <p:cNvSpPr/>
            <p:nvPr/>
          </p:nvSpPr>
          <p:spPr>
            <a:xfrm>
              <a:off x="3022753" y="2639224"/>
              <a:ext cx="880003" cy="2532704"/>
            </a:xfrm>
            <a:custGeom>
              <a:rect b="b" l="l" r="r" t="t"/>
              <a:pathLst>
                <a:path extrusionOk="0" h="73713" w="25612">
                  <a:moveTo>
                    <a:pt x="25611" y="1"/>
                  </a:moveTo>
                  <a:lnTo>
                    <a:pt x="16586" y="25"/>
                  </a:lnTo>
                  <a:lnTo>
                    <a:pt x="1" y="73712"/>
                  </a:lnTo>
                  <a:lnTo>
                    <a:pt x="251" y="73712"/>
                  </a:lnTo>
                  <a:lnTo>
                    <a:pt x="2561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" name="Google Shape;1581;p2"/>
            <p:cNvSpPr/>
            <p:nvPr/>
          </p:nvSpPr>
          <p:spPr>
            <a:xfrm>
              <a:off x="3140570" y="3614916"/>
              <a:ext cx="2998647" cy="1557012"/>
            </a:xfrm>
            <a:custGeom>
              <a:rect b="b" l="l" r="r" t="t"/>
              <a:pathLst>
                <a:path extrusionOk="0" h="45316" w="87274">
                  <a:moveTo>
                    <a:pt x="83083" y="0"/>
                  </a:moveTo>
                  <a:lnTo>
                    <a:pt x="1" y="45315"/>
                  </a:lnTo>
                  <a:lnTo>
                    <a:pt x="1144" y="45315"/>
                  </a:lnTo>
                  <a:lnTo>
                    <a:pt x="87274" y="9096"/>
                  </a:lnTo>
                  <a:lnTo>
                    <a:pt x="8308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" name="Google Shape;1582;p2"/>
            <p:cNvSpPr/>
            <p:nvPr/>
          </p:nvSpPr>
          <p:spPr>
            <a:xfrm>
              <a:off x="1008423" y="2645787"/>
              <a:ext cx="1953412" cy="2526142"/>
            </a:xfrm>
            <a:custGeom>
              <a:rect b="b" l="l" r="r" t="t"/>
              <a:pathLst>
                <a:path extrusionOk="0" h="73522" w="56853">
                  <a:moveTo>
                    <a:pt x="11931" y="0"/>
                  </a:moveTo>
                  <a:lnTo>
                    <a:pt x="1" y="36"/>
                  </a:lnTo>
                  <a:lnTo>
                    <a:pt x="56520" y="73521"/>
                  </a:lnTo>
                  <a:lnTo>
                    <a:pt x="56853" y="73521"/>
                  </a:lnTo>
                  <a:lnTo>
                    <a:pt x="1193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" name="Google Shape;1583;p2"/>
            <p:cNvSpPr/>
            <p:nvPr/>
          </p:nvSpPr>
          <p:spPr>
            <a:xfrm>
              <a:off x="1781191" y="2643725"/>
              <a:ext cx="1200297" cy="2528203"/>
            </a:xfrm>
            <a:custGeom>
              <a:rect b="b" l="l" r="r" t="t"/>
              <a:pathLst>
                <a:path extrusionOk="0" h="73582" w="34934">
                  <a:moveTo>
                    <a:pt x="9633" y="1"/>
                  </a:moveTo>
                  <a:lnTo>
                    <a:pt x="1" y="36"/>
                  </a:lnTo>
                  <a:lnTo>
                    <a:pt x="34660" y="73581"/>
                  </a:lnTo>
                  <a:lnTo>
                    <a:pt x="34933" y="73581"/>
                  </a:lnTo>
                  <a:lnTo>
                    <a:pt x="963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" name="Google Shape;1584;p2"/>
            <p:cNvSpPr/>
            <p:nvPr/>
          </p:nvSpPr>
          <p:spPr>
            <a:xfrm>
              <a:off x="-141504" y="3921295"/>
              <a:ext cx="2974492" cy="1250633"/>
            </a:xfrm>
            <a:custGeom>
              <a:rect b="b" l="l" r="r" t="t"/>
              <a:pathLst>
                <a:path extrusionOk="0" h="36399" w="86571">
                  <a:moveTo>
                    <a:pt x="0" y="1"/>
                  </a:moveTo>
                  <a:lnTo>
                    <a:pt x="0" y="10395"/>
                  </a:lnTo>
                  <a:lnTo>
                    <a:pt x="84713" y="36398"/>
                  </a:lnTo>
                  <a:lnTo>
                    <a:pt x="86570" y="3639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" name="Google Shape;1585;p2"/>
            <p:cNvSpPr/>
            <p:nvPr/>
          </p:nvSpPr>
          <p:spPr>
            <a:xfrm>
              <a:off x="-141504" y="4613079"/>
              <a:ext cx="2785071" cy="558849"/>
            </a:xfrm>
            <a:custGeom>
              <a:rect b="b" l="l" r="r" t="t"/>
              <a:pathLst>
                <a:path extrusionOk="0" h="16265" w="81058">
                  <a:moveTo>
                    <a:pt x="0" y="0"/>
                  </a:moveTo>
                  <a:lnTo>
                    <a:pt x="0" y="9299"/>
                  </a:lnTo>
                  <a:lnTo>
                    <a:pt x="70247" y="16264"/>
                  </a:lnTo>
                  <a:lnTo>
                    <a:pt x="81058" y="162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" name="Google Shape;1586;p2"/>
            <p:cNvSpPr/>
            <p:nvPr/>
          </p:nvSpPr>
          <p:spPr>
            <a:xfrm>
              <a:off x="-141504" y="3083898"/>
              <a:ext cx="3041595" cy="2088030"/>
            </a:xfrm>
            <a:custGeom>
              <a:rect b="b" l="l" r="r" t="t"/>
              <a:pathLst>
                <a:path extrusionOk="0" h="60771" w="88524">
                  <a:moveTo>
                    <a:pt x="0" y="1"/>
                  </a:moveTo>
                  <a:lnTo>
                    <a:pt x="0" y="12919"/>
                  </a:lnTo>
                  <a:lnTo>
                    <a:pt x="87737" y="60770"/>
                  </a:lnTo>
                  <a:lnTo>
                    <a:pt x="88523" y="607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" name="Google Shape;1587;p2"/>
            <p:cNvSpPr/>
            <p:nvPr/>
          </p:nvSpPr>
          <p:spPr>
            <a:xfrm>
              <a:off x="2420990" y="2642110"/>
              <a:ext cx="577265" cy="2529818"/>
            </a:xfrm>
            <a:custGeom>
              <a:rect b="b" l="l" r="r" t="t"/>
              <a:pathLst>
                <a:path extrusionOk="0" h="73629" w="16801">
                  <a:moveTo>
                    <a:pt x="8621" y="0"/>
                  </a:moveTo>
                  <a:lnTo>
                    <a:pt x="1" y="36"/>
                  </a:lnTo>
                  <a:lnTo>
                    <a:pt x="16562" y="73628"/>
                  </a:lnTo>
                  <a:lnTo>
                    <a:pt x="16801" y="73628"/>
                  </a:lnTo>
                  <a:lnTo>
                    <a:pt x="862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" name="Google Shape;1588;p2"/>
            <p:cNvSpPr/>
            <p:nvPr/>
          </p:nvSpPr>
          <p:spPr>
            <a:xfrm>
              <a:off x="3008460" y="2640873"/>
              <a:ext cx="288856" cy="2531055"/>
            </a:xfrm>
            <a:custGeom>
              <a:rect b="b" l="l" r="r" t="t"/>
              <a:pathLst>
                <a:path extrusionOk="0" h="73665" w="8407">
                  <a:moveTo>
                    <a:pt x="8406" y="0"/>
                  </a:moveTo>
                  <a:lnTo>
                    <a:pt x="0" y="24"/>
                  </a:lnTo>
                  <a:lnTo>
                    <a:pt x="0" y="73664"/>
                  </a:lnTo>
                  <a:lnTo>
                    <a:pt x="179" y="73664"/>
                  </a:lnTo>
                  <a:lnTo>
                    <a:pt x="840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" name="Google Shape;1589;p2"/>
            <p:cNvSpPr/>
            <p:nvPr/>
          </p:nvSpPr>
          <p:spPr>
            <a:xfrm>
              <a:off x="2717989" y="2641698"/>
              <a:ext cx="290505" cy="2530231"/>
            </a:xfrm>
            <a:custGeom>
              <a:rect b="b" l="l" r="r" t="t"/>
              <a:pathLst>
                <a:path extrusionOk="0" h="73641" w="8455">
                  <a:moveTo>
                    <a:pt x="8454" y="0"/>
                  </a:moveTo>
                  <a:lnTo>
                    <a:pt x="1" y="12"/>
                  </a:lnTo>
                  <a:lnTo>
                    <a:pt x="8157" y="73640"/>
                  </a:lnTo>
                  <a:lnTo>
                    <a:pt x="8454" y="73640"/>
                  </a:lnTo>
                  <a:lnTo>
                    <a:pt x="845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" name="Google Shape;1590;p2"/>
            <p:cNvSpPr/>
            <p:nvPr/>
          </p:nvSpPr>
          <p:spPr>
            <a:xfrm>
              <a:off x="2112137" y="2643313"/>
              <a:ext cx="877941" cy="2528616"/>
            </a:xfrm>
            <a:custGeom>
              <a:rect b="b" l="l" r="r" t="t"/>
              <a:pathLst>
                <a:path extrusionOk="0" h="73594" w="25552">
                  <a:moveTo>
                    <a:pt x="8990" y="1"/>
                  </a:moveTo>
                  <a:lnTo>
                    <a:pt x="1" y="13"/>
                  </a:lnTo>
                  <a:lnTo>
                    <a:pt x="25301" y="73593"/>
                  </a:lnTo>
                  <a:lnTo>
                    <a:pt x="25551" y="73593"/>
                  </a:lnTo>
                  <a:lnTo>
                    <a:pt x="899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" name="Google Shape;1591;p2"/>
            <p:cNvSpPr/>
            <p:nvPr/>
          </p:nvSpPr>
          <p:spPr>
            <a:xfrm>
              <a:off x="1418325" y="2644962"/>
              <a:ext cx="1553748" cy="2526966"/>
            </a:xfrm>
            <a:custGeom>
              <a:rect b="b" l="l" r="r" t="t"/>
              <a:pathLst>
                <a:path extrusionOk="0" h="73546" w="45221">
                  <a:moveTo>
                    <a:pt x="10562" y="0"/>
                  </a:moveTo>
                  <a:lnTo>
                    <a:pt x="1" y="24"/>
                  </a:lnTo>
                  <a:lnTo>
                    <a:pt x="44923" y="73545"/>
                  </a:lnTo>
                  <a:lnTo>
                    <a:pt x="45221" y="73545"/>
                  </a:lnTo>
                  <a:lnTo>
                    <a:pt x="105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" name="Google Shape;1592;p2"/>
            <p:cNvSpPr/>
            <p:nvPr/>
          </p:nvSpPr>
          <p:spPr>
            <a:xfrm>
              <a:off x="531417" y="2646989"/>
              <a:ext cx="2418976" cy="2524939"/>
            </a:xfrm>
            <a:custGeom>
              <a:rect b="b" l="l" r="r" t="t"/>
              <a:pathLst>
                <a:path extrusionOk="0" h="73487" w="70403">
                  <a:moveTo>
                    <a:pt x="13884" y="1"/>
                  </a:moveTo>
                  <a:lnTo>
                    <a:pt x="1" y="37"/>
                  </a:lnTo>
                  <a:lnTo>
                    <a:pt x="70010" y="73486"/>
                  </a:lnTo>
                  <a:lnTo>
                    <a:pt x="70403" y="73486"/>
                  </a:lnTo>
                  <a:lnTo>
                    <a:pt x="1388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" name="Google Shape;1593;p2"/>
            <p:cNvSpPr/>
            <p:nvPr/>
          </p:nvSpPr>
          <p:spPr>
            <a:xfrm>
              <a:off x="-141504" y="2649875"/>
              <a:ext cx="3062451" cy="2522053"/>
            </a:xfrm>
            <a:custGeom>
              <a:rect b="b" l="l" r="r" t="t"/>
              <a:pathLst>
                <a:path extrusionOk="0" h="73403" w="89131">
                  <a:moveTo>
                    <a:pt x="0" y="0"/>
                  </a:moveTo>
                  <a:lnTo>
                    <a:pt x="0" y="12633"/>
                  </a:lnTo>
                  <a:lnTo>
                    <a:pt x="88523" y="73402"/>
                  </a:lnTo>
                  <a:lnTo>
                    <a:pt x="89130" y="73402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" name="Google Shape;1594;p2"/>
            <p:cNvSpPr/>
            <p:nvPr/>
          </p:nvSpPr>
          <p:spPr>
            <a:xfrm>
              <a:off x="-141504" y="3527782"/>
              <a:ext cx="3014589" cy="1644147"/>
            </a:xfrm>
            <a:custGeom>
              <a:rect b="b" l="l" r="r" t="t"/>
              <a:pathLst>
                <a:path extrusionOk="0" h="47852" w="87738">
                  <a:moveTo>
                    <a:pt x="0" y="0"/>
                  </a:moveTo>
                  <a:lnTo>
                    <a:pt x="0" y="11454"/>
                  </a:lnTo>
                  <a:lnTo>
                    <a:pt x="86570" y="47851"/>
                  </a:lnTo>
                  <a:lnTo>
                    <a:pt x="87737" y="4785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" name="Google Shape;1595;p2"/>
            <p:cNvSpPr/>
            <p:nvPr/>
          </p:nvSpPr>
          <p:spPr>
            <a:xfrm>
              <a:off x="-141504" y="4278423"/>
              <a:ext cx="2910688" cy="893506"/>
            </a:xfrm>
            <a:custGeom>
              <a:rect b="b" l="l" r="r" t="t"/>
              <a:pathLst>
                <a:path extrusionOk="0" h="26005" w="84714">
                  <a:moveTo>
                    <a:pt x="0" y="1"/>
                  </a:moveTo>
                  <a:lnTo>
                    <a:pt x="0" y="9740"/>
                  </a:lnTo>
                  <a:lnTo>
                    <a:pt x="81058" y="26004"/>
                  </a:lnTo>
                  <a:lnTo>
                    <a:pt x="84713" y="260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" name="Google Shape;1596;p2"/>
            <p:cNvSpPr/>
            <p:nvPr/>
          </p:nvSpPr>
          <p:spPr>
            <a:xfrm>
              <a:off x="-141504" y="4932584"/>
              <a:ext cx="2413616" cy="239345"/>
            </a:xfrm>
            <a:custGeom>
              <a:rect b="b" l="l" r="r" t="t"/>
              <a:pathLst>
                <a:path extrusionOk="0" h="6966" w="70247">
                  <a:moveTo>
                    <a:pt x="0" y="0"/>
                  </a:moveTo>
                  <a:lnTo>
                    <a:pt x="0" y="6965"/>
                  </a:lnTo>
                  <a:lnTo>
                    <a:pt x="70247" y="69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" name="Google Shape;1597;p2"/>
            <p:cNvSpPr/>
            <p:nvPr/>
          </p:nvSpPr>
          <p:spPr>
            <a:xfrm>
              <a:off x="3369676" y="4557830"/>
              <a:ext cx="3211776" cy="614098"/>
            </a:xfrm>
            <a:custGeom>
              <a:rect b="b" l="l" r="r" t="t"/>
              <a:pathLst>
                <a:path extrusionOk="0" h="17873" w="93477">
                  <a:moveTo>
                    <a:pt x="89024" y="1"/>
                  </a:moveTo>
                  <a:lnTo>
                    <a:pt x="0" y="17872"/>
                  </a:lnTo>
                  <a:lnTo>
                    <a:pt x="10799" y="17872"/>
                  </a:lnTo>
                  <a:lnTo>
                    <a:pt x="93476" y="9669"/>
                  </a:lnTo>
                  <a:lnTo>
                    <a:pt x="890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" name="Google Shape;1598;p2"/>
            <p:cNvSpPr/>
            <p:nvPr/>
          </p:nvSpPr>
          <p:spPr>
            <a:xfrm>
              <a:off x="3179842" y="3927446"/>
              <a:ext cx="3102548" cy="1244483"/>
            </a:xfrm>
            <a:custGeom>
              <a:rect b="b" l="l" r="r" t="t"/>
              <a:pathLst>
                <a:path extrusionOk="0" h="36220" w="90298">
                  <a:moveTo>
                    <a:pt x="86131" y="0"/>
                  </a:moveTo>
                  <a:lnTo>
                    <a:pt x="1" y="36219"/>
                  </a:lnTo>
                  <a:lnTo>
                    <a:pt x="1870" y="36219"/>
                  </a:lnTo>
                  <a:lnTo>
                    <a:pt x="90298" y="9073"/>
                  </a:lnTo>
                  <a:lnTo>
                    <a:pt x="861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" name="Google Shape;1599;p2"/>
            <p:cNvSpPr/>
            <p:nvPr/>
          </p:nvSpPr>
          <p:spPr>
            <a:xfrm>
              <a:off x="3112773" y="3294587"/>
              <a:ext cx="2882445" cy="1877341"/>
            </a:xfrm>
            <a:custGeom>
              <a:rect b="b" l="l" r="r" t="t"/>
              <a:pathLst>
                <a:path extrusionOk="0" h="54639" w="83892">
                  <a:moveTo>
                    <a:pt x="79606" y="0"/>
                  </a:moveTo>
                  <a:lnTo>
                    <a:pt x="0" y="54638"/>
                  </a:lnTo>
                  <a:lnTo>
                    <a:pt x="810" y="54638"/>
                  </a:lnTo>
                  <a:lnTo>
                    <a:pt x="83892" y="9323"/>
                  </a:lnTo>
                  <a:lnTo>
                    <a:pt x="796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" name="Google Shape;1600;p2"/>
            <p:cNvSpPr/>
            <p:nvPr/>
          </p:nvSpPr>
          <p:spPr>
            <a:xfrm>
              <a:off x="3075941" y="2634723"/>
              <a:ext cx="2617777" cy="2537205"/>
            </a:xfrm>
            <a:custGeom>
              <a:rect b="b" l="l" r="r" t="t"/>
              <a:pathLst>
                <a:path extrusionOk="0" h="73844" w="76189">
                  <a:moveTo>
                    <a:pt x="71855" y="1"/>
                  </a:moveTo>
                  <a:lnTo>
                    <a:pt x="70379" y="13"/>
                  </a:lnTo>
                  <a:lnTo>
                    <a:pt x="1" y="73843"/>
                  </a:lnTo>
                  <a:lnTo>
                    <a:pt x="477" y="73843"/>
                  </a:lnTo>
                  <a:lnTo>
                    <a:pt x="76189" y="9430"/>
                  </a:lnTo>
                  <a:lnTo>
                    <a:pt x="718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" name="Google Shape;1601;p2"/>
            <p:cNvSpPr/>
            <p:nvPr/>
          </p:nvSpPr>
          <p:spPr>
            <a:xfrm>
              <a:off x="3050996" y="2635960"/>
              <a:ext cx="1962002" cy="2535969"/>
            </a:xfrm>
            <a:custGeom>
              <a:rect b="b" l="l" r="r" t="t"/>
              <a:pathLst>
                <a:path extrusionOk="0" h="73808" w="57103">
                  <a:moveTo>
                    <a:pt x="57103" y="0"/>
                  </a:moveTo>
                  <a:lnTo>
                    <a:pt x="45089" y="36"/>
                  </a:lnTo>
                  <a:lnTo>
                    <a:pt x="1" y="73807"/>
                  </a:lnTo>
                  <a:lnTo>
                    <a:pt x="346" y="73807"/>
                  </a:lnTo>
                  <a:lnTo>
                    <a:pt x="5710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" name="Google Shape;1602;p2"/>
            <p:cNvSpPr/>
            <p:nvPr/>
          </p:nvSpPr>
          <p:spPr>
            <a:xfrm>
              <a:off x="3031377" y="2637987"/>
              <a:ext cx="1203973" cy="2533941"/>
            </a:xfrm>
            <a:custGeom>
              <a:rect b="b" l="l" r="r" t="t"/>
              <a:pathLst>
                <a:path extrusionOk="0" h="73749" w="35041">
                  <a:moveTo>
                    <a:pt x="35040" y="1"/>
                  </a:moveTo>
                  <a:lnTo>
                    <a:pt x="25360" y="37"/>
                  </a:lnTo>
                  <a:lnTo>
                    <a:pt x="0" y="73748"/>
                  </a:lnTo>
                  <a:lnTo>
                    <a:pt x="274" y="73748"/>
                  </a:lnTo>
                  <a:lnTo>
                    <a:pt x="350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" name="Google Shape;1603;p2"/>
            <p:cNvSpPr/>
            <p:nvPr/>
          </p:nvSpPr>
          <p:spPr>
            <a:xfrm>
              <a:off x="3014575" y="2639636"/>
              <a:ext cx="578090" cy="2532292"/>
            </a:xfrm>
            <a:custGeom>
              <a:rect b="b" l="l" r="r" t="t"/>
              <a:pathLst>
                <a:path extrusionOk="0" h="73701" w="16825">
                  <a:moveTo>
                    <a:pt x="16824" y="1"/>
                  </a:moveTo>
                  <a:lnTo>
                    <a:pt x="8204" y="36"/>
                  </a:lnTo>
                  <a:lnTo>
                    <a:pt x="1" y="73700"/>
                  </a:lnTo>
                  <a:lnTo>
                    <a:pt x="239" y="73700"/>
                  </a:lnTo>
                  <a:lnTo>
                    <a:pt x="1682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" name="Google Shape;1604;p2"/>
            <p:cNvSpPr/>
            <p:nvPr/>
          </p:nvSpPr>
          <p:spPr>
            <a:xfrm>
              <a:off x="-141504" y="2634723"/>
              <a:ext cx="6852626" cy="2537205"/>
            </a:xfrm>
            <a:custGeom>
              <a:rect b="b" l="l" r="r" t="t"/>
              <a:pathLst>
                <a:path extrusionOk="0" fill="none" h="73844" w="199442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cap="flat" cmpd="sng" w="29775">
              <a:solidFill>
                <a:srgbClr val="101D23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" name="Google Shape;1605;p2"/>
            <p:cNvSpPr/>
            <p:nvPr/>
          </p:nvSpPr>
          <p:spPr>
            <a:xfrm>
              <a:off x="-143978" y="2634723"/>
              <a:ext cx="6853863" cy="2537205"/>
            </a:xfrm>
            <a:custGeom>
              <a:rect b="b" l="l" r="r" t="t"/>
              <a:pathLst>
                <a:path extrusionOk="0" fill="none" h="73844" w="199478">
                  <a:moveTo>
                    <a:pt x="1" y="441"/>
                  </a:moveTo>
                  <a:lnTo>
                    <a:pt x="1" y="73843"/>
                  </a:lnTo>
                  <a:lnTo>
                    <a:pt x="199478" y="73843"/>
                  </a:lnTo>
                  <a:lnTo>
                    <a:pt x="165509" y="1"/>
                  </a:lnTo>
                  <a:close/>
                </a:path>
              </a:pathLst>
            </a:custGeom>
            <a:noFill/>
            <a:ln cap="flat" cmpd="sng" w="3875">
              <a:solidFill>
                <a:srgbClr val="101D23"/>
              </a:solidFill>
              <a:prstDash val="solid"/>
              <a:miter lim="11906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" name="Google Shape;1606;p2"/>
            <p:cNvSpPr/>
            <p:nvPr/>
          </p:nvSpPr>
          <p:spPr>
            <a:xfrm>
              <a:off x="-44165" y="2648226"/>
              <a:ext cx="2981055" cy="2523702"/>
            </a:xfrm>
            <a:custGeom>
              <a:rect b="b" l="l" r="r" t="t"/>
              <a:pathLst>
                <a:path extrusionOk="0" h="73451" w="86762">
                  <a:moveTo>
                    <a:pt x="16753" y="1"/>
                  </a:moveTo>
                  <a:lnTo>
                    <a:pt x="1" y="48"/>
                  </a:lnTo>
                  <a:lnTo>
                    <a:pt x="86297" y="73450"/>
                  </a:lnTo>
                  <a:lnTo>
                    <a:pt x="86762" y="73450"/>
                  </a:lnTo>
                  <a:lnTo>
                    <a:pt x="16753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" name="Google Shape;1607;p2"/>
            <p:cNvSpPr/>
            <p:nvPr/>
          </p:nvSpPr>
          <p:spPr>
            <a:xfrm>
              <a:off x="-141504" y="2634723"/>
              <a:ext cx="6852626" cy="2537205"/>
            </a:xfrm>
            <a:custGeom>
              <a:rect b="b" l="l" r="r" t="t"/>
              <a:pathLst>
                <a:path extrusionOk="0" fill="none" h="73844" w="199442">
                  <a:moveTo>
                    <a:pt x="0" y="441"/>
                  </a:moveTo>
                  <a:lnTo>
                    <a:pt x="0" y="73843"/>
                  </a:lnTo>
                  <a:lnTo>
                    <a:pt x="199442" y="73843"/>
                  </a:lnTo>
                  <a:lnTo>
                    <a:pt x="165497" y="1"/>
                  </a:lnTo>
                  <a:close/>
                </a:path>
              </a:pathLst>
            </a:custGeom>
            <a:noFill/>
            <a:ln cap="flat" cmpd="sng" w="29775">
              <a:solidFill>
                <a:schemeClr val="dk1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08" name="Google Shape;1608;p2"/>
          <p:cNvSpPr txBox="1"/>
          <p:nvPr>
            <p:ph type="ctrTitle"/>
          </p:nvPr>
        </p:nvSpPr>
        <p:spPr>
          <a:xfrm>
            <a:off x="2136925" y="1719548"/>
            <a:ext cx="5973900" cy="919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45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1609" name="Google Shape;1609;p2"/>
          <p:cNvSpPr txBox="1"/>
          <p:nvPr>
            <p:ph idx="1" type="subTitle"/>
          </p:nvPr>
        </p:nvSpPr>
        <p:spPr>
          <a:xfrm rot="-1384">
            <a:off x="2888100" y="2596933"/>
            <a:ext cx="4471500" cy="37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1800"/>
              <a:buNone/>
              <a:defRPr sz="1800"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2800"/>
              <a:buNone/>
              <a:defRPr sz="2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/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BIG_NUMBER">
    <p:bg>
      <p:bgPr>
        <a:solidFill>
          <a:schemeClr val="accent3"/>
        </a:solidFill>
      </p:bgPr>
    </p:bg>
    <p:spTree>
      <p:nvGrpSpPr>
        <p:cNvPr id="3291" name="Shape 32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92" name="Google Shape;3292;p11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3293" name="Google Shape;3293;p1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1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11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1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1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11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1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1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11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1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1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4" name="Google Shape;3304;p11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5" name="Google Shape;3305;p1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6" name="Google Shape;3306;p1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7" name="Google Shape;3307;p11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8" name="Google Shape;3308;p1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9" name="Google Shape;3309;p11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0" name="Google Shape;3310;p1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1" name="Google Shape;3311;p1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2" name="Google Shape;3312;p11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3" name="Google Shape;3313;p1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4" name="Google Shape;3314;p1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5" name="Google Shape;3315;p11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6" name="Google Shape;3316;p11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7" name="Google Shape;3317;p11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8" name="Google Shape;3318;p11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11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11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11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1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11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1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11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1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1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11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9" name="Google Shape;3329;p11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0" name="Google Shape;3330;p11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11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2" name="Google Shape;3332;p11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3" name="Google Shape;3333;p11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11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1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11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1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11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1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1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11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11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11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11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11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11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11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1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11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1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11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1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1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11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11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11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11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11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11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11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1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11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1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11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1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1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11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11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11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0" name="Google Shape;3370;p11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1" name="Google Shape;3371;p11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11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11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1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11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1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11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1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11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11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11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11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11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11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11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6" name="Google Shape;3386;p1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7" name="Google Shape;3387;p11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8" name="Google Shape;3388;p1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9" name="Google Shape;3389;p1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0" name="Google Shape;3390;p11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1" name="Google Shape;3391;p1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2" name="Google Shape;3392;p1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3" name="Google Shape;3393;p11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4" name="Google Shape;3394;p11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5" name="Google Shape;3395;p11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6" name="Google Shape;3396;p11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7" name="Google Shape;3397;p11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8" name="Google Shape;3398;p11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99" name="Google Shape;3399;p11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0" name="Google Shape;3400;p1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1" name="Google Shape;3401;p11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2" name="Google Shape;3402;p1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3" name="Google Shape;3403;p11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4" name="Google Shape;3404;p1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5" name="Google Shape;3405;p1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6" name="Google Shape;3406;p11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7" name="Google Shape;3407;p11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8" name="Google Shape;3408;p11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09" name="Google Shape;3409;p11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0" name="Google Shape;3410;p11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1" name="Google Shape;3411;p11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2" name="Google Shape;3412;p11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3" name="Google Shape;3413;p1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4" name="Google Shape;3414;p11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5" name="Google Shape;3415;p1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6" name="Google Shape;3416;p11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7" name="Google Shape;3417;p1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8" name="Google Shape;3418;p1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19" name="Google Shape;3419;p11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0" name="Google Shape;3420;p11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1" name="Google Shape;3421;p11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2" name="Google Shape;3422;p11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3" name="Google Shape;3423;p11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4" name="Google Shape;3424;p11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5" name="Google Shape;3425;p11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6" name="Google Shape;3426;p1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7" name="Google Shape;3427;p11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8" name="Google Shape;3428;p1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29" name="Google Shape;3429;p11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0" name="Google Shape;3430;p1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1" name="Google Shape;3431;p1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2" name="Google Shape;3432;p11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3" name="Google Shape;3433;p11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4" name="Google Shape;3434;p11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5" name="Google Shape;3435;p11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6" name="Google Shape;3436;p11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7" name="Google Shape;3437;p11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8" name="Google Shape;3438;p11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9" name="Google Shape;3439;p1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0" name="Google Shape;3440;p11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1" name="Google Shape;3441;p1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2" name="Google Shape;3442;p11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3" name="Google Shape;3443;p1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4" name="Google Shape;3444;p1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5" name="Google Shape;3445;p11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6" name="Google Shape;3446;p11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7" name="Google Shape;3447;p11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8" name="Google Shape;3448;p11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9" name="Google Shape;3449;p11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0" name="Google Shape;3450;p11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1" name="Google Shape;3451;p11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2" name="Google Shape;3452;p1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3" name="Google Shape;3453;p11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4" name="Google Shape;3454;p1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5" name="Google Shape;3455;p11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6" name="Google Shape;3456;p1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7" name="Google Shape;3457;p11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8" name="Google Shape;3458;p11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9" name="Google Shape;3459;p11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0" name="Google Shape;3460;p11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1" name="Google Shape;3461;p11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2" name="Google Shape;3462;p11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3" name="Google Shape;3463;p11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4" name="Google Shape;3464;p1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5" name="Google Shape;3465;p11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6" name="Google Shape;3466;p1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7" name="Google Shape;3467;p1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8" name="Google Shape;3468;p11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9" name="Google Shape;3469;p1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0" name="Google Shape;3470;p1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1" name="Google Shape;3471;p11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2" name="Google Shape;3472;p11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3" name="Google Shape;3473;p11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4" name="Google Shape;3474;p11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5" name="Google Shape;3475;p11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6" name="Google Shape;3476;p11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7" name="Google Shape;3477;p11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8" name="Google Shape;3478;p1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9" name="Google Shape;3479;p11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0" name="Google Shape;3480;p1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1" name="Google Shape;3481;p11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2" name="Google Shape;3482;p1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3" name="Google Shape;3483;p1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4" name="Google Shape;3484;p11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5" name="Google Shape;3485;p11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6" name="Google Shape;3486;p11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7" name="Google Shape;3487;p11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8" name="Google Shape;3488;p11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9" name="Google Shape;3489;p11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0" name="Google Shape;3490;p11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1" name="Google Shape;3491;p1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2" name="Google Shape;3492;p11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3" name="Google Shape;3493;p1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4" name="Google Shape;3494;p11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5" name="Google Shape;3495;p1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6" name="Google Shape;3496;p1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7" name="Google Shape;3497;p11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8" name="Google Shape;3498;p11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9" name="Google Shape;3499;p11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0" name="Google Shape;3500;p11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1" name="Google Shape;3501;p11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2" name="Google Shape;3502;p11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3" name="Google Shape;3503;p11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4" name="Google Shape;3504;p1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5" name="Google Shape;3505;p11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6" name="Google Shape;3506;p1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7" name="Google Shape;3507;p11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1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1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11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11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11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11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11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11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11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1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11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1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11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1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1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11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11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11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11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11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11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11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1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11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1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11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1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11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11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11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11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11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11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11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1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11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1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1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11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1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1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11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11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11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11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11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11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11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1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11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1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11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1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1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11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11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11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11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11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11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11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1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11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1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11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1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1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11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11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11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11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11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11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11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1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11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1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11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1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1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11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11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11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11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11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11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11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1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11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1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11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1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1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11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11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11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11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11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11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11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1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11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1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11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1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11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11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11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11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11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11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11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1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11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1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1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11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1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1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11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11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11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11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11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11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11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1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11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1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11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1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1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11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11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11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11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11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11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11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1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11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1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11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1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1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11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11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11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11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11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11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11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1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11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1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11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1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1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11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11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11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11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11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11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11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1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11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1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11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1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1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11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11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11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11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11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11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11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1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11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1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11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1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11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11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11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11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11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11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11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1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11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1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1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11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1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1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11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11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11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11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11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11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11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1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11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1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11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1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1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11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11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11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11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11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11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11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1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11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1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11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1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1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11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11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11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11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11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11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11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1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11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1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11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1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1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11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11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11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11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11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11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11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1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11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1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11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1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1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11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11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11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11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11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11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11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1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11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1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11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1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11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11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11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11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11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11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11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1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11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1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1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11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1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1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11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11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11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11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11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11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11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1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11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1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11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1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1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11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11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11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11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11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11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11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1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11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1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11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1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1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11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11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11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11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11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11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11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1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11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1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11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1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1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11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11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11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11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11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11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11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1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11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1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11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1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1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11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11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11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11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11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11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11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1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11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1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11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1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11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11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11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11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11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11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11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1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11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1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1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11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1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1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11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11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11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11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11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11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11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1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11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1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11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1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1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11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11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11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11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11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11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11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1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11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1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11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1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1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11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11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11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11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11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11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11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1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11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1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11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1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1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11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11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11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11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11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11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11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1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11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1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11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1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1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11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11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11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11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11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11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11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1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11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1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11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1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11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11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11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11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11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11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11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1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11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1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1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11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1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1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11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11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11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11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11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11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11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1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11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1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11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1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1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11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11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11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11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11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11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11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1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11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1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11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1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1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11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11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11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11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11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11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11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1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11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1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11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1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1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11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11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11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11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11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11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11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1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11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1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11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1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1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11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11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11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11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11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11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11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1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11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1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11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1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11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11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11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11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11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11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11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1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11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1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1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11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1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11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11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11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11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11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1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11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1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11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11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11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11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11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1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11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1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11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11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11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11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11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1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11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1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11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11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11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11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11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1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11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1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11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11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11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11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11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1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11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11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11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11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11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1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11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1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11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1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11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1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11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1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1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11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11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11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11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11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1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11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1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11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11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11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11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11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11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11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1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11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1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11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1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11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11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11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11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11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1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11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1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1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11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11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11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11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11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1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11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1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11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11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11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11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11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11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11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1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11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1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11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1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11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11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11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11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11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1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11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1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1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11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11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11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11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11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1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11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1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11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11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11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11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11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11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11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1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11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1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11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1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11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11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11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11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11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1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11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1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1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11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11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11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11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11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1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11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1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11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11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11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11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11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11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11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1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11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1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11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1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11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11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11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11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11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1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11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1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1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11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11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11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11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11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1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11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1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11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11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11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11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11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11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11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1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11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1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11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1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11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11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11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11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11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1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11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1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1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11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11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11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11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11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1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11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1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11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11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11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11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11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11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11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1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11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1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11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1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11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11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11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11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11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1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11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1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1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11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11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11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11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11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1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11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1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11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11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11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11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11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11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11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1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11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1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11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1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11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11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11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11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11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1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11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1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1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11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11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11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11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11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1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11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1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11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11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11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11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11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11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11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1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11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1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11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1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11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11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11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11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11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1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11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1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1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11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11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11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11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11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1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11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1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11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11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11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11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11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11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11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1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11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1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11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1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11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11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11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11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11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1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11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1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1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11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11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11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11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1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11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11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11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11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11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1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11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11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11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11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1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11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1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1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11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1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1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11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1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1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11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1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1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11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1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1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11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1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11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1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1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11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1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1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11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11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11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11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11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11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11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1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11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1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11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1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1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11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11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11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11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11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11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11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1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11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1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11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1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1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11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11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11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11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11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11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11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1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11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1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11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1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1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11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11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11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11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11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11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11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1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11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1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11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1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1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11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11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11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11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11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11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11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1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11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1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11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1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11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11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11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11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11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11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11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1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11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1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1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11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1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1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11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11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11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11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11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11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11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1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11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1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11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1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1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0" name="Google Shape;4460;p11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1" name="Google Shape;4461;p11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2" name="Google Shape;4462;p11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3" name="Google Shape;4463;p11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4" name="Google Shape;4464;p11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11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6" name="Google Shape;4466;p11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7" name="Google Shape;4467;p1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8" name="Google Shape;4468;p11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9" name="Google Shape;4469;p1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0" name="Google Shape;4470;p11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1" name="Google Shape;4471;p1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2" name="Google Shape;4472;p1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3" name="Google Shape;4473;p11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4" name="Google Shape;4474;p11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5" name="Google Shape;4475;p11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6" name="Google Shape;4476;p11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7" name="Google Shape;4477;p11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8" name="Google Shape;4478;p11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9" name="Google Shape;4479;p11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0" name="Google Shape;4480;p1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1" name="Google Shape;4481;p11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2" name="Google Shape;4482;p1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3" name="Google Shape;4483;p11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4" name="Google Shape;4484;p1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5" name="Google Shape;4485;p1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6" name="Google Shape;4486;p11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7" name="Google Shape;4487;p11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8" name="Google Shape;4488;p11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9" name="Google Shape;4489;p11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0" name="Google Shape;4490;p11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1" name="Google Shape;4491;p11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2" name="Google Shape;4492;p11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3" name="Google Shape;4493;p1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4" name="Google Shape;4494;p11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5" name="Google Shape;4495;p1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6" name="Google Shape;4496;p11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7" name="Google Shape;4497;p1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8" name="Google Shape;4498;p1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9" name="Google Shape;4499;p11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0" name="Google Shape;4500;p11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1" name="Google Shape;4501;p11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2" name="Google Shape;4502;p11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3" name="Google Shape;4503;p11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4" name="Google Shape;4504;p11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5" name="Google Shape;4505;p11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6" name="Google Shape;4506;p1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7" name="Google Shape;4507;p11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8" name="Google Shape;4508;p1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9" name="Google Shape;4509;p11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0" name="Google Shape;4510;p1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1" name="Google Shape;4511;p11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2" name="Google Shape;4512;p11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3" name="Google Shape;4513;p11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4" name="Google Shape;4514;p11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5" name="Google Shape;4515;p11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6" name="Google Shape;4516;p11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11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1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9" name="Google Shape;4519;p11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0" name="Google Shape;4520;p1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1" name="Google Shape;4521;p1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2" name="Google Shape;4522;p11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3" name="Google Shape;4523;p1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4" name="Google Shape;4524;p1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5" name="Google Shape;4525;p11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6" name="Google Shape;4526;p11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7" name="Google Shape;4527;p11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8" name="Google Shape;4528;p11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9" name="Google Shape;4529;p11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0" name="Google Shape;4530;p11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1" name="Google Shape;4531;p11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2" name="Google Shape;4532;p1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3" name="Google Shape;4533;p11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4" name="Google Shape;4534;p1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5" name="Google Shape;4535;p11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6" name="Google Shape;4536;p1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1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11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11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11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11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11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11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11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1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11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1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11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1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1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11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11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11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11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11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11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11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8" name="Google Shape;4558;p1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9" name="Google Shape;4559;p11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0" name="Google Shape;4560;p1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1" name="Google Shape;4561;p11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2" name="Google Shape;4562;p1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3" name="Google Shape;4563;p1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4" name="Google Shape;4564;p11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5" name="Google Shape;4565;p11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6" name="Google Shape;4566;p11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7" name="Google Shape;4567;p11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11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11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11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1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11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1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4" name="Google Shape;4574;p11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5" name="Google Shape;4575;p1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6" name="Google Shape;4576;p1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7" name="Google Shape;4577;p11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8" name="Google Shape;4578;p11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9" name="Google Shape;4579;p11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11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11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11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11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1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11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1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11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1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11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11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11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11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11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11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11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1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11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1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1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11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1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1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11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11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11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11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11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8" name="Google Shape;4608;p11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9" name="Google Shape;4609;p11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0" name="Google Shape;4610;p1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1" name="Google Shape;4611;p11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2" name="Google Shape;4612;p1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3" name="Google Shape;4613;p11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4" name="Google Shape;4614;p1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5" name="Google Shape;4615;p1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6" name="Google Shape;4616;p11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7" name="Google Shape;4617;p11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8" name="Google Shape;4618;p11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11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11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11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11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1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11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1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6" name="Google Shape;4626;p11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7" name="Google Shape;4627;p1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8" name="Google Shape;4628;p1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9" name="Google Shape;4629;p11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0" name="Google Shape;4630;p11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1" name="Google Shape;4631;p11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11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11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11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11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1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11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1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9" name="Google Shape;4639;p11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0" name="Google Shape;4640;p1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1" name="Google Shape;4641;p1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2" name="Google Shape;4642;p11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3" name="Google Shape;4643;p11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4" name="Google Shape;4644;p11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11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11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11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11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1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11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1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11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1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1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11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11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11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11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11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11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11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1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11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1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11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1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11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11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11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11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11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11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11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1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11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1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1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11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1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11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11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11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11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11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11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6" name="Google Shape;4686;p11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7" name="Google Shape;4687;p1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8" name="Google Shape;4688;p11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9" name="Google Shape;4689;p1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11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11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11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11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11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11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11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1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11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1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11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11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11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11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11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11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11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1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11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1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11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11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11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11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11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11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11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1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11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1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11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11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11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11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4" name="Google Shape;4724;p11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5" name="Google Shape;4725;p11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6" name="Google Shape;4726;p11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7" name="Google Shape;4727;p1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8" name="Google Shape;4728;p11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9" name="Google Shape;4729;p11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0" name="Google Shape;4730;p11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1" name="Google Shape;4731;p11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2" name="Google Shape;4732;p11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3" name="Google Shape;4733;p11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4" name="Google Shape;4734;p11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5" name="Google Shape;4735;p1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6" name="Google Shape;4736;p11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7" name="Google Shape;4737;p1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8" name="Google Shape;4738;p11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9" name="Google Shape;4739;p1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0" name="Google Shape;4740;p11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1" name="Google Shape;4741;p1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2" name="Google Shape;4742;p11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3" name="Google Shape;4743;p1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4" name="Google Shape;4744;p1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5" name="Google Shape;4745;p11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6" name="Google Shape;4746;p11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7" name="Google Shape;4747;p11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8" name="Google Shape;4748;p11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9" name="Google Shape;4749;p11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0" name="Google Shape;4750;p1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1" name="Google Shape;4751;p11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2" name="Google Shape;4752;p1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3" name="Google Shape;4753;p11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4" name="Google Shape;4754;p11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5" name="Google Shape;4755;p11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6" name="Google Shape;4756;p11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7" name="Google Shape;4757;p11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8" name="Google Shape;4758;p11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9" name="Google Shape;4759;p11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0" name="Google Shape;4760;p1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1" name="Google Shape;4761;p11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2" name="Google Shape;4762;p1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3" name="Google Shape;4763;p11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4" name="Google Shape;4764;p1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5" name="Google Shape;4765;p11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6" name="Google Shape;4766;p11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7" name="Google Shape;4767;p11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8" name="Google Shape;4768;p11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9" name="Google Shape;4769;p11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0" name="Google Shape;4770;p1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1" name="Google Shape;4771;p11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2" name="Google Shape;4772;p1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3" name="Google Shape;4773;p1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4" name="Google Shape;4774;p11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5" name="Google Shape;4775;p11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6" name="Google Shape;4776;p11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7" name="Google Shape;4777;p11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8" name="Google Shape;4778;p11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9" name="Google Shape;4779;p1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0" name="Google Shape;4780;p11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1" name="Google Shape;4781;p1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2" name="Google Shape;4782;p11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3" name="Google Shape;4783;p11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4" name="Google Shape;4784;p11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5" name="Google Shape;4785;p11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6" name="Google Shape;4786;p11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7" name="Google Shape;4787;p11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8" name="Google Shape;4788;p11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9" name="Google Shape;4789;p1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0" name="Google Shape;4790;p11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1" name="Google Shape;4791;p1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2" name="Google Shape;4792;p11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3" name="Google Shape;4793;p1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4" name="Google Shape;4794;p11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5" name="Google Shape;4795;p11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6" name="Google Shape;4796;p11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7" name="Google Shape;4797;p11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8" name="Google Shape;4798;p11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9" name="Google Shape;4799;p1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0" name="Google Shape;4800;p11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1" name="Google Shape;4801;p1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2" name="Google Shape;4802;p1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3" name="Google Shape;4803;p11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4" name="Google Shape;4804;p11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5" name="Google Shape;4805;p11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6" name="Google Shape;4806;p11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7" name="Google Shape;4807;p11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8" name="Google Shape;4808;p1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9" name="Google Shape;4809;p11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0" name="Google Shape;4810;p1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1" name="Google Shape;4811;p11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2" name="Google Shape;4812;p11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3" name="Google Shape;4813;p11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4" name="Google Shape;4814;p11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5" name="Google Shape;4815;p11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6" name="Google Shape;4816;p11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7" name="Google Shape;4817;p11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8" name="Google Shape;4818;p1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9" name="Google Shape;4819;p11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0" name="Google Shape;4820;p1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1" name="Google Shape;4821;p11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2" name="Google Shape;4822;p1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3" name="Google Shape;4823;p11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4" name="Google Shape;4824;p11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5" name="Google Shape;4825;p11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6" name="Google Shape;4826;p11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7" name="Google Shape;4827;p11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8" name="Google Shape;4828;p1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9" name="Google Shape;4829;p11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0" name="Google Shape;4830;p1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1" name="Google Shape;4831;p1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2" name="Google Shape;4832;p11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3" name="Google Shape;4833;p11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4" name="Google Shape;4834;p11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5" name="Google Shape;4835;p11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6" name="Google Shape;4836;p11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7" name="Google Shape;4837;p1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8" name="Google Shape;4838;p11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9" name="Google Shape;4839;p1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0" name="Google Shape;4840;p11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1" name="Google Shape;4841;p11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2" name="Google Shape;4842;p11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3" name="Google Shape;4843;p11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4" name="Google Shape;4844;p11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5" name="Google Shape;4845;p11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6" name="Google Shape;4846;p11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7" name="Google Shape;4847;p1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8" name="Google Shape;4848;p11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9" name="Google Shape;4849;p1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0" name="Google Shape;4850;p11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1" name="Google Shape;4851;p1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2" name="Google Shape;4852;p11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3" name="Google Shape;4853;p11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4" name="Google Shape;4854;p11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5" name="Google Shape;4855;p11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6" name="Google Shape;4856;p11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7" name="Google Shape;4857;p1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8" name="Google Shape;4858;p11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9" name="Google Shape;4859;p1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0" name="Google Shape;4860;p1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1" name="Google Shape;4861;p11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2" name="Google Shape;4862;p11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3" name="Google Shape;4863;p11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4" name="Google Shape;4864;p11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5" name="Google Shape;4865;p11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6" name="Google Shape;4866;p1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7" name="Google Shape;4867;p11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8" name="Google Shape;4868;p11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9" name="Google Shape;4869;p11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0" name="Google Shape;4870;p11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1" name="Google Shape;4871;p11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2" name="Google Shape;4872;p11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3" name="Google Shape;4873;p11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4" name="Google Shape;4874;p1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5" name="Google Shape;4875;p11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6" name="Google Shape;4876;p11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7" name="Google Shape;4877;p11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8" name="Google Shape;4878;p11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9" name="Google Shape;4879;p11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0" name="Google Shape;4880;p1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1" name="Google Shape;4881;p11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882" name="Google Shape;4882;p11"/>
          <p:cNvSpPr txBox="1"/>
          <p:nvPr>
            <p:ph hasCustomPrompt="1" type="title"/>
          </p:nvPr>
        </p:nvSpPr>
        <p:spPr>
          <a:xfrm>
            <a:off x="1028700" y="1695450"/>
            <a:ext cx="7105500" cy="13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4883" name="Google Shape;4883;p11"/>
          <p:cNvSpPr txBox="1"/>
          <p:nvPr>
            <p:ph idx="1" type="subTitle"/>
          </p:nvPr>
        </p:nvSpPr>
        <p:spPr>
          <a:xfrm>
            <a:off x="1885950" y="2905125"/>
            <a:ext cx="5372100" cy="3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 type="blank">
  <p:cSld name="BLANK">
    <p:bg>
      <p:bgPr>
        <a:solidFill>
          <a:schemeClr val="lt1"/>
        </a:solidFill>
      </p:bgPr>
    </p:bg>
    <p:spTree>
      <p:nvGrpSpPr>
        <p:cNvPr id="4884" name="Shape 48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>
  <p:cSld name="CUSTOM_36">
    <p:spTree>
      <p:nvGrpSpPr>
        <p:cNvPr id="4885" name="Shape 48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886" name="Google Shape;4886;p13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4887" name="Google Shape;4887;p13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8" name="Google Shape;4888;p13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9" name="Google Shape;4889;p13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0" name="Google Shape;4890;p13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1" name="Google Shape;4891;p13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2" name="Google Shape;4892;p13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3" name="Google Shape;4893;p13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4" name="Google Shape;4894;p13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5" name="Google Shape;4895;p13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6" name="Google Shape;4896;p13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7" name="Google Shape;4897;p13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8" name="Google Shape;4898;p13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9" name="Google Shape;4899;p13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0" name="Google Shape;4900;p13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1" name="Google Shape;4901;p13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02" name="Google Shape;4902;p13"/>
          <p:cNvSpPr txBox="1"/>
          <p:nvPr>
            <p:ph type="title"/>
          </p:nvPr>
        </p:nvSpPr>
        <p:spPr>
          <a:xfrm>
            <a:off x="1661550" y="528671"/>
            <a:ext cx="5820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903" name="Google Shape;4903;p13"/>
          <p:cNvSpPr txBox="1"/>
          <p:nvPr>
            <p:ph hasCustomPrompt="1" idx="2" type="title"/>
          </p:nvPr>
        </p:nvSpPr>
        <p:spPr>
          <a:xfrm>
            <a:off x="1485900" y="1493621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04" name="Google Shape;4904;p13"/>
          <p:cNvSpPr txBox="1"/>
          <p:nvPr>
            <p:ph idx="1" type="subTitle"/>
          </p:nvPr>
        </p:nvSpPr>
        <p:spPr>
          <a:xfrm>
            <a:off x="946350" y="20669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05" name="Google Shape;4905;p13"/>
          <p:cNvSpPr txBox="1"/>
          <p:nvPr>
            <p:ph idx="3" type="subTitle"/>
          </p:nvPr>
        </p:nvSpPr>
        <p:spPr>
          <a:xfrm>
            <a:off x="946350" y="241529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06" name="Google Shape;4906;p13"/>
          <p:cNvSpPr txBox="1"/>
          <p:nvPr>
            <p:ph hasCustomPrompt="1" idx="4" type="title"/>
          </p:nvPr>
        </p:nvSpPr>
        <p:spPr>
          <a:xfrm>
            <a:off x="3933750" y="1492205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07" name="Google Shape;4907;p13"/>
          <p:cNvSpPr txBox="1"/>
          <p:nvPr>
            <p:ph idx="5" type="subTitle"/>
          </p:nvPr>
        </p:nvSpPr>
        <p:spPr>
          <a:xfrm>
            <a:off x="3410850" y="20669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08" name="Google Shape;4908;p13"/>
          <p:cNvSpPr txBox="1"/>
          <p:nvPr>
            <p:ph idx="6" type="subTitle"/>
          </p:nvPr>
        </p:nvSpPr>
        <p:spPr>
          <a:xfrm>
            <a:off x="3410925" y="241529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09" name="Google Shape;4909;p13"/>
          <p:cNvSpPr txBox="1"/>
          <p:nvPr>
            <p:ph hasCustomPrompt="1" idx="7" type="title"/>
          </p:nvPr>
        </p:nvSpPr>
        <p:spPr>
          <a:xfrm>
            <a:off x="6381600" y="1492205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10" name="Google Shape;4910;p13"/>
          <p:cNvSpPr txBox="1"/>
          <p:nvPr>
            <p:ph idx="8" type="subTitle"/>
          </p:nvPr>
        </p:nvSpPr>
        <p:spPr>
          <a:xfrm>
            <a:off x="5875350" y="2065500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11" name="Google Shape;4911;p13"/>
          <p:cNvSpPr txBox="1"/>
          <p:nvPr>
            <p:ph idx="9" type="subTitle"/>
          </p:nvPr>
        </p:nvSpPr>
        <p:spPr>
          <a:xfrm>
            <a:off x="5875500" y="241529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12" name="Google Shape;4912;p13"/>
          <p:cNvSpPr txBox="1"/>
          <p:nvPr>
            <p:ph hasCustomPrompt="1" idx="13" type="title"/>
          </p:nvPr>
        </p:nvSpPr>
        <p:spPr>
          <a:xfrm>
            <a:off x="1485900" y="31285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13" name="Google Shape;4913;p13"/>
          <p:cNvSpPr txBox="1"/>
          <p:nvPr>
            <p:ph idx="14" type="subTitle"/>
          </p:nvPr>
        </p:nvSpPr>
        <p:spPr>
          <a:xfrm>
            <a:off x="946350" y="36993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14" name="Google Shape;4914;p13"/>
          <p:cNvSpPr txBox="1"/>
          <p:nvPr>
            <p:ph idx="15" type="subTitle"/>
          </p:nvPr>
        </p:nvSpPr>
        <p:spPr>
          <a:xfrm>
            <a:off x="946350" y="404627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15" name="Google Shape;4915;p13"/>
          <p:cNvSpPr txBox="1"/>
          <p:nvPr>
            <p:ph hasCustomPrompt="1" idx="16" type="title"/>
          </p:nvPr>
        </p:nvSpPr>
        <p:spPr>
          <a:xfrm>
            <a:off x="3933750" y="31285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16" name="Google Shape;4916;p13"/>
          <p:cNvSpPr txBox="1"/>
          <p:nvPr>
            <p:ph idx="17" type="subTitle"/>
          </p:nvPr>
        </p:nvSpPr>
        <p:spPr>
          <a:xfrm>
            <a:off x="3427650" y="36993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17" name="Google Shape;4917;p13"/>
          <p:cNvSpPr txBox="1"/>
          <p:nvPr>
            <p:ph idx="18" type="subTitle"/>
          </p:nvPr>
        </p:nvSpPr>
        <p:spPr>
          <a:xfrm>
            <a:off x="3410925" y="404627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4918" name="Google Shape;4918;p13"/>
          <p:cNvSpPr txBox="1"/>
          <p:nvPr>
            <p:ph hasCustomPrompt="1" idx="19" type="title"/>
          </p:nvPr>
        </p:nvSpPr>
        <p:spPr>
          <a:xfrm>
            <a:off x="6381600" y="31285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600"/>
              <a:buNone/>
              <a:defRPr sz="36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19" name="Google Shape;4919;p13"/>
          <p:cNvSpPr txBox="1"/>
          <p:nvPr>
            <p:ph idx="20" type="subTitle"/>
          </p:nvPr>
        </p:nvSpPr>
        <p:spPr>
          <a:xfrm>
            <a:off x="5908950" y="36993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20" name="Google Shape;4920;p13"/>
          <p:cNvSpPr txBox="1"/>
          <p:nvPr>
            <p:ph idx="21" type="subTitle"/>
          </p:nvPr>
        </p:nvSpPr>
        <p:spPr>
          <a:xfrm>
            <a:off x="5875500" y="404627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 1">
  <p:cSld name="CUSTOM_37">
    <p:bg>
      <p:bgPr>
        <a:solidFill>
          <a:schemeClr val="accent1"/>
        </a:solidFill>
      </p:bgPr>
    </p:bg>
    <p:spTree>
      <p:nvGrpSpPr>
        <p:cNvPr id="4921" name="Shape 4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22" name="Google Shape;4922;p14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4923" name="Google Shape;4923;p14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4" name="Google Shape;4924;p14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5" name="Google Shape;4925;p14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6" name="Google Shape;4926;p14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7" name="Google Shape;4927;p14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8" name="Google Shape;4928;p14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9" name="Google Shape;4929;p14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0" name="Google Shape;4930;p14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1" name="Google Shape;4931;p14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2" name="Google Shape;4932;p14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3" name="Google Shape;4933;p14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4" name="Google Shape;4934;p14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935" name="Google Shape;4935;p14"/>
          <p:cNvSpPr txBox="1"/>
          <p:nvPr>
            <p:ph type="title"/>
          </p:nvPr>
        </p:nvSpPr>
        <p:spPr>
          <a:xfrm>
            <a:off x="1661550" y="528671"/>
            <a:ext cx="5820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4936" name="Google Shape;4936;p14"/>
          <p:cNvSpPr txBox="1"/>
          <p:nvPr>
            <p:ph hasCustomPrompt="1" idx="2" type="title"/>
          </p:nvPr>
        </p:nvSpPr>
        <p:spPr>
          <a:xfrm>
            <a:off x="968644" y="2097275"/>
            <a:ext cx="9123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37" name="Google Shape;4937;p14"/>
          <p:cNvSpPr txBox="1"/>
          <p:nvPr>
            <p:ph idx="1" type="subTitle"/>
          </p:nvPr>
        </p:nvSpPr>
        <p:spPr>
          <a:xfrm>
            <a:off x="1935542" y="1845616"/>
            <a:ext cx="23610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38" name="Google Shape;4938;p14"/>
          <p:cNvSpPr txBox="1"/>
          <p:nvPr>
            <p:ph idx="3" type="subTitle"/>
          </p:nvPr>
        </p:nvSpPr>
        <p:spPr>
          <a:xfrm>
            <a:off x="1935542" y="2193985"/>
            <a:ext cx="23610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4939" name="Google Shape;4939;p14"/>
          <p:cNvSpPr txBox="1"/>
          <p:nvPr>
            <p:ph hasCustomPrompt="1" idx="4" type="title"/>
          </p:nvPr>
        </p:nvSpPr>
        <p:spPr>
          <a:xfrm>
            <a:off x="4851575" y="2097275"/>
            <a:ext cx="9123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40" name="Google Shape;4940;p14"/>
          <p:cNvSpPr txBox="1"/>
          <p:nvPr>
            <p:ph idx="5" type="subTitle"/>
          </p:nvPr>
        </p:nvSpPr>
        <p:spPr>
          <a:xfrm>
            <a:off x="5814356" y="1845616"/>
            <a:ext cx="23610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41" name="Google Shape;4941;p14"/>
          <p:cNvSpPr txBox="1"/>
          <p:nvPr>
            <p:ph idx="6" type="subTitle"/>
          </p:nvPr>
        </p:nvSpPr>
        <p:spPr>
          <a:xfrm>
            <a:off x="5814356" y="2193985"/>
            <a:ext cx="23610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4942" name="Google Shape;4942;p14"/>
          <p:cNvSpPr txBox="1"/>
          <p:nvPr>
            <p:ph hasCustomPrompt="1" idx="7" type="title"/>
          </p:nvPr>
        </p:nvSpPr>
        <p:spPr>
          <a:xfrm>
            <a:off x="968644" y="3715954"/>
            <a:ext cx="9123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43" name="Google Shape;4943;p14"/>
          <p:cNvSpPr txBox="1"/>
          <p:nvPr>
            <p:ph idx="8" type="subTitle"/>
          </p:nvPr>
        </p:nvSpPr>
        <p:spPr>
          <a:xfrm>
            <a:off x="1935542" y="3478016"/>
            <a:ext cx="23610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44" name="Google Shape;4944;p14"/>
          <p:cNvSpPr txBox="1"/>
          <p:nvPr>
            <p:ph idx="9" type="subTitle"/>
          </p:nvPr>
        </p:nvSpPr>
        <p:spPr>
          <a:xfrm>
            <a:off x="1935542" y="3824966"/>
            <a:ext cx="23610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4945" name="Google Shape;4945;p14"/>
          <p:cNvSpPr txBox="1"/>
          <p:nvPr>
            <p:ph hasCustomPrompt="1" idx="13" type="title"/>
          </p:nvPr>
        </p:nvSpPr>
        <p:spPr>
          <a:xfrm>
            <a:off x="4851575" y="3715954"/>
            <a:ext cx="9123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 sz="3600">
                <a:solidFill>
                  <a:schemeClr val="dk2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4946" name="Google Shape;4946;p14"/>
          <p:cNvSpPr txBox="1"/>
          <p:nvPr>
            <p:ph idx="14" type="subTitle"/>
          </p:nvPr>
        </p:nvSpPr>
        <p:spPr>
          <a:xfrm>
            <a:off x="5814310" y="3478016"/>
            <a:ext cx="23610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4947" name="Google Shape;4947;p14"/>
          <p:cNvSpPr txBox="1"/>
          <p:nvPr>
            <p:ph idx="15" type="subTitle"/>
          </p:nvPr>
        </p:nvSpPr>
        <p:spPr>
          <a:xfrm>
            <a:off x="5814310" y="3824966"/>
            <a:ext cx="23610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>
  <p:cSld name="CUSTOM_5">
    <p:bg>
      <p:bgPr>
        <a:solidFill>
          <a:schemeClr val="accent3"/>
        </a:solidFill>
      </p:bgPr>
    </p:bg>
    <p:spTree>
      <p:nvGrpSpPr>
        <p:cNvPr id="4948" name="Shape 4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49" name="Google Shape;4949;p15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4950" name="Google Shape;4950;p1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1" name="Google Shape;4951;p1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2" name="Google Shape;4952;p15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3" name="Google Shape;4953;p1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4" name="Google Shape;4954;p1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5" name="Google Shape;4955;p15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6" name="Google Shape;4956;p1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7" name="Google Shape;4957;p1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8" name="Google Shape;4958;p15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9" name="Google Shape;4959;p1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0" name="Google Shape;4960;p1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1" name="Google Shape;4961;p15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2" name="Google Shape;4962;p1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3" name="Google Shape;4963;p1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4" name="Google Shape;4964;p15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5" name="Google Shape;4965;p1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6" name="Google Shape;4966;p15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7" name="Google Shape;4967;p1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8" name="Google Shape;4968;p1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9" name="Google Shape;4969;p15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0" name="Google Shape;4970;p1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1" name="Google Shape;4971;p1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2" name="Google Shape;4972;p15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3" name="Google Shape;4973;p15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4" name="Google Shape;4974;p15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5" name="Google Shape;4975;p15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6" name="Google Shape;4976;p15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7" name="Google Shape;4977;p15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8" name="Google Shape;4978;p15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9" name="Google Shape;4979;p1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0" name="Google Shape;4980;p15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1" name="Google Shape;4981;p1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2" name="Google Shape;4982;p15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3" name="Google Shape;4983;p1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4" name="Google Shape;4984;p1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5" name="Google Shape;4985;p15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6" name="Google Shape;4986;p15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7" name="Google Shape;4987;p15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8" name="Google Shape;4988;p15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9" name="Google Shape;4989;p15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0" name="Google Shape;4990;p15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1" name="Google Shape;4991;p15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2" name="Google Shape;4992;p1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3" name="Google Shape;4993;p15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4" name="Google Shape;4994;p1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5" name="Google Shape;4995;p15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6" name="Google Shape;4996;p1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7" name="Google Shape;4997;p1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8" name="Google Shape;4998;p15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9" name="Google Shape;4999;p15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0" name="Google Shape;5000;p15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1" name="Google Shape;5001;p15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2" name="Google Shape;5002;p15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3" name="Google Shape;5003;p15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4" name="Google Shape;5004;p15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5" name="Google Shape;5005;p1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6" name="Google Shape;5006;p15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7" name="Google Shape;5007;p1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8" name="Google Shape;5008;p15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9" name="Google Shape;5009;p1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0" name="Google Shape;5010;p1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1" name="Google Shape;5011;p15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2" name="Google Shape;5012;p15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3" name="Google Shape;5013;p15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4" name="Google Shape;5014;p15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5" name="Google Shape;5015;p15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6" name="Google Shape;5016;p15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7" name="Google Shape;5017;p15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8" name="Google Shape;5018;p1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9" name="Google Shape;5019;p15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0" name="Google Shape;5020;p1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1" name="Google Shape;5021;p15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2" name="Google Shape;5022;p1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3" name="Google Shape;5023;p1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4" name="Google Shape;5024;p15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5" name="Google Shape;5025;p15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6" name="Google Shape;5026;p15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7" name="Google Shape;5027;p15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8" name="Google Shape;5028;p15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9" name="Google Shape;5029;p15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0" name="Google Shape;5030;p15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1" name="Google Shape;5031;p1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2" name="Google Shape;5032;p15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3" name="Google Shape;5033;p1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4" name="Google Shape;5034;p15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5" name="Google Shape;5035;p1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6" name="Google Shape;5036;p15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7" name="Google Shape;5037;p15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8" name="Google Shape;5038;p15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9" name="Google Shape;5039;p15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0" name="Google Shape;5040;p15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1" name="Google Shape;5041;p15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2" name="Google Shape;5042;p15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3" name="Google Shape;5043;p1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4" name="Google Shape;5044;p15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5" name="Google Shape;5045;p1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6" name="Google Shape;5046;p1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7" name="Google Shape;5047;p15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8" name="Google Shape;5048;p1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9" name="Google Shape;5049;p1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0" name="Google Shape;5050;p15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1" name="Google Shape;5051;p15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2" name="Google Shape;5052;p15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3" name="Google Shape;5053;p15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4" name="Google Shape;5054;p15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5" name="Google Shape;5055;p15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6" name="Google Shape;5056;p15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7" name="Google Shape;5057;p1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8" name="Google Shape;5058;p15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9" name="Google Shape;5059;p1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0" name="Google Shape;5060;p15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1" name="Google Shape;5061;p1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2" name="Google Shape;5062;p1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3" name="Google Shape;5063;p15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4" name="Google Shape;5064;p15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5" name="Google Shape;5065;p15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6" name="Google Shape;5066;p15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7" name="Google Shape;5067;p15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8" name="Google Shape;5068;p15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9" name="Google Shape;5069;p15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0" name="Google Shape;5070;p1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1" name="Google Shape;5071;p15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2" name="Google Shape;5072;p1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3" name="Google Shape;5073;p15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4" name="Google Shape;5074;p1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5" name="Google Shape;5075;p1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6" name="Google Shape;5076;p15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7" name="Google Shape;5077;p15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8" name="Google Shape;5078;p15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9" name="Google Shape;5079;p15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0" name="Google Shape;5080;p15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1" name="Google Shape;5081;p15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2" name="Google Shape;5082;p15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3" name="Google Shape;5083;p1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4" name="Google Shape;5084;p15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5" name="Google Shape;5085;p1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6" name="Google Shape;5086;p15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7" name="Google Shape;5087;p1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8" name="Google Shape;5088;p1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9" name="Google Shape;5089;p15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0" name="Google Shape;5090;p15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1" name="Google Shape;5091;p15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2" name="Google Shape;5092;p15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3" name="Google Shape;5093;p15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4" name="Google Shape;5094;p15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5" name="Google Shape;5095;p15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6" name="Google Shape;5096;p1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7" name="Google Shape;5097;p15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8" name="Google Shape;5098;p1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9" name="Google Shape;5099;p15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0" name="Google Shape;5100;p1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1" name="Google Shape;5101;p1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2" name="Google Shape;5102;p15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3" name="Google Shape;5103;p15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4" name="Google Shape;5104;p15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5" name="Google Shape;5105;p15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6" name="Google Shape;5106;p15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7" name="Google Shape;5107;p15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8" name="Google Shape;5108;p15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9" name="Google Shape;5109;p1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0" name="Google Shape;5110;p15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1" name="Google Shape;5111;p1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2" name="Google Shape;5112;p15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3" name="Google Shape;5113;p1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4" name="Google Shape;5114;p15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5" name="Google Shape;5115;p15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6" name="Google Shape;5116;p15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7" name="Google Shape;5117;p15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8" name="Google Shape;5118;p15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9" name="Google Shape;5119;p15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0" name="Google Shape;5120;p15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1" name="Google Shape;5121;p1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2" name="Google Shape;5122;p15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3" name="Google Shape;5123;p1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4" name="Google Shape;5124;p1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5" name="Google Shape;5125;p15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6" name="Google Shape;5126;p1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7" name="Google Shape;5127;p1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8" name="Google Shape;5128;p15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9" name="Google Shape;5129;p15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0" name="Google Shape;5130;p15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1" name="Google Shape;5131;p15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2" name="Google Shape;5132;p15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3" name="Google Shape;5133;p15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4" name="Google Shape;5134;p15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5" name="Google Shape;5135;p1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6" name="Google Shape;5136;p15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7" name="Google Shape;5137;p1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8" name="Google Shape;5138;p15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9" name="Google Shape;5139;p1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0" name="Google Shape;5140;p1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1" name="Google Shape;5141;p15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2" name="Google Shape;5142;p15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3" name="Google Shape;5143;p15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4" name="Google Shape;5144;p15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5" name="Google Shape;5145;p15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6" name="Google Shape;5146;p15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7" name="Google Shape;5147;p15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8" name="Google Shape;5148;p1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9" name="Google Shape;5149;p15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0" name="Google Shape;5150;p1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1" name="Google Shape;5151;p15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2" name="Google Shape;5152;p1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3" name="Google Shape;5153;p1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4" name="Google Shape;5154;p15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5" name="Google Shape;5155;p15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6" name="Google Shape;5156;p15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7" name="Google Shape;5157;p15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8" name="Google Shape;5158;p15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9" name="Google Shape;5159;p15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0" name="Google Shape;5160;p15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1" name="Google Shape;5161;p1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2" name="Google Shape;5162;p15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3" name="Google Shape;5163;p1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4" name="Google Shape;5164;p15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5" name="Google Shape;5165;p1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6" name="Google Shape;5166;p1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7" name="Google Shape;5167;p15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8" name="Google Shape;5168;p15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9" name="Google Shape;5169;p15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0" name="Google Shape;5170;p15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1" name="Google Shape;5171;p15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2" name="Google Shape;5172;p15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3" name="Google Shape;5173;p15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4" name="Google Shape;5174;p1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5" name="Google Shape;5175;p15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6" name="Google Shape;5176;p1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7" name="Google Shape;5177;p15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8" name="Google Shape;5178;p1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9" name="Google Shape;5179;p1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0" name="Google Shape;5180;p15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1" name="Google Shape;5181;p15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2" name="Google Shape;5182;p15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3" name="Google Shape;5183;p15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4" name="Google Shape;5184;p15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5" name="Google Shape;5185;p15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6" name="Google Shape;5186;p15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7" name="Google Shape;5187;p1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8" name="Google Shape;5188;p15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9" name="Google Shape;5189;p1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0" name="Google Shape;5190;p15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1" name="Google Shape;5191;p1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2" name="Google Shape;5192;p15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3" name="Google Shape;5193;p15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4" name="Google Shape;5194;p15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5" name="Google Shape;5195;p15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6" name="Google Shape;5196;p15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7" name="Google Shape;5197;p15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8" name="Google Shape;5198;p15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9" name="Google Shape;5199;p1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0" name="Google Shape;5200;p15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1" name="Google Shape;5201;p1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2" name="Google Shape;5202;p1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3" name="Google Shape;5203;p15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4" name="Google Shape;5204;p1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5" name="Google Shape;5205;p1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6" name="Google Shape;5206;p15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7" name="Google Shape;5207;p15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8" name="Google Shape;5208;p15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9" name="Google Shape;5209;p15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0" name="Google Shape;5210;p15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1" name="Google Shape;5211;p15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2" name="Google Shape;5212;p15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3" name="Google Shape;5213;p1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4" name="Google Shape;5214;p15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5" name="Google Shape;5215;p1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6" name="Google Shape;5216;p15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7" name="Google Shape;5217;p1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8" name="Google Shape;5218;p1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9" name="Google Shape;5219;p15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0" name="Google Shape;5220;p15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1" name="Google Shape;5221;p15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2" name="Google Shape;5222;p15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3" name="Google Shape;5223;p15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4" name="Google Shape;5224;p15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5" name="Google Shape;5225;p15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6" name="Google Shape;5226;p1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7" name="Google Shape;5227;p15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8" name="Google Shape;5228;p1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9" name="Google Shape;5229;p15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0" name="Google Shape;5230;p1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1" name="Google Shape;5231;p1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2" name="Google Shape;5232;p15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3" name="Google Shape;5233;p15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4" name="Google Shape;5234;p15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5" name="Google Shape;5235;p15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6" name="Google Shape;5236;p15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7" name="Google Shape;5237;p15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8" name="Google Shape;5238;p15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9" name="Google Shape;5239;p1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0" name="Google Shape;5240;p15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1" name="Google Shape;5241;p1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2" name="Google Shape;5242;p15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3" name="Google Shape;5243;p1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4" name="Google Shape;5244;p1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5" name="Google Shape;5245;p15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6" name="Google Shape;5246;p15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7" name="Google Shape;5247;p15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8" name="Google Shape;5248;p15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9" name="Google Shape;5249;p15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0" name="Google Shape;5250;p15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1" name="Google Shape;5251;p15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2" name="Google Shape;5252;p1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3" name="Google Shape;5253;p15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4" name="Google Shape;5254;p1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5" name="Google Shape;5255;p15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6" name="Google Shape;5256;p1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7" name="Google Shape;5257;p1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8" name="Google Shape;5258;p15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9" name="Google Shape;5259;p15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0" name="Google Shape;5260;p15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1" name="Google Shape;5261;p15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2" name="Google Shape;5262;p15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3" name="Google Shape;5263;p15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4" name="Google Shape;5264;p15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5" name="Google Shape;5265;p1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6" name="Google Shape;5266;p15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7" name="Google Shape;5267;p1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8" name="Google Shape;5268;p15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69" name="Google Shape;5269;p1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0" name="Google Shape;5270;p15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1" name="Google Shape;5271;p15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2" name="Google Shape;5272;p15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3" name="Google Shape;5273;p15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4" name="Google Shape;5274;p15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5" name="Google Shape;5275;p15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6" name="Google Shape;5276;p15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7" name="Google Shape;5277;p1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8" name="Google Shape;5278;p15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79" name="Google Shape;5279;p1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0" name="Google Shape;5280;p1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1" name="Google Shape;5281;p15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2" name="Google Shape;5282;p1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3" name="Google Shape;5283;p1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4" name="Google Shape;5284;p15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5" name="Google Shape;5285;p15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6" name="Google Shape;5286;p15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7" name="Google Shape;5287;p15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8" name="Google Shape;5288;p15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89" name="Google Shape;5289;p15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0" name="Google Shape;5290;p15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1" name="Google Shape;5291;p1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2" name="Google Shape;5292;p15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3" name="Google Shape;5293;p1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4" name="Google Shape;5294;p15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5" name="Google Shape;5295;p1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6" name="Google Shape;5296;p1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7" name="Google Shape;5297;p15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8" name="Google Shape;5298;p15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99" name="Google Shape;5299;p15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0" name="Google Shape;5300;p15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1" name="Google Shape;5301;p15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2" name="Google Shape;5302;p15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3" name="Google Shape;5303;p15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4" name="Google Shape;5304;p1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5" name="Google Shape;5305;p15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6" name="Google Shape;5306;p1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7" name="Google Shape;5307;p15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8" name="Google Shape;5308;p1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09" name="Google Shape;5309;p1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0" name="Google Shape;5310;p15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1" name="Google Shape;5311;p15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2" name="Google Shape;5312;p15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3" name="Google Shape;5313;p15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4" name="Google Shape;5314;p15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5" name="Google Shape;5315;p15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6" name="Google Shape;5316;p15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7" name="Google Shape;5317;p1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8" name="Google Shape;5318;p15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19" name="Google Shape;5319;p1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0" name="Google Shape;5320;p15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1" name="Google Shape;5321;p1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2" name="Google Shape;5322;p1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3" name="Google Shape;5323;p15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4" name="Google Shape;5324;p15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5" name="Google Shape;5325;p15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6" name="Google Shape;5326;p15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7" name="Google Shape;5327;p15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8" name="Google Shape;5328;p15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29" name="Google Shape;5329;p15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0" name="Google Shape;5330;p1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1" name="Google Shape;5331;p15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2" name="Google Shape;5332;p1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3" name="Google Shape;5333;p15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4" name="Google Shape;5334;p1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5" name="Google Shape;5335;p1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6" name="Google Shape;5336;p15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7" name="Google Shape;5337;p15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8" name="Google Shape;5338;p15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39" name="Google Shape;5339;p15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0" name="Google Shape;5340;p15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1" name="Google Shape;5341;p15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2" name="Google Shape;5342;p15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3" name="Google Shape;5343;p1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4" name="Google Shape;5344;p15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5" name="Google Shape;5345;p1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6" name="Google Shape;5346;p15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7" name="Google Shape;5347;p1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8" name="Google Shape;5348;p15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49" name="Google Shape;5349;p15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0" name="Google Shape;5350;p15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1" name="Google Shape;5351;p15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2" name="Google Shape;5352;p15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3" name="Google Shape;5353;p15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4" name="Google Shape;5354;p15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5" name="Google Shape;5355;p1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6" name="Google Shape;5356;p15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7" name="Google Shape;5357;p1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8" name="Google Shape;5358;p1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59" name="Google Shape;5359;p15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0" name="Google Shape;5360;p1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1" name="Google Shape;5361;p1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2" name="Google Shape;5362;p15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3" name="Google Shape;5363;p15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4" name="Google Shape;5364;p15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5" name="Google Shape;5365;p15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6" name="Google Shape;5366;p15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7" name="Google Shape;5367;p15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8" name="Google Shape;5368;p15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69" name="Google Shape;5369;p1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0" name="Google Shape;5370;p15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1" name="Google Shape;5371;p1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2" name="Google Shape;5372;p15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3" name="Google Shape;5373;p1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4" name="Google Shape;5374;p1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5" name="Google Shape;5375;p15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6" name="Google Shape;5376;p15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7" name="Google Shape;5377;p15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8" name="Google Shape;5378;p15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79" name="Google Shape;5379;p15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0" name="Google Shape;5380;p15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1" name="Google Shape;5381;p15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2" name="Google Shape;5382;p1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3" name="Google Shape;5383;p15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4" name="Google Shape;5384;p1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5" name="Google Shape;5385;p15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6" name="Google Shape;5386;p1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7" name="Google Shape;5387;p1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8" name="Google Shape;5388;p15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89" name="Google Shape;5389;p15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0" name="Google Shape;5390;p15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1" name="Google Shape;5391;p15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2" name="Google Shape;5392;p15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3" name="Google Shape;5393;p15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4" name="Google Shape;5394;p15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5" name="Google Shape;5395;p1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6" name="Google Shape;5396;p15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7" name="Google Shape;5397;p1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8" name="Google Shape;5398;p15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399" name="Google Shape;5399;p1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0" name="Google Shape;5400;p1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1" name="Google Shape;5401;p15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2" name="Google Shape;5402;p15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3" name="Google Shape;5403;p15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4" name="Google Shape;5404;p15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5" name="Google Shape;5405;p15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6" name="Google Shape;5406;p15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7" name="Google Shape;5407;p15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8" name="Google Shape;5408;p1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09" name="Google Shape;5409;p15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0" name="Google Shape;5410;p1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1" name="Google Shape;5411;p15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2" name="Google Shape;5412;p1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3" name="Google Shape;5413;p1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4" name="Google Shape;5414;p15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5" name="Google Shape;5415;p15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6" name="Google Shape;5416;p15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7" name="Google Shape;5417;p15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8" name="Google Shape;5418;p15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19" name="Google Shape;5419;p15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0" name="Google Shape;5420;p15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1" name="Google Shape;5421;p1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2" name="Google Shape;5422;p15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3" name="Google Shape;5423;p1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4" name="Google Shape;5424;p15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5" name="Google Shape;5425;p1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6" name="Google Shape;5426;p15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7" name="Google Shape;5427;p15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8" name="Google Shape;5428;p15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29" name="Google Shape;5429;p15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0" name="Google Shape;5430;p15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1" name="Google Shape;5431;p15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2" name="Google Shape;5432;p15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3" name="Google Shape;5433;p1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4" name="Google Shape;5434;p15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5" name="Google Shape;5435;p1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6" name="Google Shape;5436;p1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7" name="Google Shape;5437;p15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8" name="Google Shape;5438;p1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39" name="Google Shape;5439;p1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0" name="Google Shape;5440;p15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1" name="Google Shape;5441;p15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2" name="Google Shape;5442;p15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3" name="Google Shape;5443;p15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4" name="Google Shape;5444;p15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5" name="Google Shape;5445;p15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6" name="Google Shape;5446;p15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7" name="Google Shape;5447;p1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8" name="Google Shape;5448;p15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49" name="Google Shape;5449;p1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0" name="Google Shape;5450;p15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1" name="Google Shape;5451;p1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2" name="Google Shape;5452;p1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3" name="Google Shape;5453;p15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4" name="Google Shape;5454;p15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5" name="Google Shape;5455;p15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6" name="Google Shape;5456;p15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7" name="Google Shape;5457;p15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8" name="Google Shape;5458;p15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59" name="Google Shape;5459;p15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0" name="Google Shape;5460;p1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1" name="Google Shape;5461;p15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2" name="Google Shape;5462;p1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3" name="Google Shape;5463;p15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4" name="Google Shape;5464;p1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5" name="Google Shape;5465;p1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6" name="Google Shape;5466;p15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7" name="Google Shape;5467;p15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8" name="Google Shape;5468;p15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69" name="Google Shape;5469;p15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0" name="Google Shape;5470;p15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1" name="Google Shape;5471;p15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2" name="Google Shape;5472;p15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3" name="Google Shape;5473;p1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4" name="Google Shape;5474;p15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5" name="Google Shape;5475;p1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6" name="Google Shape;5476;p15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7" name="Google Shape;5477;p1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8" name="Google Shape;5478;p1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79" name="Google Shape;5479;p15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0" name="Google Shape;5480;p15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1" name="Google Shape;5481;p15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2" name="Google Shape;5482;p15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3" name="Google Shape;5483;p15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4" name="Google Shape;5484;p15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5" name="Google Shape;5485;p15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6" name="Google Shape;5486;p1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7" name="Google Shape;5487;p15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8" name="Google Shape;5488;p1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89" name="Google Shape;5489;p15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0" name="Google Shape;5490;p1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1" name="Google Shape;5491;p1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2" name="Google Shape;5492;p15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3" name="Google Shape;5493;p15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4" name="Google Shape;5494;p15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5" name="Google Shape;5495;p15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6" name="Google Shape;5496;p15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7" name="Google Shape;5497;p15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8" name="Google Shape;5498;p15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499" name="Google Shape;5499;p1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0" name="Google Shape;5500;p15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1" name="Google Shape;5501;p1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2" name="Google Shape;5502;p15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3" name="Google Shape;5503;p1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4" name="Google Shape;5504;p15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5" name="Google Shape;5505;p15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6" name="Google Shape;5506;p15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7" name="Google Shape;5507;p15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8" name="Google Shape;5508;p15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09" name="Google Shape;5509;p15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0" name="Google Shape;5510;p15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1" name="Google Shape;5511;p1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2" name="Google Shape;5512;p15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3" name="Google Shape;5513;p1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4" name="Google Shape;5514;p1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5" name="Google Shape;5515;p15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6" name="Google Shape;5516;p1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7" name="Google Shape;5517;p1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8" name="Google Shape;5518;p15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19" name="Google Shape;5519;p15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0" name="Google Shape;5520;p15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1" name="Google Shape;5521;p15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2" name="Google Shape;5522;p15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3" name="Google Shape;5523;p15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4" name="Google Shape;5524;p15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5" name="Google Shape;5525;p1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6" name="Google Shape;5526;p15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7" name="Google Shape;5527;p1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8" name="Google Shape;5528;p15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29" name="Google Shape;5529;p1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0" name="Google Shape;5530;p1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1" name="Google Shape;5531;p15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2" name="Google Shape;5532;p15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3" name="Google Shape;5533;p15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4" name="Google Shape;5534;p15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5" name="Google Shape;5535;p15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6" name="Google Shape;5536;p15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7" name="Google Shape;5537;p15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8" name="Google Shape;5538;p1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39" name="Google Shape;5539;p15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0" name="Google Shape;5540;p1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1" name="Google Shape;5541;p15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2" name="Google Shape;5542;p1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3" name="Google Shape;5543;p1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4" name="Google Shape;5544;p15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5" name="Google Shape;5545;p15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6" name="Google Shape;5546;p15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7" name="Google Shape;5547;p15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8" name="Google Shape;5548;p15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49" name="Google Shape;5549;p15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0" name="Google Shape;5550;p15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1" name="Google Shape;5551;p1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2" name="Google Shape;5552;p15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3" name="Google Shape;5553;p1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4" name="Google Shape;5554;p15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5" name="Google Shape;5555;p1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6" name="Google Shape;5556;p1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7" name="Google Shape;5557;p15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8" name="Google Shape;5558;p15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59" name="Google Shape;5559;p15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0" name="Google Shape;5560;p15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1" name="Google Shape;5561;p15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2" name="Google Shape;5562;p15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3" name="Google Shape;5563;p15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4" name="Google Shape;5564;p1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5" name="Google Shape;5565;p15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6" name="Google Shape;5566;p1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7" name="Google Shape;5567;p15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8" name="Google Shape;5568;p1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69" name="Google Shape;5569;p1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0" name="Google Shape;5570;p15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1" name="Google Shape;5571;p15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2" name="Google Shape;5572;p15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3" name="Google Shape;5573;p15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4" name="Google Shape;5574;p15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5" name="Google Shape;5575;p15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6" name="Google Shape;5576;p15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7" name="Google Shape;5577;p1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8" name="Google Shape;5578;p15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79" name="Google Shape;5579;p1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0" name="Google Shape;5580;p15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1" name="Google Shape;5581;p1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2" name="Google Shape;5582;p15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3" name="Google Shape;5583;p15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4" name="Google Shape;5584;p15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5" name="Google Shape;5585;p15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6" name="Google Shape;5586;p15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7" name="Google Shape;5587;p15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8" name="Google Shape;5588;p15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89" name="Google Shape;5589;p1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0" name="Google Shape;5590;p15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1" name="Google Shape;5591;p1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2" name="Google Shape;5592;p1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3" name="Google Shape;5593;p15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4" name="Google Shape;5594;p1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5" name="Google Shape;5595;p1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6" name="Google Shape;5596;p15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7" name="Google Shape;5597;p15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8" name="Google Shape;5598;p15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599" name="Google Shape;5599;p15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0" name="Google Shape;5600;p15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1" name="Google Shape;5601;p15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2" name="Google Shape;5602;p15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3" name="Google Shape;5603;p1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4" name="Google Shape;5604;p15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5" name="Google Shape;5605;p1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6" name="Google Shape;5606;p15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7" name="Google Shape;5607;p1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8" name="Google Shape;5608;p1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09" name="Google Shape;5609;p15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0" name="Google Shape;5610;p15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1" name="Google Shape;5611;p15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2" name="Google Shape;5612;p15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3" name="Google Shape;5613;p15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4" name="Google Shape;5614;p15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5" name="Google Shape;5615;p15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6" name="Google Shape;5616;p1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7" name="Google Shape;5617;p15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8" name="Google Shape;5618;p1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19" name="Google Shape;5619;p15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0" name="Google Shape;5620;p1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1" name="Google Shape;5621;p1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2" name="Google Shape;5622;p15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3" name="Google Shape;5623;p15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4" name="Google Shape;5624;p15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5" name="Google Shape;5625;p15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6" name="Google Shape;5626;p15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7" name="Google Shape;5627;p15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8" name="Google Shape;5628;p15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29" name="Google Shape;5629;p1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0" name="Google Shape;5630;p15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1" name="Google Shape;5631;p1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2" name="Google Shape;5632;p15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3" name="Google Shape;5633;p1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4" name="Google Shape;5634;p1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5" name="Google Shape;5635;p15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6" name="Google Shape;5636;p15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7" name="Google Shape;5637;p15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8" name="Google Shape;5638;p15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39" name="Google Shape;5639;p15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0" name="Google Shape;5640;p15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1" name="Google Shape;5641;p15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2" name="Google Shape;5642;p1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3" name="Google Shape;5643;p15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4" name="Google Shape;5644;p1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5" name="Google Shape;5645;p15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6" name="Google Shape;5646;p1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7" name="Google Shape;5647;p1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8" name="Google Shape;5648;p15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49" name="Google Shape;5649;p15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0" name="Google Shape;5650;p15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1" name="Google Shape;5651;p15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2" name="Google Shape;5652;p15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3" name="Google Shape;5653;p15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4" name="Google Shape;5654;p15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5" name="Google Shape;5655;p1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6" name="Google Shape;5656;p15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7" name="Google Shape;5657;p1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8" name="Google Shape;5658;p15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59" name="Google Shape;5659;p1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0" name="Google Shape;5660;p15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1" name="Google Shape;5661;p15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2" name="Google Shape;5662;p15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3" name="Google Shape;5663;p15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4" name="Google Shape;5664;p15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5" name="Google Shape;5665;p15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6" name="Google Shape;5666;p15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7" name="Google Shape;5667;p1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8" name="Google Shape;5668;p15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69" name="Google Shape;5669;p1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0" name="Google Shape;5670;p1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1" name="Google Shape;5671;p15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2" name="Google Shape;5672;p1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3" name="Google Shape;5673;p15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4" name="Google Shape;5674;p15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5" name="Google Shape;5675;p15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6" name="Google Shape;5676;p15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7" name="Google Shape;5677;p15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8" name="Google Shape;5678;p1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79" name="Google Shape;5679;p15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0" name="Google Shape;5680;p1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1" name="Google Shape;5681;p15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2" name="Google Shape;5682;p15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3" name="Google Shape;5683;p15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4" name="Google Shape;5684;p15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5" name="Google Shape;5685;p15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6" name="Google Shape;5686;p1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7" name="Google Shape;5687;p15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8" name="Google Shape;5688;p1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89" name="Google Shape;5689;p15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0" name="Google Shape;5690;p15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1" name="Google Shape;5691;p15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2" name="Google Shape;5692;p15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3" name="Google Shape;5693;p15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4" name="Google Shape;5694;p1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5" name="Google Shape;5695;p15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6" name="Google Shape;5696;p1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7" name="Google Shape;5697;p15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8" name="Google Shape;5698;p15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699" name="Google Shape;5699;p15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0" name="Google Shape;5700;p15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1" name="Google Shape;5701;p15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2" name="Google Shape;5702;p1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3" name="Google Shape;5703;p15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4" name="Google Shape;5704;p1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5" name="Google Shape;5705;p15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6" name="Google Shape;5706;p15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7" name="Google Shape;5707;p15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8" name="Google Shape;5708;p15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09" name="Google Shape;5709;p15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0" name="Google Shape;5710;p1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1" name="Google Shape;5711;p15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2" name="Google Shape;5712;p15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3" name="Google Shape;5713;p15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4" name="Google Shape;5714;p15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5" name="Google Shape;5715;p15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6" name="Google Shape;5716;p1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7" name="Google Shape;5717;p15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8" name="Google Shape;5718;p1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19" name="Google Shape;5719;p15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0" name="Google Shape;5720;p1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1" name="Google Shape;5721;p15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2" name="Google Shape;5722;p1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3" name="Google Shape;5723;p15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4" name="Google Shape;5724;p1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5" name="Google Shape;5725;p1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6" name="Google Shape;5726;p15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7" name="Google Shape;5727;p15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8" name="Google Shape;5728;p15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29" name="Google Shape;5729;p15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0" name="Google Shape;5730;p15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1" name="Google Shape;5731;p1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2" name="Google Shape;5732;p15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3" name="Google Shape;5733;p1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4" name="Google Shape;5734;p15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5" name="Google Shape;5735;p15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6" name="Google Shape;5736;p15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7" name="Google Shape;5737;p15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8" name="Google Shape;5738;p15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39" name="Google Shape;5739;p15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0" name="Google Shape;5740;p15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1" name="Google Shape;5741;p1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2" name="Google Shape;5742;p15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3" name="Google Shape;5743;p1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4" name="Google Shape;5744;p15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5" name="Google Shape;5745;p1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6" name="Google Shape;5746;p15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7" name="Google Shape;5747;p15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8" name="Google Shape;5748;p15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49" name="Google Shape;5749;p15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0" name="Google Shape;5750;p15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1" name="Google Shape;5751;p1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2" name="Google Shape;5752;p15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3" name="Google Shape;5753;p1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4" name="Google Shape;5754;p1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5" name="Google Shape;5755;p15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6" name="Google Shape;5756;p15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7" name="Google Shape;5757;p15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8" name="Google Shape;5758;p15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59" name="Google Shape;5759;p15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0" name="Google Shape;5760;p1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1" name="Google Shape;5761;p15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2" name="Google Shape;5762;p1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3" name="Google Shape;5763;p15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4" name="Google Shape;5764;p15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5" name="Google Shape;5765;p15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6" name="Google Shape;5766;p15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7" name="Google Shape;5767;p15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8" name="Google Shape;5768;p15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69" name="Google Shape;5769;p15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0" name="Google Shape;5770;p1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1" name="Google Shape;5771;p15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2" name="Google Shape;5772;p1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3" name="Google Shape;5773;p15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4" name="Google Shape;5774;p1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5" name="Google Shape;5775;p15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6" name="Google Shape;5776;p15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7" name="Google Shape;5777;p15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8" name="Google Shape;5778;p15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79" name="Google Shape;5779;p15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0" name="Google Shape;5780;p1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1" name="Google Shape;5781;p15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2" name="Google Shape;5782;p1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3" name="Google Shape;5783;p1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4" name="Google Shape;5784;p15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5" name="Google Shape;5785;p15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6" name="Google Shape;5786;p15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7" name="Google Shape;5787;p15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8" name="Google Shape;5788;p15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89" name="Google Shape;5789;p1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0" name="Google Shape;5790;p15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1" name="Google Shape;5791;p1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2" name="Google Shape;5792;p15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3" name="Google Shape;5793;p15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4" name="Google Shape;5794;p15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5" name="Google Shape;5795;p15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6" name="Google Shape;5796;p15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7" name="Google Shape;5797;p15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8" name="Google Shape;5798;p15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799" name="Google Shape;5799;p1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0" name="Google Shape;5800;p15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1" name="Google Shape;5801;p1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2" name="Google Shape;5802;p15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3" name="Google Shape;5803;p1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4" name="Google Shape;5804;p15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5" name="Google Shape;5805;p15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6" name="Google Shape;5806;p15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7" name="Google Shape;5807;p15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8" name="Google Shape;5808;p15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09" name="Google Shape;5809;p1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0" name="Google Shape;5810;p15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1" name="Google Shape;5811;p1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2" name="Google Shape;5812;p1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3" name="Google Shape;5813;p15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4" name="Google Shape;5814;p15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5" name="Google Shape;5815;p15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6" name="Google Shape;5816;p15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7" name="Google Shape;5817;p15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8" name="Google Shape;5818;p1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19" name="Google Shape;5819;p15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0" name="Google Shape;5820;p1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1" name="Google Shape;5821;p15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2" name="Google Shape;5822;p15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3" name="Google Shape;5823;p15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4" name="Google Shape;5824;p15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5" name="Google Shape;5825;p15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6" name="Google Shape;5826;p15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7" name="Google Shape;5827;p15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8" name="Google Shape;5828;p1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29" name="Google Shape;5829;p15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0" name="Google Shape;5830;p1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1" name="Google Shape;5831;p15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2" name="Google Shape;5832;p1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3" name="Google Shape;5833;p15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4" name="Google Shape;5834;p15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5" name="Google Shape;5835;p15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6" name="Google Shape;5836;p15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7" name="Google Shape;5837;p15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8" name="Google Shape;5838;p1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39" name="Google Shape;5839;p15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0" name="Google Shape;5840;p1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1" name="Google Shape;5841;p1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2" name="Google Shape;5842;p15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3" name="Google Shape;5843;p15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4" name="Google Shape;5844;p15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5" name="Google Shape;5845;p15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6" name="Google Shape;5846;p15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7" name="Google Shape;5847;p1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8" name="Google Shape;5848;p15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49" name="Google Shape;5849;p1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0" name="Google Shape;5850;p15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1" name="Google Shape;5851;p15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2" name="Google Shape;5852;p15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3" name="Google Shape;5853;p15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4" name="Google Shape;5854;p15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5" name="Google Shape;5855;p15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6" name="Google Shape;5856;p15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7" name="Google Shape;5857;p1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8" name="Google Shape;5858;p15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59" name="Google Shape;5859;p1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0" name="Google Shape;5860;p15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1" name="Google Shape;5861;p1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2" name="Google Shape;5862;p15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3" name="Google Shape;5863;p15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4" name="Google Shape;5864;p15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5" name="Google Shape;5865;p15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6" name="Google Shape;5866;p15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7" name="Google Shape;5867;p1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8" name="Google Shape;5868;p15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69" name="Google Shape;5869;p1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0" name="Google Shape;5870;p1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1" name="Google Shape;5871;p15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2" name="Google Shape;5872;p15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3" name="Google Shape;5873;p15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4" name="Google Shape;5874;p15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5" name="Google Shape;5875;p15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6" name="Google Shape;5876;p1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7" name="Google Shape;5877;p15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8" name="Google Shape;5878;p1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79" name="Google Shape;5879;p15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0" name="Google Shape;5880;p15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1" name="Google Shape;5881;p15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2" name="Google Shape;5882;p15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3" name="Google Shape;5883;p15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4" name="Google Shape;5884;p15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5" name="Google Shape;5885;p15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6" name="Google Shape;5886;p1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7" name="Google Shape;5887;p15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8" name="Google Shape;5888;p1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89" name="Google Shape;5889;p15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0" name="Google Shape;5890;p1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1" name="Google Shape;5891;p15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2" name="Google Shape;5892;p15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3" name="Google Shape;5893;p15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4" name="Google Shape;5894;p15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5" name="Google Shape;5895;p15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6" name="Google Shape;5896;p1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7" name="Google Shape;5897;p15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8" name="Google Shape;5898;p1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899" name="Google Shape;5899;p1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0" name="Google Shape;5900;p15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1" name="Google Shape;5901;p15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2" name="Google Shape;5902;p15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3" name="Google Shape;5903;p15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4" name="Google Shape;5904;p15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5" name="Google Shape;5905;p1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6" name="Google Shape;5906;p15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7" name="Google Shape;5907;p1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8" name="Google Shape;5908;p15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09" name="Google Shape;5909;p15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0" name="Google Shape;5910;p15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1" name="Google Shape;5911;p15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2" name="Google Shape;5912;p15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3" name="Google Shape;5913;p15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4" name="Google Shape;5914;p15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5" name="Google Shape;5915;p1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6" name="Google Shape;5916;p15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7" name="Google Shape;5917;p1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8" name="Google Shape;5918;p15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19" name="Google Shape;5919;p1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0" name="Google Shape;5920;p15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1" name="Google Shape;5921;p15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2" name="Google Shape;5922;p15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3" name="Google Shape;5923;p15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4" name="Google Shape;5924;p15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5" name="Google Shape;5925;p1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6" name="Google Shape;5926;p15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7" name="Google Shape;5927;p1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8" name="Google Shape;5928;p1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29" name="Google Shape;5929;p15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0" name="Google Shape;5930;p15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1" name="Google Shape;5931;p15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2" name="Google Shape;5932;p15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3" name="Google Shape;5933;p15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4" name="Google Shape;5934;p1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5" name="Google Shape;5935;p15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6" name="Google Shape;5936;p1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7" name="Google Shape;5937;p15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8" name="Google Shape;5938;p15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9" name="Google Shape;5939;p15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0" name="Google Shape;5940;p15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1" name="Google Shape;5941;p15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2" name="Google Shape;5942;p15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3" name="Google Shape;5943;p15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4" name="Google Shape;5944;p1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5" name="Google Shape;5945;p15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6" name="Google Shape;5946;p1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7" name="Google Shape;5947;p15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8" name="Google Shape;5948;p1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9" name="Google Shape;5949;p15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0" name="Google Shape;5950;p15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1" name="Google Shape;5951;p15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2" name="Google Shape;5952;p15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3" name="Google Shape;5953;p15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4" name="Google Shape;5954;p1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5" name="Google Shape;5955;p15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6" name="Google Shape;5956;p1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7" name="Google Shape;5957;p1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8" name="Google Shape;5958;p15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9" name="Google Shape;5959;p15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0" name="Google Shape;5960;p15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1" name="Google Shape;5961;p15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2" name="Google Shape;5962;p15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3" name="Google Shape;5963;p1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4" name="Google Shape;5964;p15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5" name="Google Shape;5965;p1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6" name="Google Shape;5966;p15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7" name="Google Shape;5967;p15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8" name="Google Shape;5968;p15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9" name="Google Shape;5969;p15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0" name="Google Shape;5970;p15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1" name="Google Shape;5971;p15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2" name="Google Shape;5972;p15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3" name="Google Shape;5973;p1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4" name="Google Shape;5974;p15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5" name="Google Shape;5975;p1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6" name="Google Shape;5976;p15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7" name="Google Shape;5977;p1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8" name="Google Shape;5978;p15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9" name="Google Shape;5979;p15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0" name="Google Shape;5980;p15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1" name="Google Shape;5981;p15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2" name="Google Shape;5982;p15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3" name="Google Shape;5983;p1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4" name="Google Shape;5984;p15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5" name="Google Shape;5985;p1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6" name="Google Shape;5986;p1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7" name="Google Shape;5987;p15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8" name="Google Shape;5988;p15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9" name="Google Shape;5989;p15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0" name="Google Shape;5990;p15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1" name="Google Shape;5991;p1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2" name="Google Shape;5992;p15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3" name="Google Shape;5993;p15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4" name="Google Shape;5994;p15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5" name="Google Shape;5995;p15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6" name="Google Shape;5996;p15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7" name="Google Shape;5997;p1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8" name="Google Shape;5998;p15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9" name="Google Shape;5999;p15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0" name="Google Shape;6000;p15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1" name="Google Shape;6001;p15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2" name="Google Shape;6002;p1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3" name="Google Shape;6003;p15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4" name="Google Shape;6004;p1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5" name="Google Shape;6005;p1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6" name="Google Shape;6006;p15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7" name="Google Shape;6007;p1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8" name="Google Shape;6008;p1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9" name="Google Shape;6009;p15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0" name="Google Shape;6010;p1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1" name="Google Shape;6011;p1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2" name="Google Shape;6012;p15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3" name="Google Shape;6013;p1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4" name="Google Shape;6014;p1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5" name="Google Shape;6015;p15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6" name="Google Shape;6016;p1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7" name="Google Shape;6017;p1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8" name="Google Shape;6018;p15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9" name="Google Shape;6019;p1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0" name="Google Shape;6020;p15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1" name="Google Shape;6021;p1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2" name="Google Shape;6022;p1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3" name="Google Shape;6023;p15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4" name="Google Shape;6024;p1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5" name="Google Shape;6025;p1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6" name="Google Shape;6026;p15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7" name="Google Shape;6027;p15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8" name="Google Shape;6028;p15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9" name="Google Shape;6029;p15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0" name="Google Shape;6030;p15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1" name="Google Shape;6031;p15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2" name="Google Shape;6032;p15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3" name="Google Shape;6033;p1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4" name="Google Shape;6034;p15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5" name="Google Shape;6035;p1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6" name="Google Shape;6036;p15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7" name="Google Shape;6037;p1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8" name="Google Shape;6038;p1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9" name="Google Shape;6039;p15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0" name="Google Shape;6040;p15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1" name="Google Shape;6041;p15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2" name="Google Shape;6042;p15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3" name="Google Shape;6043;p15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4" name="Google Shape;6044;p15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5" name="Google Shape;6045;p15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6" name="Google Shape;6046;p1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7" name="Google Shape;6047;p15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8" name="Google Shape;6048;p1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9" name="Google Shape;6049;p15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0" name="Google Shape;6050;p1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1" name="Google Shape;6051;p1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2" name="Google Shape;6052;p15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3" name="Google Shape;6053;p15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4" name="Google Shape;6054;p15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5" name="Google Shape;6055;p15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6" name="Google Shape;6056;p15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7" name="Google Shape;6057;p15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8" name="Google Shape;6058;p15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9" name="Google Shape;6059;p1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0" name="Google Shape;6060;p15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1" name="Google Shape;6061;p1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2" name="Google Shape;6062;p15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3" name="Google Shape;6063;p1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4" name="Google Shape;6064;p1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5" name="Google Shape;6065;p15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6" name="Google Shape;6066;p15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7" name="Google Shape;6067;p15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8" name="Google Shape;6068;p15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9" name="Google Shape;6069;p15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0" name="Google Shape;6070;p15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1" name="Google Shape;6071;p15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2" name="Google Shape;6072;p1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3" name="Google Shape;6073;p15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4" name="Google Shape;6074;p1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5" name="Google Shape;6075;p15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6" name="Google Shape;6076;p1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7" name="Google Shape;6077;p1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8" name="Google Shape;6078;p15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9" name="Google Shape;6079;p15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0" name="Google Shape;6080;p15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1" name="Google Shape;6081;p15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2" name="Google Shape;6082;p15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3" name="Google Shape;6083;p15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4" name="Google Shape;6084;p15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5" name="Google Shape;6085;p1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6" name="Google Shape;6086;p15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7" name="Google Shape;6087;p1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15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9" name="Google Shape;6089;p1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0" name="Google Shape;6090;p15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15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2" name="Google Shape;6092;p15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3" name="Google Shape;6093;p15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15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5" name="Google Shape;6095;p15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6" name="Google Shape;6096;p15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1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8" name="Google Shape;6098;p15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9" name="Google Shape;6099;p1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0" name="Google Shape;6100;p1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15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2" name="Google Shape;6102;p1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3" name="Google Shape;6103;p1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15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15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15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7" name="Google Shape;6107;p15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8" name="Google Shape;6108;p15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15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15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1" name="Google Shape;6111;p1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2" name="Google Shape;6112;p15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1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15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1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1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7" name="Google Shape;6117;p15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8" name="Google Shape;6118;p15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15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15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1" name="Google Shape;6121;p15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2" name="Google Shape;6122;p15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15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4" name="Google Shape;6124;p1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5" name="Google Shape;6125;p15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1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7" name="Google Shape;6127;p15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8" name="Google Shape;6128;p1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9" name="Google Shape;6129;p1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15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1" name="Google Shape;6131;p15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2" name="Google Shape;6132;p15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15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15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5" name="Google Shape;6135;p15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6" name="Google Shape;6136;p15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1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8" name="Google Shape;6138;p15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9" name="Google Shape;6139;p1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0" name="Google Shape;6140;p15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1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1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15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15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15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6" name="Google Shape;6146;p15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7" name="Google Shape;6147;p15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15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9" name="Google Shape;6149;p15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0" name="Google Shape;6150;p1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15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1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15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1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1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6" name="Google Shape;6156;p15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7" name="Google Shape;6157;p15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15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15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0" name="Google Shape;6160;p15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1" name="Google Shape;6161;p15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15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3" name="Google Shape;6163;p1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4" name="Google Shape;6164;p15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5" name="Google Shape;6165;p1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15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7" name="Google Shape;6167;p1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8" name="Google Shape;6168;p15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15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0" name="Google Shape;6170;p15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1" name="Google Shape;6171;p15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15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3" name="Google Shape;6173;p15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4" name="Google Shape;6174;p15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1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6" name="Google Shape;6176;p15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7" name="Google Shape;6177;p1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1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15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0" name="Google Shape;6180;p1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1" name="Google Shape;6181;p1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15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3" name="Google Shape;6183;p15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4" name="Google Shape;6184;p15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15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15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15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15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1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15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1" name="Google Shape;6191;p1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2" name="Google Shape;6192;p15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3" name="Google Shape;6193;p1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4" name="Google Shape;6194;p1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15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6" name="Google Shape;6196;p15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7" name="Google Shape;6197;p15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15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9" name="Google Shape;6199;p15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0" name="Google Shape;6200;p15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15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1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15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1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5" name="Google Shape;6205;p15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6" name="Google Shape;6206;p1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1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15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15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0" name="Google Shape;6210;p15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1" name="Google Shape;6211;p15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15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15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15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5" name="Google Shape;6215;p1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6" name="Google Shape;6216;p15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7" name="Google Shape;6217;p1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8" name="Google Shape;6218;p15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9" name="Google Shape;6219;p1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0" name="Google Shape;6220;p1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1" name="Google Shape;6221;p15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2" name="Google Shape;6222;p15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3" name="Google Shape;6223;p15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4" name="Google Shape;6224;p15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5" name="Google Shape;6225;p15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6" name="Google Shape;6226;p15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15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8" name="Google Shape;6228;p1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9" name="Google Shape;6229;p15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1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15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1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1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15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15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15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15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15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9" name="Google Shape;6239;p15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0" name="Google Shape;6240;p15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1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2" name="Google Shape;6242;p15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3" name="Google Shape;6243;p1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15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5" name="Google Shape;6245;p1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6" name="Google Shape;6246;p15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15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8" name="Google Shape;6248;p15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9" name="Google Shape;6249;p15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15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15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15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3" name="Google Shape;6253;p1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4" name="Google Shape;6254;p15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1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6" name="Google Shape;6256;p1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7" name="Google Shape;6257;p15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1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1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0" name="Google Shape;6260;p15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1" name="Google Shape;6261;p15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15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15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15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5" name="Google Shape;6265;p15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6" name="Google Shape;6266;p15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7" name="Google Shape;6267;p1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15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1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15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1" name="Google Shape;6271;p1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2" name="Google Shape;6272;p1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15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4" name="Google Shape;6274;p15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5" name="Google Shape;6275;p15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6" name="Google Shape;6276;p15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15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8" name="Google Shape;6278;p15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9" name="Google Shape;6279;p15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1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15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2" name="Google Shape;6282;p1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3" name="Google Shape;6283;p15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4" name="Google Shape;6284;p1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1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15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7" name="Google Shape;6287;p15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8" name="Google Shape;6288;p15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15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15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15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15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1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15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1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15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7" name="Google Shape;6297;p1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8" name="Google Shape;6298;p1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15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15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1" name="Google Shape;6301;p15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2" name="Google Shape;6302;p15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15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15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5" name="Google Shape;6305;p15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6" name="Google Shape;6306;p1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15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8" name="Google Shape;6308;p1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9" name="Google Shape;6309;p15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1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1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15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15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15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15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15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15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8" name="Google Shape;6318;p15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9" name="Google Shape;6319;p1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15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1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15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3" name="Google Shape;6323;p1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4" name="Google Shape;6324;p15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5" name="Google Shape;6325;p15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6" name="Google Shape;6326;p15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7" name="Google Shape;6327;p15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15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15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15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1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15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1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1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15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1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15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15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15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15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1" name="Google Shape;6341;p15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2" name="Google Shape;6342;p15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15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4" name="Google Shape;6344;p1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5" name="Google Shape;6345;p15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1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15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8" name="Google Shape;6348;p15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9" name="Google Shape;6349;p15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15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15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2" name="Google Shape;6352;p15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3" name="Google Shape;6353;p15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1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15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1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15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8" name="Google Shape;6358;p15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9" name="Google Shape;6359;p15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15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15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15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3" name="Google Shape;6363;p15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4" name="Google Shape;6364;p1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15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6" name="Google Shape;6366;p1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7" name="Google Shape;6367;p15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8" name="Google Shape;6368;p15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15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15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1" name="Google Shape;6371;p15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2" name="Google Shape;6372;p15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3" name="Google Shape;6373;p15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1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5" name="Google Shape;6375;p15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6" name="Google Shape;6376;p1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15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15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15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15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1" name="Google Shape;6381;p15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2" name="Google Shape;6382;p15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15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1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15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15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7" name="Google Shape;6387;p15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8" name="Google Shape;6388;p15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9" name="Google Shape;6389;p15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15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15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2" name="Google Shape;6392;p1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3" name="Google Shape;6393;p15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1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15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1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15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1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9" name="Google Shape;6399;p15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0" name="Google Shape;6400;p1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1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15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3" name="Google Shape;6403;p15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4" name="Google Shape;6404;p15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15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15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7" name="Google Shape;6407;p1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8" name="Google Shape;6408;p15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1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15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15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2" name="Google Shape;6412;p15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3" name="Google Shape;6413;p15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15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5" name="Google Shape;6415;p15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6" name="Google Shape;6416;p15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1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8" name="Google Shape;6418;p15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9" name="Google Shape;6419;p1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15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1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15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3" name="Google Shape;6423;p15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4" name="Google Shape;6424;p15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15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15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1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8" name="Google Shape;6428;p15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9" name="Google Shape;6429;p1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1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15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15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15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15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15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6" name="Google Shape;6436;p1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7" name="Google Shape;6437;p15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1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9" name="Google Shape;6439;p15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0" name="Google Shape;6440;p15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1" name="Google Shape;6441;p15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15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15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15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5" name="Google Shape;6445;p15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6" name="Google Shape;6446;p1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7" name="Google Shape;6447;p15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1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15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0" name="Google Shape;6450;p1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1" name="Google Shape;6451;p15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15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15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15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15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1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15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8" name="Google Shape;6458;p1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9" name="Google Shape;6459;p1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15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1" name="Google Shape;6461;p15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2" name="Google Shape;6462;p15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3" name="Google Shape;6463;p15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4" name="Google Shape;6464;p15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5" name="Google Shape;6465;p1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15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1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15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9" name="Google Shape;6469;p15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0" name="Google Shape;6470;p15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15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15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15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15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1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15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7" name="Google Shape;6477;p1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8" name="Google Shape;6478;p15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9" name="Google Shape;6479;p1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0" name="Google Shape;6480;p15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1" name="Google Shape;6481;p15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2" name="Google Shape;6482;p15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3" name="Google Shape;6483;p15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15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1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15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7" name="Google Shape;6487;p1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8" name="Google Shape;6488;p1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15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15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15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2" name="Google Shape;6492;p15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3" name="Google Shape;6493;p15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1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15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1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7" name="Google Shape;6497;p15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8" name="Google Shape;6498;p15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15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0" name="Google Shape;6500;p15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1" name="Google Shape;6501;p15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15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15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1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5" name="Google Shape;6505;p15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6" name="Google Shape;6506;p1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15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1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15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0" name="Google Shape;6510;p15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1" name="Google Shape;6511;p15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15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3" name="Google Shape;6513;p15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4" name="Google Shape;6514;p1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15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1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1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8" name="Google Shape;6518;p15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9" name="Google Shape;6519;p15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15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15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15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3" name="Google Shape;6523;p1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4" name="Google Shape;6524;p15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15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15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15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8" name="Google Shape;6528;p15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9" name="Google Shape;6529;p15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15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1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15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3" name="Google Shape;6533;p15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4" name="Google Shape;6534;p15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15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15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1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15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539" name="Google Shape;6539;p15"/>
          <p:cNvSpPr txBox="1"/>
          <p:nvPr>
            <p:ph type="title"/>
          </p:nvPr>
        </p:nvSpPr>
        <p:spPr>
          <a:xfrm>
            <a:off x="2706000" y="2314579"/>
            <a:ext cx="3732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6540" name="Google Shape;6540;p15"/>
          <p:cNvSpPr txBox="1"/>
          <p:nvPr>
            <p:ph hasCustomPrompt="1" idx="2" type="title"/>
          </p:nvPr>
        </p:nvSpPr>
        <p:spPr>
          <a:xfrm>
            <a:off x="3484800" y="1338573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6541" name="Google Shape;6541;p15"/>
          <p:cNvSpPr txBox="1"/>
          <p:nvPr>
            <p:ph idx="1" type="subTitle"/>
          </p:nvPr>
        </p:nvSpPr>
        <p:spPr>
          <a:xfrm>
            <a:off x="3193975" y="2882716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1">
  <p:cSld name="CUSTOM_10">
    <p:bg>
      <p:bgPr>
        <a:solidFill>
          <a:schemeClr val="accent1"/>
        </a:solidFill>
      </p:bgPr>
    </p:bg>
    <p:spTree>
      <p:nvGrpSpPr>
        <p:cNvPr id="6542" name="Shape 6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43" name="Google Shape;6543;p16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6544" name="Google Shape;6544;p16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16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16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16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16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9" name="Google Shape;6549;p16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0" name="Google Shape;6550;p16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16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16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16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4" name="Google Shape;6554;p16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5" name="Google Shape;6555;p16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16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16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16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9" name="Google Shape;6559;p16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0" name="Google Shape;6560;p16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16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16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16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4" name="Google Shape;6564;p16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5" name="Google Shape;6565;p16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16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16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16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9" name="Google Shape;6569;p16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0" name="Google Shape;6570;p16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16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16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16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16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5" name="Google Shape;6575;p16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6" name="Google Shape;6576;p16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16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16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16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16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1" name="Google Shape;6581;p16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2" name="Google Shape;6582;p16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16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16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16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6" name="Google Shape;6586;p16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7" name="Google Shape;6587;p16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16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9" name="Google Shape;6589;p16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0" name="Google Shape;6590;p16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16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16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16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16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5" name="Google Shape;6595;p16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6" name="Google Shape;6596;p16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16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16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16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0" name="Google Shape;6600;p16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1" name="Google Shape;6601;p16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16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16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16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5" name="Google Shape;6605;p16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6" name="Google Shape;6606;p16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16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16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9" name="Google Shape;6609;p16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0" name="Google Shape;6610;p16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16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2" name="Google Shape;6612;p16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3" name="Google Shape;6613;p16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16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16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16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7" name="Google Shape;6617;p16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8" name="Google Shape;6618;p16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16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16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16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2" name="Google Shape;6622;p16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3" name="Google Shape;6623;p16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16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5" name="Google Shape;6625;p16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6" name="Google Shape;6626;p16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16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16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9" name="Google Shape;6629;p16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0" name="Google Shape;6630;p16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16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16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3" name="Google Shape;6633;p16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4" name="Google Shape;6634;p16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16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16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7" name="Google Shape;6637;p16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8" name="Google Shape;6638;p16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16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16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16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2" name="Google Shape;6642;p16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3" name="Google Shape;6643;p16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16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16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16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7" name="Google Shape;6647;p16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8" name="Google Shape;6648;p16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16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0" name="Google Shape;6650;p16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1" name="Google Shape;6651;p16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16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16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4" name="Google Shape;6654;p16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5" name="Google Shape;6655;p16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16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16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16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9" name="Google Shape;6659;p16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0" name="Google Shape;6660;p16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16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16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16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4" name="Google Shape;6664;p16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5" name="Google Shape;6665;p16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16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16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8" name="Google Shape;6668;p16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9" name="Google Shape;6669;p16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16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16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16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3" name="Google Shape;6673;p16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4" name="Google Shape;6674;p16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16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16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16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8" name="Google Shape;6678;p16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9" name="Google Shape;6679;p16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16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16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16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16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4" name="Google Shape;6684;p16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5" name="Google Shape;6685;p16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16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16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16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16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0" name="Google Shape;6690;p16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1" name="Google Shape;6691;p16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16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3" name="Google Shape;6693;p16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4" name="Google Shape;6694;p16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16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16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16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8" name="Google Shape;6698;p16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9" name="Google Shape;6699;p16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16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16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16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3" name="Google Shape;6703;p16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4" name="Google Shape;6704;p16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16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16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7" name="Google Shape;6707;p16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8" name="Google Shape;6708;p16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16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16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16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16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16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16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5" name="Google Shape;6715;p16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6" name="Google Shape;6716;p16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16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16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16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16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1" name="Google Shape;6721;p16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2" name="Google Shape;6722;p16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16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16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16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6" name="Google Shape;6726;p16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7" name="Google Shape;6727;p16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16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16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16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1" name="Google Shape;6731;p16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2" name="Google Shape;6732;p16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16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16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16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16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7" name="Google Shape;6737;p16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8" name="Google Shape;6738;p16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16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16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16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16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3" name="Google Shape;6743;p16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4" name="Google Shape;6744;p16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16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16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16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16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16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16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16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2" name="Google Shape;6752;p16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3" name="Google Shape;6753;p16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16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16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16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16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16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9" name="Google Shape;6759;p16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0" name="Google Shape;6760;p16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16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16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16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4" name="Google Shape;6764;p16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5" name="Google Shape;6765;p16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16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16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16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16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16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16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16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16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16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16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6" name="Google Shape;6776;p16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7" name="Google Shape;6777;p16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16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16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16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16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16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3" name="Google Shape;6783;p16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4" name="Google Shape;6784;p16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16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16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16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8" name="Google Shape;6788;p16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9" name="Google Shape;6789;p16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16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16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16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3" name="Google Shape;6793;p16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4" name="Google Shape;6794;p16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16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16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16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8" name="Google Shape;6798;p16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9" name="Google Shape;6799;p16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16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16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16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3" name="Google Shape;6803;p16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4" name="Google Shape;6804;p16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16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16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16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16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16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0" name="Google Shape;6810;p16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1" name="Google Shape;6811;p16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16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16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4" name="Google Shape;6814;p16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5" name="Google Shape;6815;p16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16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16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8" name="Google Shape;6818;p16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9" name="Google Shape;6819;p16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16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16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16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16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16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16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16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7" name="Google Shape;6827;p16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8" name="Google Shape;6828;p16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16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16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16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16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16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16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5" name="Google Shape;6835;p16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6" name="Google Shape;6836;p16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16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16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16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0" name="Google Shape;6840;p16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1" name="Google Shape;6841;p16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16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16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16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16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6" name="Google Shape;6846;p16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7" name="Google Shape;6847;p16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16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16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16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16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16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16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16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5" name="Google Shape;6855;p16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6" name="Google Shape;6856;p16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16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8" name="Google Shape;6858;p16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9" name="Google Shape;6859;p16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16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16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16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16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4" name="Google Shape;6864;p16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5" name="Google Shape;6865;p16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16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16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8" name="Google Shape;6868;p16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9" name="Google Shape;6869;p16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16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16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16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16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16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16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16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7" name="Google Shape;6877;p16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8" name="Google Shape;6878;p16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16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16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16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16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3" name="Google Shape;6883;p16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4" name="Google Shape;6884;p16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16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16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16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16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16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16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1" name="Google Shape;6891;p16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2" name="Google Shape;6892;p16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16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16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16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16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16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16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16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16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1" name="Google Shape;6901;p16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2" name="Google Shape;6902;p16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16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16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16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16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16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16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9" name="Google Shape;6909;p16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0" name="Google Shape;6910;p16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16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16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16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4" name="Google Shape;6914;p16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5" name="Google Shape;6915;p16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16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16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16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16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16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16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2" name="Google Shape;6922;p16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3" name="Google Shape;6923;p16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16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16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16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16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16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16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0" name="Google Shape;6930;p16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1" name="Google Shape;6931;p16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16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16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16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16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16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16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8" name="Google Shape;6938;p16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9" name="Google Shape;6939;p16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0" name="Google Shape;6940;p16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1" name="Google Shape;6941;p16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16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16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16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16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16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16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8" name="Google Shape;6948;p16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9" name="Google Shape;6949;p16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16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16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16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16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16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16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16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7" name="Google Shape;6957;p16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8" name="Google Shape;6958;p16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16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16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16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16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16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4" name="Google Shape;6964;p16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5" name="Google Shape;6965;p16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16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16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16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16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0" name="Google Shape;6970;p16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1" name="Google Shape;6971;p16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16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16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16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16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16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16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8" name="Google Shape;6978;p16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9" name="Google Shape;6979;p16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16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16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16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16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16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5" name="Google Shape;6985;p16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6" name="Google Shape;6986;p16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16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16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9" name="Google Shape;6989;p16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0" name="Google Shape;6990;p16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16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16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16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16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16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16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16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8" name="Google Shape;6998;p16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9" name="Google Shape;6999;p16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16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16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16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16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16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16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16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16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16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16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0" name="Google Shape;7010;p16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1" name="Google Shape;7011;p16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16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16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16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16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16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7" name="Google Shape;7017;p16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8" name="Google Shape;7018;p16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16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16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16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16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3" name="Google Shape;7023;p16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4" name="Google Shape;7024;p16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16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16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16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16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16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16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16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2" name="Google Shape;7032;p16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3" name="Google Shape;7033;p16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16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16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16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16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16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16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0" name="Google Shape;7040;p16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1" name="Google Shape;7041;p16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16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16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16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16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16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16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16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9" name="Google Shape;7049;p16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0" name="Google Shape;7050;p16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16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16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16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16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16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16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16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16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9" name="Google Shape;7059;p16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0" name="Google Shape;7060;p16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16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16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16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16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5" name="Google Shape;7065;p16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6" name="Google Shape;7066;p16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7" name="Google Shape;7067;p16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16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9" name="Google Shape;7069;p16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0" name="Google Shape;7070;p16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1" name="Google Shape;7071;p16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2" name="Google Shape;7072;p16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3" name="Google Shape;7073;p16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4" name="Google Shape;7074;p16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5" name="Google Shape;7075;p16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6" name="Google Shape;7076;p16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16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8" name="Google Shape;7078;p16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9" name="Google Shape;7079;p16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16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1" name="Google Shape;7081;p16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2" name="Google Shape;7082;p16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16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16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16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16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16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8" name="Google Shape;7088;p16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9" name="Google Shape;7089;p16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16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1" name="Google Shape;7091;p16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2" name="Google Shape;7092;p16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16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16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16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16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16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16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16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0" name="Google Shape;7100;p16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1" name="Google Shape;7101;p16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16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3" name="Google Shape;7103;p16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4" name="Google Shape;7104;p16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16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6" name="Google Shape;7106;p16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7" name="Google Shape;7107;p16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16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9" name="Google Shape;7109;p16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0" name="Google Shape;7110;p16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16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2" name="Google Shape;7112;p16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3" name="Google Shape;7113;p16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4" name="Google Shape;7114;p16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16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6" name="Google Shape;7116;p16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7" name="Google Shape;7117;p16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16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9" name="Google Shape;7119;p16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0" name="Google Shape;7120;p16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16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2" name="Google Shape;7122;p16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3" name="Google Shape;7123;p16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16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16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16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16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16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9" name="Google Shape;7129;p16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0" name="Google Shape;7130;p16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16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16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3" name="Google Shape;7133;p16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4" name="Google Shape;7134;p16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16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16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16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8" name="Google Shape;7138;p16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9" name="Google Shape;7139;p16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16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16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16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3" name="Google Shape;7143;p16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4" name="Google Shape;7144;p16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5" name="Google Shape;7145;p16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16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16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8" name="Google Shape;7148;p16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9" name="Google Shape;7149;p16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0" name="Google Shape;7150;p16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16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16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16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16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16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16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7" name="Google Shape;7157;p16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8" name="Google Shape;7158;p16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9" name="Google Shape;7159;p16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0" name="Google Shape;7160;p16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16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16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3" name="Google Shape;7163;p16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4" name="Google Shape;7164;p16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16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16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16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8" name="Google Shape;7168;p16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9" name="Google Shape;7169;p16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16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16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2" name="Google Shape;7172;p16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3" name="Google Shape;7173;p16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16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16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6" name="Google Shape;7176;p16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7" name="Google Shape;7177;p16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16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16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16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16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16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16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4" name="Google Shape;7184;p16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5" name="Google Shape;7185;p16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6" name="Google Shape;7186;p16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7" name="Google Shape;7187;p16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8" name="Google Shape;7188;p16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9" name="Google Shape;7189;p16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0" name="Google Shape;7190;p16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16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16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3" name="Google Shape;7193;p16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4" name="Google Shape;7194;p16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16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16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16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16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9" name="Google Shape;7199;p16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0" name="Google Shape;7200;p16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16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2" name="Google Shape;7202;p16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3" name="Google Shape;7203;p16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16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16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16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16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16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9" name="Google Shape;7209;p16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0" name="Google Shape;7210;p16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1" name="Google Shape;7211;p16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16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16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16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16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16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16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8" name="Google Shape;7218;p16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9" name="Google Shape;7219;p16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16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16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16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3" name="Google Shape;7223;p16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4" name="Google Shape;7224;p16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16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16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16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16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16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16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1" name="Google Shape;7231;p16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2" name="Google Shape;7232;p16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3" name="Google Shape;7233;p16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16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16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16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7" name="Google Shape;7237;p16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8" name="Google Shape;7238;p16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9" name="Google Shape;7239;p16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16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1" name="Google Shape;7241;p16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2" name="Google Shape;7242;p16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16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16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16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16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7" name="Google Shape;7247;p16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8" name="Google Shape;7248;p16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16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16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16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16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16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16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5" name="Google Shape;7255;p16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6" name="Google Shape;7256;p16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7" name="Google Shape;7257;p16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16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16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16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1" name="Google Shape;7261;p16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2" name="Google Shape;7262;p16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16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16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16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6" name="Google Shape;7266;p16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7" name="Google Shape;7267;p16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8" name="Google Shape;7268;p16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16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16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1" name="Google Shape;7271;p16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2" name="Google Shape;7272;p16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16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16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16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6" name="Google Shape;7276;p16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7" name="Google Shape;7277;p16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16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16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16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16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2" name="Google Shape;7282;p16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3" name="Google Shape;7283;p16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16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16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6" name="Google Shape;7286;p16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7" name="Google Shape;7287;p16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16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16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16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16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16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16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16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16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16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7" name="Google Shape;7297;p16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8" name="Google Shape;7298;p16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16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16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16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2" name="Google Shape;7302;p16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3" name="Google Shape;7303;p16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16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16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16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16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8" name="Google Shape;7308;p16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9" name="Google Shape;7309;p16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16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16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16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3" name="Google Shape;7313;p16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4" name="Google Shape;7314;p16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16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6" name="Google Shape;7316;p16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7" name="Google Shape;7317;p16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16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16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16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16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2" name="Google Shape;7322;p16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3" name="Google Shape;7323;p16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16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16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16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16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16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16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16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16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16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3" name="Google Shape;7333;p16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4" name="Google Shape;7334;p16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16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6" name="Google Shape;7336;p16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7" name="Google Shape;7337;p16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16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16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0" name="Google Shape;7340;p16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1" name="Google Shape;7341;p16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16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16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16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16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16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16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16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16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0" name="Google Shape;7350;p16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1" name="Google Shape;7351;p16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16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16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4" name="Google Shape;7354;p16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5" name="Google Shape;7355;p16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16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16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16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9" name="Google Shape;7359;p16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0" name="Google Shape;7360;p16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16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16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16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16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5" name="Google Shape;7365;p16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6" name="Google Shape;7366;p16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16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16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16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16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1" name="Google Shape;7371;p16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2" name="Google Shape;7372;p16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16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4" name="Google Shape;7374;p16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5" name="Google Shape;7375;p16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16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16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16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16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0" name="Google Shape;7380;p16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1" name="Google Shape;7381;p16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16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16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16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16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16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16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16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16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0" name="Google Shape;7390;p16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1" name="Google Shape;7391;p16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16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16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16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16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16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16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16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16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16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16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2" name="Google Shape;7402;p16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3" name="Google Shape;7403;p16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16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16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16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7" name="Google Shape;7407;p16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8" name="Google Shape;7408;p16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16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16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16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16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16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4" name="Google Shape;7414;p16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5" name="Google Shape;7415;p16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16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16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16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16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16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1" name="Google Shape;7421;p16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2" name="Google Shape;7422;p16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16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16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16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16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16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16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16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0" name="Google Shape;7430;p16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1" name="Google Shape;7431;p16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16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16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16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16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16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7" name="Google Shape;7437;p16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8" name="Google Shape;7438;p16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16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16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16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2" name="Google Shape;7442;p16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3" name="Google Shape;7443;p16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16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16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16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16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16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16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16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16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16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3" name="Google Shape;7453;p16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4" name="Google Shape;7454;p16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16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16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16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16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16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0" name="Google Shape;7460;p16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1" name="Google Shape;7461;p16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16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16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16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16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16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16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8" name="Google Shape;7468;p16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9" name="Google Shape;7469;p16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16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16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16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16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16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16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16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16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16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16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0" name="Google Shape;7480;p16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1" name="Google Shape;7481;p16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16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16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16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16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16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16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8" name="Google Shape;7488;p16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9" name="Google Shape;7489;p16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16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16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16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16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16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16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16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16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16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16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16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16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2" name="Google Shape;7502;p16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3" name="Google Shape;7503;p16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16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16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16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16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8" name="Google Shape;7508;p16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9" name="Google Shape;7509;p16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16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16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16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16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4" name="Google Shape;7514;p16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5" name="Google Shape;7515;p16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16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16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8" name="Google Shape;7518;p16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9" name="Google Shape;7519;p16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16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1" name="Google Shape;7521;p16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2" name="Google Shape;7522;p16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16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16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16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16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16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8" name="Google Shape;7528;p16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9" name="Google Shape;7529;p16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16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16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2" name="Google Shape;7532;p16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3" name="Google Shape;7533;p16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16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16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16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7" name="Google Shape;7537;p16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8" name="Google Shape;7538;p16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16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16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16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16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16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16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16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16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16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8" name="Google Shape;7548;p16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9" name="Google Shape;7549;p16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16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16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16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16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16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5" name="Google Shape;7555;p16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6" name="Google Shape;7556;p16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16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16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16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16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16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2" name="Google Shape;7562;p16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3" name="Google Shape;7563;p16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16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16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16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16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16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9" name="Google Shape;7569;p16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0" name="Google Shape;7570;p16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16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16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16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4" name="Google Shape;7574;p16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5" name="Google Shape;7575;p16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16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16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8" name="Google Shape;7578;p16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9" name="Google Shape;7579;p16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16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16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16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16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16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5" name="Google Shape;7585;p16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6" name="Google Shape;7586;p16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16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16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16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0" name="Google Shape;7590;p16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1" name="Google Shape;7591;p16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16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16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4" name="Google Shape;7594;p16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5" name="Google Shape;7595;p16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16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16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8" name="Google Shape;7598;p16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9" name="Google Shape;7599;p16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0" name="Google Shape;7600;p16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16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16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16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16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5" name="Google Shape;7605;p16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6" name="Google Shape;7606;p16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7" name="Google Shape;7607;p16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8" name="Google Shape;7608;p16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9" name="Google Shape;7609;p16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0" name="Google Shape;7610;p16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1" name="Google Shape;7611;p16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2" name="Google Shape;7612;p16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3" name="Google Shape;7613;p16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4" name="Google Shape;7614;p16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16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16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16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8" name="Google Shape;7618;p16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9" name="Google Shape;7619;p16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16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1" name="Google Shape;7621;p16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2" name="Google Shape;7622;p16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3" name="Google Shape;7623;p16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4" name="Google Shape;7624;p16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5" name="Google Shape;7625;p16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6" name="Google Shape;7626;p16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7" name="Google Shape;7627;p16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8" name="Google Shape;7628;p16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16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16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1" name="Google Shape;7631;p16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2" name="Google Shape;7632;p16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16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4" name="Google Shape;7634;p16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5" name="Google Shape;7635;p16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16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16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16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16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0" name="Google Shape;7640;p16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1" name="Google Shape;7641;p16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2" name="Google Shape;7642;p16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3" name="Google Shape;7643;p16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4" name="Google Shape;7644;p16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5" name="Google Shape;7645;p16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6" name="Google Shape;7646;p16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16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8" name="Google Shape;7648;p16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9" name="Google Shape;7649;p16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0" name="Google Shape;7650;p16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1" name="Google Shape;7651;p16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16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16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16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5" name="Google Shape;7655;p16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6" name="Google Shape;7656;p16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7" name="Google Shape;7657;p16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8" name="Google Shape;7658;p16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9" name="Google Shape;7659;p16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0" name="Google Shape;7660;p16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1" name="Google Shape;7661;p16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2" name="Google Shape;7662;p16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16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4" name="Google Shape;7664;p16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5" name="Google Shape;7665;p16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16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7" name="Google Shape;7667;p16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8" name="Google Shape;7668;p16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16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0" name="Google Shape;7670;p16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1" name="Google Shape;7671;p16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2" name="Google Shape;7672;p16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16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4" name="Google Shape;7674;p16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5" name="Google Shape;7675;p16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6" name="Google Shape;7676;p16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16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16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16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0" name="Google Shape;7680;p16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1" name="Google Shape;7681;p16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16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16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16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5" name="Google Shape;7685;p16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6" name="Google Shape;7686;p16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16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8" name="Google Shape;7688;p16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9" name="Google Shape;7689;p16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16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1" name="Google Shape;7691;p16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2" name="Google Shape;7692;p16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3" name="Google Shape;7693;p16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4" name="Google Shape;7694;p16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16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16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16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16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9" name="Google Shape;7699;p16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0" name="Google Shape;7700;p16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1" name="Google Shape;7701;p16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16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3" name="Google Shape;7703;p16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4" name="Google Shape;7704;p16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16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16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7" name="Google Shape;7707;p16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8" name="Google Shape;7708;p16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16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0" name="Google Shape;7710;p16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1" name="Google Shape;7711;p16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16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3" name="Google Shape;7713;p16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4" name="Google Shape;7714;p16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5" name="Google Shape;7715;p16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16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16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8" name="Google Shape;7718;p16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9" name="Google Shape;7719;p16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16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16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16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16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4" name="Google Shape;7724;p16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5" name="Google Shape;7725;p16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6" name="Google Shape;7726;p16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7" name="Google Shape;7727;p16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16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16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0" name="Google Shape;7730;p16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1" name="Google Shape;7731;p16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16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16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4" name="Google Shape;7734;p16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5" name="Google Shape;7735;p16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16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16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8" name="Google Shape;7738;p16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9" name="Google Shape;7739;p16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16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16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16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3" name="Google Shape;7743;p16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4" name="Google Shape;7744;p16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16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16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7" name="Google Shape;7747;p16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8" name="Google Shape;7748;p16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9" name="Google Shape;7749;p16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16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1" name="Google Shape;7751;p16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2" name="Google Shape;7752;p16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16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4" name="Google Shape;7754;p16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5" name="Google Shape;7755;p16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6" name="Google Shape;7756;p16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7" name="Google Shape;7757;p16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16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16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16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1" name="Google Shape;7761;p16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2" name="Google Shape;7762;p16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16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4" name="Google Shape;7764;p16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5" name="Google Shape;7765;p16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6" name="Google Shape;7766;p16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16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16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16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16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16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2" name="Google Shape;7772;p16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3" name="Google Shape;7773;p16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16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16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16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16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16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16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0" name="Google Shape;7780;p16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1" name="Google Shape;7781;p16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16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3" name="Google Shape;7783;p16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4" name="Google Shape;7784;p16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16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16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16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8" name="Google Shape;7788;p16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9" name="Google Shape;7789;p16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16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16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2" name="Google Shape;7792;p16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3" name="Google Shape;7793;p16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4" name="Google Shape;7794;p16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16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6" name="Google Shape;7796;p16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7" name="Google Shape;7797;p16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8" name="Google Shape;7798;p16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9" name="Google Shape;7799;p16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16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1" name="Google Shape;7801;p16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2" name="Google Shape;7802;p16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16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16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16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6" name="Google Shape;7806;p16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7" name="Google Shape;7807;p16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16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16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0" name="Google Shape;7810;p16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1" name="Google Shape;7811;p16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2" name="Google Shape;7812;p16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16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16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5" name="Google Shape;7815;p16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6" name="Google Shape;7816;p16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16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16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16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0" name="Google Shape;7820;p16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1" name="Google Shape;7821;p16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16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3" name="Google Shape;7823;p16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4" name="Google Shape;7824;p16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16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6" name="Google Shape;7826;p16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7" name="Google Shape;7827;p16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16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16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16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16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2" name="Google Shape;7832;p16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3" name="Google Shape;7833;p16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16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16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16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7" name="Google Shape;7837;p16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8" name="Google Shape;7838;p16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9" name="Google Shape;7839;p16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0" name="Google Shape;7840;p16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16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2" name="Google Shape;7842;p16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3" name="Google Shape;7843;p16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16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5" name="Google Shape;7845;p16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6" name="Google Shape;7846;p16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16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8" name="Google Shape;7848;p16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9" name="Google Shape;7849;p16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16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16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16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16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16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16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16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7" name="Google Shape;7857;p16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8" name="Google Shape;7858;p16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16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0" name="Google Shape;7860;p16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1" name="Google Shape;7861;p16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2" name="Google Shape;7862;p16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16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4" name="Google Shape;7864;p16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5" name="Google Shape;7865;p16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16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7" name="Google Shape;7867;p16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8" name="Google Shape;7868;p16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16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16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1" name="Google Shape;7871;p16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2" name="Google Shape;7872;p16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16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4" name="Google Shape;7874;p16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5" name="Google Shape;7875;p16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6" name="Google Shape;7876;p16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16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16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9" name="Google Shape;7879;p16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0" name="Google Shape;7880;p16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16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2" name="Google Shape;7882;p16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3" name="Google Shape;7883;p16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16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5" name="Google Shape;7885;p16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6" name="Google Shape;7886;p16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16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16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9" name="Google Shape;7889;p16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0" name="Google Shape;7890;p16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1" name="Google Shape;7891;p16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2" name="Google Shape;7892;p16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3" name="Google Shape;7893;p16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4" name="Google Shape;7894;p16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5" name="Google Shape;7895;p16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6" name="Google Shape;7896;p16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16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8" name="Google Shape;7898;p16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9" name="Google Shape;7899;p16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16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16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2" name="Google Shape;7902;p16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3" name="Google Shape;7903;p16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16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16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16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16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8" name="Google Shape;7908;p16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9" name="Google Shape;7909;p16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16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16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16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3" name="Google Shape;7913;p16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4" name="Google Shape;7914;p16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5" name="Google Shape;7915;p16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16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16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8" name="Google Shape;7918;p16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9" name="Google Shape;7919;p16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16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16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2" name="Google Shape;7922;p16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3" name="Google Shape;7923;p16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16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5" name="Google Shape;7925;p16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6" name="Google Shape;7926;p16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7" name="Google Shape;7927;p16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16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16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0" name="Google Shape;7930;p16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1" name="Google Shape;7931;p16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2" name="Google Shape;7932;p16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16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16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16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6" name="Google Shape;7936;p16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7" name="Google Shape;7937;p16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16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16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16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1" name="Google Shape;7941;p16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2" name="Google Shape;7942;p16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16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16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5" name="Google Shape;7945;p16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6" name="Google Shape;7946;p16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16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8" name="Google Shape;7948;p16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9" name="Google Shape;7949;p16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16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1" name="Google Shape;7951;p16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2" name="Google Shape;7952;p16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3" name="Google Shape;7953;p16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16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5" name="Google Shape;7955;p16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6" name="Google Shape;7956;p16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7" name="Google Shape;7957;p16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16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16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0" name="Google Shape;7960;p16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1" name="Google Shape;7961;p16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16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16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16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5" name="Google Shape;7965;p16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6" name="Google Shape;7966;p16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16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16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16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0" name="Google Shape;7970;p16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1" name="Google Shape;7971;p16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2" name="Google Shape;7972;p16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16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16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5" name="Google Shape;7975;p16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6" name="Google Shape;7976;p16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7" name="Google Shape;7977;p16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16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16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16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16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16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16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16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16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16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16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8" name="Google Shape;7988;p16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9" name="Google Shape;7989;p16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16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16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2" name="Google Shape;7992;p16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3" name="Google Shape;7993;p16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4" name="Google Shape;7994;p16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5" name="Google Shape;7995;p16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16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16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8" name="Google Shape;7998;p16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9" name="Google Shape;7999;p16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16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16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2" name="Google Shape;8002;p16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3" name="Google Shape;8003;p16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16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16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6" name="Google Shape;8006;p16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7" name="Google Shape;8007;p16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16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9" name="Google Shape;8009;p16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0" name="Google Shape;8010;p16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1" name="Google Shape;8011;p16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2" name="Google Shape;8012;p16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16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16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16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16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16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16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16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16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16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16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3" name="Google Shape;8023;p16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4" name="Google Shape;8024;p16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16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16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7" name="Google Shape;8027;p16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8" name="Google Shape;8028;p16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16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16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16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2" name="Google Shape;8032;p16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3" name="Google Shape;8033;p16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4" name="Google Shape;8034;p16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16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6" name="Google Shape;8036;p16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7" name="Google Shape;8037;p16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16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16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16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16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2" name="Google Shape;8042;p16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3" name="Google Shape;8043;p16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16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16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16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7" name="Google Shape;8047;p16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8" name="Google Shape;8048;p16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9" name="Google Shape;8049;p16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0" name="Google Shape;8050;p16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1" name="Google Shape;8051;p16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16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3" name="Google Shape;8053;p16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4" name="Google Shape;8054;p16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16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16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16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8" name="Google Shape;8058;p16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9" name="Google Shape;8059;p16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16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16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2" name="Google Shape;8062;p16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3" name="Google Shape;8063;p16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16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16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6" name="Google Shape;8066;p16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7" name="Google Shape;8067;p16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16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16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16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16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16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16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4" name="Google Shape;8074;p16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5" name="Google Shape;8075;p16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16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16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16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16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16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16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2" name="Google Shape;8082;p16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3" name="Google Shape;8083;p16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4" name="Google Shape;8084;p16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16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16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16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16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9" name="Google Shape;8089;p16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0" name="Google Shape;8090;p16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16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16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16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16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5" name="Google Shape;8095;p16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6" name="Google Shape;8096;p16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16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16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9" name="Google Shape;8099;p16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0" name="Google Shape;8100;p16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16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16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16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4" name="Google Shape;8104;p16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5" name="Google Shape;8105;p16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6" name="Google Shape;8106;p16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7" name="Google Shape;8107;p16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16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16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16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16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2" name="Google Shape;8112;p16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3" name="Google Shape;8113;p16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16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16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16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16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16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16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0" name="Google Shape;8120;p16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1" name="Google Shape;8121;p16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16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16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4" name="Google Shape;8124;p16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5" name="Google Shape;8125;p16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16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16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16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16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16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16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16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33" name="Google Shape;8133;p16"/>
          <p:cNvSpPr txBox="1"/>
          <p:nvPr>
            <p:ph type="title"/>
          </p:nvPr>
        </p:nvSpPr>
        <p:spPr>
          <a:xfrm>
            <a:off x="2706000" y="1711325"/>
            <a:ext cx="37320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134" name="Google Shape;8134;p16"/>
          <p:cNvSpPr txBox="1"/>
          <p:nvPr>
            <p:ph hasCustomPrompt="1" idx="2" type="title"/>
          </p:nvPr>
        </p:nvSpPr>
        <p:spPr>
          <a:xfrm>
            <a:off x="3484800" y="870725"/>
            <a:ext cx="2174400" cy="114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135" name="Google Shape;8135;p16"/>
          <p:cNvSpPr txBox="1"/>
          <p:nvPr>
            <p:ph idx="1" type="subTitle"/>
          </p:nvPr>
        </p:nvSpPr>
        <p:spPr>
          <a:xfrm>
            <a:off x="3194100" y="2313450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2">
  <p:cSld name="CUSTOM_2">
    <p:bg>
      <p:bgPr>
        <a:solidFill>
          <a:schemeClr val="accent1"/>
        </a:solidFill>
      </p:bgPr>
    </p:bg>
    <p:spTree>
      <p:nvGrpSpPr>
        <p:cNvPr id="8136" name="Shape 8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37" name="Google Shape;8137;p17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8138" name="Google Shape;8138;p17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17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17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1" name="Google Shape;8141;p17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2" name="Google Shape;8142;p17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17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4" name="Google Shape;8144;p17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5" name="Google Shape;8145;p17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17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17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17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17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50" name="Google Shape;8150;p17"/>
          <p:cNvSpPr txBox="1"/>
          <p:nvPr>
            <p:ph type="title"/>
          </p:nvPr>
        </p:nvSpPr>
        <p:spPr>
          <a:xfrm>
            <a:off x="2706000" y="2303250"/>
            <a:ext cx="37320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151" name="Google Shape;8151;p17"/>
          <p:cNvSpPr txBox="1"/>
          <p:nvPr>
            <p:ph hasCustomPrompt="1" idx="2" type="title"/>
          </p:nvPr>
        </p:nvSpPr>
        <p:spPr>
          <a:xfrm>
            <a:off x="3484800" y="1462650"/>
            <a:ext cx="2174400" cy="114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152" name="Google Shape;8152;p17"/>
          <p:cNvSpPr txBox="1"/>
          <p:nvPr>
            <p:ph idx="1" type="subTitle"/>
          </p:nvPr>
        </p:nvSpPr>
        <p:spPr>
          <a:xfrm>
            <a:off x="3193975" y="2868828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3">
  <p:cSld name="CUSTOM_2_1">
    <p:bg>
      <p:bgPr>
        <a:solidFill>
          <a:schemeClr val="accent1"/>
        </a:solidFill>
      </p:bgPr>
    </p:bg>
    <p:spTree>
      <p:nvGrpSpPr>
        <p:cNvPr id="8153" name="Shape 8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54" name="Google Shape;8154;p18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8155" name="Google Shape;8155;p18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156" name="Google Shape;8156;p1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8157" name="Google Shape;8157;p1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8" name="Google Shape;8158;p1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59" name="Google Shape;8159;p1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0" name="Google Shape;8160;p1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1" name="Google Shape;8161;p1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2" name="Google Shape;8162;p1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3" name="Google Shape;8163;p1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4" name="Google Shape;8164;p1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5" name="Google Shape;8165;p1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6" name="Google Shape;8166;p1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7" name="Google Shape;8167;p1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68" name="Google Shape;8168;p1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169" name="Google Shape;8169;p18"/>
          <p:cNvSpPr txBox="1"/>
          <p:nvPr>
            <p:ph type="title"/>
          </p:nvPr>
        </p:nvSpPr>
        <p:spPr>
          <a:xfrm>
            <a:off x="3397550" y="2303250"/>
            <a:ext cx="3732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170" name="Google Shape;8170;p18"/>
          <p:cNvSpPr txBox="1"/>
          <p:nvPr>
            <p:ph hasCustomPrompt="1" idx="2" type="title"/>
          </p:nvPr>
        </p:nvSpPr>
        <p:spPr>
          <a:xfrm>
            <a:off x="4176350" y="1335468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171" name="Google Shape;8171;p18"/>
          <p:cNvSpPr txBox="1"/>
          <p:nvPr>
            <p:ph idx="1" type="subTitle"/>
          </p:nvPr>
        </p:nvSpPr>
        <p:spPr>
          <a:xfrm>
            <a:off x="3885525" y="2871387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4">
  <p:cSld name="CUSTOM_2_1_1">
    <p:bg>
      <p:bgPr>
        <a:solidFill>
          <a:schemeClr val="accent1"/>
        </a:solidFill>
      </p:bgPr>
    </p:bg>
    <p:spTree>
      <p:nvGrpSpPr>
        <p:cNvPr id="8172" name="Shape 8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73" name="Google Shape;8173;p19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8174" name="Google Shape;8174;p19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175" name="Google Shape;8175;p1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8176" name="Google Shape;8176;p1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7" name="Google Shape;8177;p1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8" name="Google Shape;8178;p1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79" name="Google Shape;8179;p1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0" name="Google Shape;8180;p1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1" name="Google Shape;8181;p1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2" name="Google Shape;8182;p1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3" name="Google Shape;8183;p1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4" name="Google Shape;8184;p1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5" name="Google Shape;8185;p1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6" name="Google Shape;8186;p1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87" name="Google Shape;8187;p1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188" name="Google Shape;8188;p19"/>
          <p:cNvSpPr txBox="1"/>
          <p:nvPr>
            <p:ph type="title"/>
          </p:nvPr>
        </p:nvSpPr>
        <p:spPr>
          <a:xfrm>
            <a:off x="1810650" y="2314579"/>
            <a:ext cx="3732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189" name="Google Shape;8189;p19"/>
          <p:cNvSpPr txBox="1"/>
          <p:nvPr>
            <p:ph hasCustomPrompt="1" idx="2" type="title"/>
          </p:nvPr>
        </p:nvSpPr>
        <p:spPr>
          <a:xfrm>
            <a:off x="2589450" y="1315915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190" name="Google Shape;8190;p19"/>
          <p:cNvSpPr txBox="1"/>
          <p:nvPr>
            <p:ph idx="1" type="subTitle"/>
          </p:nvPr>
        </p:nvSpPr>
        <p:spPr>
          <a:xfrm>
            <a:off x="2298625" y="2882716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5">
  <p:cSld name="CUSTOM_2_1_1_1">
    <p:bg>
      <p:bgPr>
        <a:solidFill>
          <a:schemeClr val="accent3"/>
        </a:solidFill>
      </p:bgPr>
    </p:bg>
    <p:spTree>
      <p:nvGrpSpPr>
        <p:cNvPr id="8191" name="Shape 8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" name="Google Shape;8192;p20"/>
          <p:cNvGrpSpPr/>
          <p:nvPr/>
        </p:nvGrpSpPr>
        <p:grpSpPr>
          <a:xfrm>
            <a:off x="-133355" y="25"/>
            <a:ext cx="9305870" cy="5143513"/>
            <a:chOff x="-113074" y="-12"/>
            <a:chExt cx="5148476" cy="5143513"/>
          </a:xfrm>
        </p:grpSpPr>
        <p:sp>
          <p:nvSpPr>
            <p:cNvPr id="8193" name="Google Shape;8193;p20"/>
            <p:cNvSpPr/>
            <p:nvPr/>
          </p:nvSpPr>
          <p:spPr>
            <a:xfrm>
              <a:off x="-96740" y="12213"/>
              <a:ext cx="2138828" cy="2117064"/>
            </a:xfrm>
            <a:custGeom>
              <a:rect b="b" l="l" r="r" t="t"/>
              <a:pathLst>
                <a:path extrusionOk="0" h="41732" w="42161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20"/>
            <p:cNvSpPr/>
            <p:nvPr/>
          </p:nvSpPr>
          <p:spPr>
            <a:xfrm>
              <a:off x="3048817" y="12822"/>
              <a:ext cx="1972078" cy="1992624"/>
            </a:xfrm>
            <a:custGeom>
              <a:rect b="b" l="l" r="r" t="t"/>
              <a:pathLst>
                <a:path extrusionOk="0" h="39279" w="38874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20"/>
            <p:cNvSpPr/>
            <p:nvPr/>
          </p:nvSpPr>
          <p:spPr>
            <a:xfrm>
              <a:off x="-96740" y="3061090"/>
              <a:ext cx="2091699" cy="2069378"/>
            </a:xfrm>
            <a:custGeom>
              <a:rect b="b" l="l" r="r" t="t"/>
              <a:pathLst>
                <a:path extrusionOk="0" h="40792" w="41232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20"/>
            <p:cNvSpPr/>
            <p:nvPr/>
          </p:nvSpPr>
          <p:spPr>
            <a:xfrm>
              <a:off x="3605661" y="3700116"/>
              <a:ext cx="1415215" cy="1430332"/>
            </a:xfrm>
            <a:custGeom>
              <a:rect b="b" l="l" r="r" t="t"/>
              <a:pathLst>
                <a:path extrusionOk="0" h="28195" w="27897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20"/>
            <p:cNvSpPr/>
            <p:nvPr/>
          </p:nvSpPr>
          <p:spPr>
            <a:xfrm>
              <a:off x="3164781" y="12822"/>
              <a:ext cx="1592161" cy="1795132"/>
            </a:xfrm>
            <a:custGeom>
              <a:rect b="b" l="l" r="r" t="t"/>
              <a:pathLst>
                <a:path extrusionOk="0" h="35386" w="31385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8" name="Google Shape;8198;p20"/>
            <p:cNvSpPr/>
            <p:nvPr/>
          </p:nvSpPr>
          <p:spPr>
            <a:xfrm>
              <a:off x="2987182" y="15815"/>
              <a:ext cx="917554" cy="1650805"/>
            </a:xfrm>
            <a:custGeom>
              <a:rect b="b" l="l" r="r" t="t"/>
              <a:pathLst>
                <a:path extrusionOk="0" h="32541" w="18087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9" name="Google Shape;8199;p20"/>
            <p:cNvSpPr/>
            <p:nvPr/>
          </p:nvSpPr>
          <p:spPr>
            <a:xfrm>
              <a:off x="4132930" y="13989"/>
              <a:ext cx="496545" cy="590802"/>
            </a:xfrm>
            <a:custGeom>
              <a:rect b="b" l="l" r="r" t="t"/>
              <a:pathLst>
                <a:path extrusionOk="0" h="11646" w="9788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20"/>
            <p:cNvSpPr/>
            <p:nvPr/>
          </p:nvSpPr>
          <p:spPr>
            <a:xfrm>
              <a:off x="2156710" y="21243"/>
              <a:ext cx="247715" cy="1871278"/>
            </a:xfrm>
            <a:custGeom>
              <a:rect b="b" l="l" r="r" t="t"/>
              <a:pathLst>
                <a:path extrusionOk="0" h="36887" w="4883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20"/>
            <p:cNvSpPr/>
            <p:nvPr/>
          </p:nvSpPr>
          <p:spPr>
            <a:xfrm>
              <a:off x="1587133" y="18250"/>
              <a:ext cx="602875" cy="1696665"/>
            </a:xfrm>
            <a:custGeom>
              <a:rect b="b" l="l" r="r" t="t"/>
              <a:pathLst>
                <a:path extrusionOk="0" h="33445" w="11884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20"/>
            <p:cNvSpPr/>
            <p:nvPr/>
          </p:nvSpPr>
          <p:spPr>
            <a:xfrm>
              <a:off x="1397511" y="17641"/>
              <a:ext cx="271253" cy="613732"/>
            </a:xfrm>
            <a:custGeom>
              <a:rect b="b" l="l" r="r" t="t"/>
              <a:pathLst>
                <a:path extrusionOk="0" h="12098" w="5347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20"/>
            <p:cNvSpPr/>
            <p:nvPr/>
          </p:nvSpPr>
          <p:spPr>
            <a:xfrm>
              <a:off x="2798727" y="19467"/>
              <a:ext cx="483863" cy="1538438"/>
            </a:xfrm>
            <a:custGeom>
              <a:rect b="b" l="l" r="r" t="t"/>
              <a:pathLst>
                <a:path extrusionOk="0" h="30326" w="9538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4" name="Google Shape;8204;p20"/>
            <p:cNvSpPr/>
            <p:nvPr/>
          </p:nvSpPr>
          <p:spPr>
            <a:xfrm>
              <a:off x="-96131" y="409619"/>
              <a:ext cx="1769767" cy="1481062"/>
            </a:xfrm>
            <a:custGeom>
              <a:rect b="b" l="l" r="r" t="t"/>
              <a:pathLst>
                <a:path extrusionOk="0" h="29195" w="34886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5" name="Google Shape;8205;p20"/>
            <p:cNvSpPr/>
            <p:nvPr/>
          </p:nvSpPr>
          <p:spPr>
            <a:xfrm>
              <a:off x="-90703" y="1793337"/>
              <a:ext cx="1896643" cy="575075"/>
            </a:xfrm>
            <a:custGeom>
              <a:rect b="b" l="l" r="r" t="t"/>
              <a:pathLst>
                <a:path extrusionOk="0" h="11336" w="37387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20"/>
            <p:cNvSpPr/>
            <p:nvPr/>
          </p:nvSpPr>
          <p:spPr>
            <a:xfrm>
              <a:off x="4111827" y="4764346"/>
              <a:ext cx="279674" cy="364241"/>
            </a:xfrm>
            <a:custGeom>
              <a:rect b="b" l="l" r="r" t="t"/>
              <a:pathLst>
                <a:path extrusionOk="0" h="7180" w="5513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20"/>
            <p:cNvSpPr/>
            <p:nvPr/>
          </p:nvSpPr>
          <p:spPr>
            <a:xfrm>
              <a:off x="3466767" y="2922196"/>
              <a:ext cx="1548077" cy="553312"/>
            </a:xfrm>
            <a:custGeom>
              <a:rect b="b" l="l" r="r" t="t"/>
              <a:pathLst>
                <a:path extrusionOk="0" h="10907" w="30516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20"/>
            <p:cNvSpPr/>
            <p:nvPr/>
          </p:nvSpPr>
          <p:spPr>
            <a:xfrm>
              <a:off x="3075956" y="2712028"/>
              <a:ext cx="1937125" cy="456671"/>
            </a:xfrm>
            <a:custGeom>
              <a:rect b="b" l="l" r="r" t="t"/>
              <a:pathLst>
                <a:path extrusionOk="0" h="9002" w="38185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9" name="Google Shape;8209;p20"/>
            <p:cNvSpPr/>
            <p:nvPr/>
          </p:nvSpPr>
          <p:spPr>
            <a:xfrm>
              <a:off x="3287392" y="1590424"/>
              <a:ext cx="1728067" cy="668063"/>
            </a:xfrm>
            <a:custGeom>
              <a:rect b="b" l="l" r="r" t="t"/>
              <a:pathLst>
                <a:path extrusionOk="0" h="13169" w="34064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0" name="Google Shape;8210;p20"/>
            <p:cNvSpPr/>
            <p:nvPr/>
          </p:nvSpPr>
          <p:spPr>
            <a:xfrm>
              <a:off x="-93747" y="2899825"/>
              <a:ext cx="1805430" cy="1011759"/>
            </a:xfrm>
            <a:custGeom>
              <a:rect b="b" l="l" r="r" t="t"/>
              <a:pathLst>
                <a:path extrusionOk="0" h="19944" w="35589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20"/>
            <p:cNvSpPr/>
            <p:nvPr/>
          </p:nvSpPr>
          <p:spPr>
            <a:xfrm>
              <a:off x="2980537" y="3326856"/>
              <a:ext cx="1180893" cy="1801169"/>
            </a:xfrm>
            <a:custGeom>
              <a:rect b="b" l="l" r="r" t="t"/>
              <a:pathLst>
                <a:path extrusionOk="0" h="35505" w="23278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20"/>
            <p:cNvSpPr/>
            <p:nvPr/>
          </p:nvSpPr>
          <p:spPr>
            <a:xfrm>
              <a:off x="2967854" y="3028472"/>
              <a:ext cx="2053043" cy="1957620"/>
            </a:xfrm>
            <a:custGeom>
              <a:rect b="b" l="l" r="r" t="t"/>
              <a:pathLst>
                <a:path extrusionOk="0" h="38589" w="4047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20"/>
            <p:cNvSpPr/>
            <p:nvPr/>
          </p:nvSpPr>
          <p:spPr>
            <a:xfrm>
              <a:off x="3922154" y="1433369"/>
              <a:ext cx="1093891" cy="501365"/>
            </a:xfrm>
            <a:custGeom>
              <a:rect b="b" l="l" r="r" t="t"/>
              <a:pathLst>
                <a:path extrusionOk="0" h="9883" w="21563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4" name="Google Shape;8214;p20"/>
            <p:cNvSpPr/>
            <p:nvPr/>
          </p:nvSpPr>
          <p:spPr>
            <a:xfrm>
              <a:off x="59097" y="4113856"/>
              <a:ext cx="964631" cy="1016578"/>
            </a:xfrm>
            <a:custGeom>
              <a:rect b="b" l="l" r="r" t="t"/>
              <a:pathLst>
                <a:path extrusionOk="0" h="20039" w="19015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5" name="Google Shape;8215;p20"/>
            <p:cNvSpPr/>
            <p:nvPr/>
          </p:nvSpPr>
          <p:spPr>
            <a:xfrm>
              <a:off x="-93747" y="3352829"/>
              <a:ext cx="1174856" cy="662635"/>
            </a:xfrm>
            <a:custGeom>
              <a:rect b="b" l="l" r="r" t="t"/>
              <a:pathLst>
                <a:path extrusionOk="0" h="13062" w="23159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20"/>
            <p:cNvSpPr/>
            <p:nvPr/>
          </p:nvSpPr>
          <p:spPr>
            <a:xfrm>
              <a:off x="-91312" y="1652008"/>
              <a:ext cx="616116" cy="230162"/>
            </a:xfrm>
            <a:custGeom>
              <a:rect b="b" l="l" r="r" t="t"/>
              <a:pathLst>
                <a:path extrusionOk="0" h="4537" w="12145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20"/>
            <p:cNvSpPr/>
            <p:nvPr/>
          </p:nvSpPr>
          <p:spPr>
            <a:xfrm>
              <a:off x="1972516" y="3207898"/>
              <a:ext cx="391433" cy="1914094"/>
            </a:xfrm>
            <a:custGeom>
              <a:rect b="b" l="l" r="r" t="t"/>
              <a:pathLst>
                <a:path extrusionOk="0" h="37731" w="7716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20"/>
            <p:cNvSpPr/>
            <p:nvPr/>
          </p:nvSpPr>
          <p:spPr>
            <a:xfrm>
              <a:off x="2160920" y="4414625"/>
              <a:ext cx="101561" cy="706720"/>
            </a:xfrm>
            <a:custGeom>
              <a:rect b="b" l="l" r="r" t="t"/>
              <a:pathLst>
                <a:path extrusionOk="0" h="13931" w="2002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9" name="Google Shape;8219;p20"/>
            <p:cNvSpPr/>
            <p:nvPr/>
          </p:nvSpPr>
          <p:spPr>
            <a:xfrm>
              <a:off x="-90094" y="2860561"/>
              <a:ext cx="1409178" cy="362466"/>
            </a:xfrm>
            <a:custGeom>
              <a:rect b="b" l="l" r="r" t="t"/>
              <a:pathLst>
                <a:path extrusionOk="0" h="7145" w="27778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0" name="Google Shape;8220;p20"/>
            <p:cNvSpPr/>
            <p:nvPr/>
          </p:nvSpPr>
          <p:spPr>
            <a:xfrm>
              <a:off x="59097" y="12822"/>
              <a:ext cx="1490701" cy="1569840"/>
            </a:xfrm>
            <a:custGeom>
              <a:rect b="b" l="l" r="r" t="t"/>
              <a:pathLst>
                <a:path extrusionOk="0" h="30945" w="29385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20"/>
            <p:cNvSpPr/>
            <p:nvPr/>
          </p:nvSpPr>
          <p:spPr>
            <a:xfrm>
              <a:off x="-111857" y="2990426"/>
              <a:ext cx="2131573" cy="2152372"/>
            </a:xfrm>
            <a:custGeom>
              <a:rect b="b" l="l" r="r" t="t"/>
              <a:pathLst>
                <a:path extrusionOk="0" h="42428" w="42018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2" name="Google Shape;8222;p20"/>
            <p:cNvSpPr/>
            <p:nvPr/>
          </p:nvSpPr>
          <p:spPr>
            <a:xfrm>
              <a:off x="-111248" y="546"/>
              <a:ext cx="2007183" cy="1983797"/>
            </a:xfrm>
            <a:custGeom>
              <a:rect b="b" l="l" r="r" t="t"/>
              <a:pathLst>
                <a:path extrusionOk="0" h="39105" w="39566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3" name="Google Shape;8223;p20"/>
            <p:cNvSpPr/>
            <p:nvPr/>
          </p:nvSpPr>
          <p:spPr>
            <a:xfrm>
              <a:off x="2950962" y="3038770"/>
              <a:ext cx="2083836" cy="2103925"/>
            </a:xfrm>
            <a:custGeom>
              <a:rect b="b" l="l" r="r" t="t"/>
              <a:pathLst>
                <a:path extrusionOk="0" h="41473" w="41077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20"/>
            <p:cNvSpPr/>
            <p:nvPr/>
          </p:nvSpPr>
          <p:spPr>
            <a:xfrm>
              <a:off x="3590594" y="-12"/>
              <a:ext cx="1444182" cy="1427441"/>
            </a:xfrm>
            <a:custGeom>
              <a:rect b="b" l="l" r="r" t="t"/>
              <a:pathLst>
                <a:path extrusionOk="0" h="28138" w="28468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20"/>
            <p:cNvSpPr/>
            <p:nvPr/>
          </p:nvSpPr>
          <p:spPr>
            <a:xfrm>
              <a:off x="-102776" y="272500"/>
              <a:ext cx="1801777" cy="1595864"/>
            </a:xfrm>
            <a:custGeom>
              <a:rect b="b" l="l" r="r" t="t"/>
              <a:pathLst>
                <a:path extrusionOk="0" h="31458" w="35517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20"/>
            <p:cNvSpPr/>
            <p:nvPr/>
          </p:nvSpPr>
          <p:spPr>
            <a:xfrm>
              <a:off x="-113074" y="1118599"/>
              <a:ext cx="1670133" cy="927902"/>
            </a:xfrm>
            <a:custGeom>
              <a:rect b="b" l="l" r="r" t="t"/>
              <a:pathLst>
                <a:path extrusionOk="0" h="18291" w="32922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20"/>
            <p:cNvSpPr/>
            <p:nvPr/>
          </p:nvSpPr>
          <p:spPr>
            <a:xfrm>
              <a:off x="-103994" y="399676"/>
              <a:ext cx="598614" cy="501060"/>
            </a:xfrm>
            <a:custGeom>
              <a:rect b="b" l="l" r="r" t="t"/>
              <a:pathLst>
                <a:path extrusionOk="0" h="9877" w="1180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8" name="Google Shape;8228;p20"/>
            <p:cNvSpPr/>
            <p:nvPr/>
          </p:nvSpPr>
          <p:spPr>
            <a:xfrm>
              <a:off x="-110030" y="2629240"/>
              <a:ext cx="1892381" cy="255223"/>
            </a:xfrm>
            <a:custGeom>
              <a:rect b="b" l="l" r="r" t="t"/>
              <a:pathLst>
                <a:path extrusionOk="0" h="5031" w="37303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9" name="Google Shape;8229;p20"/>
            <p:cNvSpPr/>
            <p:nvPr/>
          </p:nvSpPr>
          <p:spPr>
            <a:xfrm>
              <a:off x="-103385" y="2842451"/>
              <a:ext cx="1708789" cy="605057"/>
            </a:xfrm>
            <a:custGeom>
              <a:rect b="b" l="l" r="r" t="t"/>
              <a:pathLst>
                <a:path extrusionOk="0" h="11927" w="33684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20"/>
            <p:cNvSpPr/>
            <p:nvPr/>
          </p:nvSpPr>
          <p:spPr>
            <a:xfrm>
              <a:off x="-103994" y="3364294"/>
              <a:ext cx="625805" cy="272674"/>
            </a:xfrm>
            <a:custGeom>
              <a:rect b="b" l="l" r="r" t="t"/>
              <a:pathLst>
                <a:path extrusionOk="0" h="5375" w="12336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20"/>
            <p:cNvSpPr/>
            <p:nvPr/>
          </p:nvSpPr>
          <p:spPr>
            <a:xfrm>
              <a:off x="-103385" y="1749863"/>
              <a:ext cx="1551729" cy="484472"/>
            </a:xfrm>
            <a:custGeom>
              <a:rect b="b" l="l" r="r" t="t"/>
              <a:pathLst>
                <a:path extrusionOk="0" h="9550" w="30588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20"/>
            <p:cNvSpPr/>
            <p:nvPr/>
          </p:nvSpPr>
          <p:spPr>
            <a:xfrm>
              <a:off x="293411" y="3358866"/>
              <a:ext cx="1488317" cy="1775804"/>
            </a:xfrm>
            <a:custGeom>
              <a:rect b="b" l="l" r="r" t="t"/>
              <a:pathLst>
                <a:path extrusionOk="0" h="35005" w="29338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20"/>
            <p:cNvSpPr/>
            <p:nvPr/>
          </p:nvSpPr>
          <p:spPr>
            <a:xfrm>
              <a:off x="1672306" y="3227784"/>
              <a:ext cx="587149" cy="1915717"/>
            </a:xfrm>
            <a:custGeom>
              <a:rect b="b" l="l" r="r" t="t"/>
              <a:pathLst>
                <a:path extrusionOk="0" h="37763" w="11574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20"/>
            <p:cNvSpPr/>
            <p:nvPr/>
          </p:nvSpPr>
          <p:spPr>
            <a:xfrm>
              <a:off x="4654771" y="637795"/>
              <a:ext cx="372713" cy="283479"/>
            </a:xfrm>
            <a:custGeom>
              <a:rect b="b" l="l" r="r" t="t"/>
              <a:pathLst>
                <a:path extrusionOk="0" h="5588" w="7347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20"/>
            <p:cNvSpPr/>
            <p:nvPr/>
          </p:nvSpPr>
          <p:spPr>
            <a:xfrm>
              <a:off x="2813235" y="8713"/>
              <a:ext cx="554530" cy="1558223"/>
            </a:xfrm>
            <a:custGeom>
              <a:rect b="b" l="l" r="r" t="t"/>
              <a:pathLst>
                <a:path extrusionOk="0" h="30716" w="10931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6" name="Google Shape;8236;p20"/>
            <p:cNvSpPr/>
            <p:nvPr/>
          </p:nvSpPr>
          <p:spPr>
            <a:xfrm>
              <a:off x="2601850" y="89"/>
              <a:ext cx="468136" cy="1957062"/>
            </a:xfrm>
            <a:custGeom>
              <a:rect b="b" l="l" r="r" t="t"/>
              <a:pathLst>
                <a:path extrusionOk="0" h="38578" w="9228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7" name="Google Shape;8237;p20"/>
            <p:cNvSpPr/>
            <p:nvPr/>
          </p:nvSpPr>
          <p:spPr>
            <a:xfrm>
              <a:off x="1467567" y="241"/>
              <a:ext cx="680137" cy="1746076"/>
            </a:xfrm>
            <a:custGeom>
              <a:rect b="b" l="l" r="r" t="t"/>
              <a:pathLst>
                <a:path extrusionOk="0" h="34419" w="13407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20"/>
            <p:cNvSpPr/>
            <p:nvPr/>
          </p:nvSpPr>
          <p:spPr>
            <a:xfrm>
              <a:off x="2790306" y="3321428"/>
              <a:ext cx="1002070" cy="1801676"/>
            </a:xfrm>
            <a:custGeom>
              <a:rect b="b" l="l" r="r" t="t"/>
              <a:pathLst>
                <a:path extrusionOk="0" h="35515" w="19753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20"/>
            <p:cNvSpPr/>
            <p:nvPr/>
          </p:nvSpPr>
          <p:spPr>
            <a:xfrm>
              <a:off x="3216727" y="869573"/>
              <a:ext cx="1810807" cy="1183582"/>
            </a:xfrm>
            <a:custGeom>
              <a:rect b="b" l="l" r="r" t="t"/>
              <a:pathLst>
                <a:path extrusionOk="0" h="23331" w="35695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0" name="Google Shape;8240;p20"/>
            <p:cNvSpPr/>
            <p:nvPr/>
          </p:nvSpPr>
          <p:spPr>
            <a:xfrm>
              <a:off x="2917735" y="8205"/>
              <a:ext cx="1964874" cy="2057051"/>
            </a:xfrm>
            <a:custGeom>
              <a:rect b="b" l="l" r="r" t="t"/>
              <a:pathLst>
                <a:path extrusionOk="0" h="40549" w="38732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1" name="Google Shape;8241;p20"/>
            <p:cNvSpPr/>
            <p:nvPr/>
          </p:nvSpPr>
          <p:spPr>
            <a:xfrm>
              <a:off x="1319593" y="8003"/>
              <a:ext cx="505017" cy="1103530"/>
            </a:xfrm>
            <a:custGeom>
              <a:rect b="b" l="l" r="r" t="t"/>
              <a:pathLst>
                <a:path extrusionOk="0" h="21753" w="9955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2" name="Google Shape;8242;p20"/>
            <p:cNvSpPr/>
            <p:nvPr/>
          </p:nvSpPr>
          <p:spPr>
            <a:xfrm>
              <a:off x="4004283" y="4009356"/>
              <a:ext cx="1022666" cy="969501"/>
            </a:xfrm>
            <a:custGeom>
              <a:rect b="b" l="l" r="r" t="t"/>
              <a:pathLst>
                <a:path extrusionOk="0" h="19111" w="20159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20"/>
            <p:cNvSpPr/>
            <p:nvPr/>
          </p:nvSpPr>
          <p:spPr>
            <a:xfrm>
              <a:off x="3243258" y="3951982"/>
              <a:ext cx="675368" cy="1190785"/>
            </a:xfrm>
            <a:custGeom>
              <a:rect b="b" l="l" r="r" t="t"/>
              <a:pathLst>
                <a:path extrusionOk="0" h="23473" w="13313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20"/>
            <p:cNvSpPr/>
            <p:nvPr/>
          </p:nvSpPr>
          <p:spPr>
            <a:xfrm>
              <a:off x="1543811" y="4508878"/>
              <a:ext cx="228843" cy="622660"/>
            </a:xfrm>
            <a:custGeom>
              <a:rect b="b" l="l" r="r" t="t"/>
              <a:pathLst>
                <a:path extrusionOk="0" h="12274" w="4511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20"/>
            <p:cNvSpPr/>
            <p:nvPr/>
          </p:nvSpPr>
          <p:spPr>
            <a:xfrm>
              <a:off x="3098327" y="2669112"/>
              <a:ext cx="1937074" cy="399296"/>
            </a:xfrm>
            <a:custGeom>
              <a:rect b="b" l="l" r="r" t="t"/>
              <a:pathLst>
                <a:path extrusionOk="0" h="7871" w="38184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20"/>
            <p:cNvSpPr/>
            <p:nvPr/>
          </p:nvSpPr>
          <p:spPr>
            <a:xfrm>
              <a:off x="4305101" y="2771178"/>
              <a:ext cx="721228" cy="101714"/>
            </a:xfrm>
            <a:custGeom>
              <a:rect b="b" l="l" r="r" t="t"/>
              <a:pathLst>
                <a:path extrusionOk="0" h="2005" w="14217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7" name="Google Shape;8247;p20"/>
            <p:cNvSpPr/>
            <p:nvPr/>
          </p:nvSpPr>
          <p:spPr>
            <a:xfrm>
              <a:off x="2751042" y="3714015"/>
              <a:ext cx="364850" cy="1420694"/>
            </a:xfrm>
            <a:custGeom>
              <a:rect b="b" l="l" r="r" t="t"/>
              <a:pathLst>
                <a:path extrusionOk="0" h="28005" w="7192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8" name="Google Shape;8248;p20"/>
            <p:cNvSpPr/>
            <p:nvPr/>
          </p:nvSpPr>
          <p:spPr>
            <a:xfrm>
              <a:off x="-103385" y="3483911"/>
              <a:ext cx="1576485" cy="1495165"/>
            </a:xfrm>
            <a:custGeom>
              <a:rect b="b" l="l" r="r" t="t"/>
              <a:pathLst>
                <a:path extrusionOk="0" h="29473" w="31076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9" name="Google Shape;8249;p20"/>
          <p:cNvSpPr txBox="1"/>
          <p:nvPr>
            <p:ph type="title"/>
          </p:nvPr>
        </p:nvSpPr>
        <p:spPr>
          <a:xfrm>
            <a:off x="2706000" y="2314579"/>
            <a:ext cx="3732000" cy="841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250" name="Google Shape;8250;p20"/>
          <p:cNvSpPr txBox="1"/>
          <p:nvPr>
            <p:ph hasCustomPrompt="1" idx="2" type="title"/>
          </p:nvPr>
        </p:nvSpPr>
        <p:spPr>
          <a:xfrm>
            <a:off x="3484800" y="1332909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251" name="Google Shape;8251;p20"/>
          <p:cNvSpPr txBox="1"/>
          <p:nvPr>
            <p:ph idx="1" type="subTitle"/>
          </p:nvPr>
        </p:nvSpPr>
        <p:spPr>
          <a:xfrm>
            <a:off x="3193975" y="2871387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" type="secHead">
  <p:cSld name="SECTION_HEADER">
    <p:bg>
      <p:bgPr>
        <a:solidFill>
          <a:schemeClr val="accent3"/>
        </a:solidFill>
      </p:bgPr>
    </p:bg>
    <p:spTree>
      <p:nvGrpSpPr>
        <p:cNvPr id="1610" name="Shape 1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1" name="Google Shape;1611;p3"/>
          <p:cNvSpPr txBox="1"/>
          <p:nvPr>
            <p:ph type="title"/>
          </p:nvPr>
        </p:nvSpPr>
        <p:spPr>
          <a:xfrm>
            <a:off x="2706000" y="2356791"/>
            <a:ext cx="3732000" cy="675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1612" name="Google Shape;1612;p3"/>
          <p:cNvSpPr txBox="1"/>
          <p:nvPr>
            <p:ph hasCustomPrompt="1" idx="2" type="title"/>
          </p:nvPr>
        </p:nvSpPr>
        <p:spPr>
          <a:xfrm>
            <a:off x="3484800" y="1363791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613" name="Google Shape;1613;p3"/>
          <p:cNvSpPr txBox="1"/>
          <p:nvPr>
            <p:ph idx="1" type="subTitle"/>
          </p:nvPr>
        </p:nvSpPr>
        <p:spPr>
          <a:xfrm>
            <a:off x="3194100" y="2905375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algn="ctr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algn="ctr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6">
  <p:cSld name="CUSTOM_18">
    <p:bg>
      <p:bgPr>
        <a:solidFill>
          <a:schemeClr val="accent3"/>
        </a:solidFill>
      </p:bgPr>
    </p:bg>
    <p:spTree>
      <p:nvGrpSpPr>
        <p:cNvPr id="8252" name="Shape 82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53" name="Google Shape;8253;p21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8254" name="Google Shape;8254;p21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255" name="Google Shape;8255;p21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8256" name="Google Shape;8256;p21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7" name="Google Shape;8257;p21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8" name="Google Shape;8258;p21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59" name="Google Shape;8259;p21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0" name="Google Shape;8260;p21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1" name="Google Shape;8261;p21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2" name="Google Shape;8262;p21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3" name="Google Shape;8263;p21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4" name="Google Shape;8264;p21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5" name="Google Shape;8265;p21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6" name="Google Shape;8266;p21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67" name="Google Shape;8267;p21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268" name="Google Shape;8268;p21"/>
          <p:cNvSpPr txBox="1"/>
          <p:nvPr>
            <p:ph type="title"/>
          </p:nvPr>
        </p:nvSpPr>
        <p:spPr>
          <a:xfrm>
            <a:off x="2553600" y="1922250"/>
            <a:ext cx="32580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269" name="Google Shape;8269;p21"/>
          <p:cNvSpPr txBox="1"/>
          <p:nvPr>
            <p:ph hasCustomPrompt="1" idx="2" type="title"/>
          </p:nvPr>
        </p:nvSpPr>
        <p:spPr>
          <a:xfrm>
            <a:off x="894600" y="1966150"/>
            <a:ext cx="1671000" cy="114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270" name="Google Shape;8270;p21"/>
          <p:cNvSpPr txBox="1"/>
          <p:nvPr>
            <p:ph idx="1" type="subTitle"/>
          </p:nvPr>
        </p:nvSpPr>
        <p:spPr>
          <a:xfrm>
            <a:off x="2553600" y="2487828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header 7">
  <p:cSld name="CUSTOM_25">
    <p:bg>
      <p:bgPr>
        <a:solidFill>
          <a:schemeClr val="accent3"/>
        </a:solidFill>
      </p:bgPr>
    </p:bg>
    <p:spTree>
      <p:nvGrpSpPr>
        <p:cNvPr id="8271" name="Shape 82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72" name="Google Shape;8272;p22"/>
          <p:cNvGrpSpPr/>
          <p:nvPr/>
        </p:nvGrpSpPr>
        <p:grpSpPr>
          <a:xfrm>
            <a:off x="-133355" y="25"/>
            <a:ext cx="9305870" cy="5143513"/>
            <a:chOff x="-113074" y="-12"/>
            <a:chExt cx="5148476" cy="5143513"/>
          </a:xfrm>
        </p:grpSpPr>
        <p:sp>
          <p:nvSpPr>
            <p:cNvPr id="8273" name="Google Shape;8273;p22"/>
            <p:cNvSpPr/>
            <p:nvPr/>
          </p:nvSpPr>
          <p:spPr>
            <a:xfrm>
              <a:off x="-96740" y="12213"/>
              <a:ext cx="2138828" cy="2117064"/>
            </a:xfrm>
            <a:custGeom>
              <a:rect b="b" l="l" r="r" t="t"/>
              <a:pathLst>
                <a:path extrusionOk="0" h="41732" w="42161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22"/>
            <p:cNvSpPr/>
            <p:nvPr/>
          </p:nvSpPr>
          <p:spPr>
            <a:xfrm>
              <a:off x="3048817" y="12822"/>
              <a:ext cx="1972078" cy="1992624"/>
            </a:xfrm>
            <a:custGeom>
              <a:rect b="b" l="l" r="r" t="t"/>
              <a:pathLst>
                <a:path extrusionOk="0" h="39279" w="38874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22"/>
            <p:cNvSpPr/>
            <p:nvPr/>
          </p:nvSpPr>
          <p:spPr>
            <a:xfrm>
              <a:off x="-96740" y="3061090"/>
              <a:ext cx="2091699" cy="2069378"/>
            </a:xfrm>
            <a:custGeom>
              <a:rect b="b" l="l" r="r" t="t"/>
              <a:pathLst>
                <a:path extrusionOk="0" h="40792" w="41232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22"/>
            <p:cNvSpPr/>
            <p:nvPr/>
          </p:nvSpPr>
          <p:spPr>
            <a:xfrm>
              <a:off x="3605661" y="3700116"/>
              <a:ext cx="1415215" cy="1430332"/>
            </a:xfrm>
            <a:custGeom>
              <a:rect b="b" l="l" r="r" t="t"/>
              <a:pathLst>
                <a:path extrusionOk="0" h="28195" w="27897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7" name="Google Shape;8277;p22"/>
            <p:cNvSpPr/>
            <p:nvPr/>
          </p:nvSpPr>
          <p:spPr>
            <a:xfrm>
              <a:off x="3164781" y="12822"/>
              <a:ext cx="1592161" cy="1795132"/>
            </a:xfrm>
            <a:custGeom>
              <a:rect b="b" l="l" r="r" t="t"/>
              <a:pathLst>
                <a:path extrusionOk="0" h="35386" w="31385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8" name="Google Shape;8278;p22"/>
            <p:cNvSpPr/>
            <p:nvPr/>
          </p:nvSpPr>
          <p:spPr>
            <a:xfrm>
              <a:off x="2987182" y="15815"/>
              <a:ext cx="917554" cy="1650805"/>
            </a:xfrm>
            <a:custGeom>
              <a:rect b="b" l="l" r="r" t="t"/>
              <a:pathLst>
                <a:path extrusionOk="0" h="32541" w="18087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22"/>
            <p:cNvSpPr/>
            <p:nvPr/>
          </p:nvSpPr>
          <p:spPr>
            <a:xfrm>
              <a:off x="4132930" y="13989"/>
              <a:ext cx="496545" cy="590802"/>
            </a:xfrm>
            <a:custGeom>
              <a:rect b="b" l="l" r="r" t="t"/>
              <a:pathLst>
                <a:path extrusionOk="0" h="11646" w="9788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0" name="Google Shape;8280;p22"/>
            <p:cNvSpPr/>
            <p:nvPr/>
          </p:nvSpPr>
          <p:spPr>
            <a:xfrm>
              <a:off x="2156710" y="21243"/>
              <a:ext cx="247715" cy="1871278"/>
            </a:xfrm>
            <a:custGeom>
              <a:rect b="b" l="l" r="r" t="t"/>
              <a:pathLst>
                <a:path extrusionOk="0" h="36887" w="4883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1" name="Google Shape;8281;p22"/>
            <p:cNvSpPr/>
            <p:nvPr/>
          </p:nvSpPr>
          <p:spPr>
            <a:xfrm>
              <a:off x="1587133" y="18250"/>
              <a:ext cx="602875" cy="1696665"/>
            </a:xfrm>
            <a:custGeom>
              <a:rect b="b" l="l" r="r" t="t"/>
              <a:pathLst>
                <a:path extrusionOk="0" h="33445" w="11884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22"/>
            <p:cNvSpPr/>
            <p:nvPr/>
          </p:nvSpPr>
          <p:spPr>
            <a:xfrm>
              <a:off x="1397511" y="17641"/>
              <a:ext cx="271253" cy="613732"/>
            </a:xfrm>
            <a:custGeom>
              <a:rect b="b" l="l" r="r" t="t"/>
              <a:pathLst>
                <a:path extrusionOk="0" h="12098" w="5347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22"/>
            <p:cNvSpPr/>
            <p:nvPr/>
          </p:nvSpPr>
          <p:spPr>
            <a:xfrm>
              <a:off x="2798727" y="19467"/>
              <a:ext cx="483863" cy="1538438"/>
            </a:xfrm>
            <a:custGeom>
              <a:rect b="b" l="l" r="r" t="t"/>
              <a:pathLst>
                <a:path extrusionOk="0" h="30326" w="9538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22"/>
            <p:cNvSpPr/>
            <p:nvPr/>
          </p:nvSpPr>
          <p:spPr>
            <a:xfrm>
              <a:off x="-96131" y="409619"/>
              <a:ext cx="1769767" cy="1481062"/>
            </a:xfrm>
            <a:custGeom>
              <a:rect b="b" l="l" r="r" t="t"/>
              <a:pathLst>
                <a:path extrusionOk="0" h="29195" w="34886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22"/>
            <p:cNvSpPr/>
            <p:nvPr/>
          </p:nvSpPr>
          <p:spPr>
            <a:xfrm>
              <a:off x="-90703" y="1793337"/>
              <a:ext cx="1896643" cy="575075"/>
            </a:xfrm>
            <a:custGeom>
              <a:rect b="b" l="l" r="r" t="t"/>
              <a:pathLst>
                <a:path extrusionOk="0" h="11336" w="37387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22"/>
            <p:cNvSpPr/>
            <p:nvPr/>
          </p:nvSpPr>
          <p:spPr>
            <a:xfrm>
              <a:off x="4111827" y="4764346"/>
              <a:ext cx="279674" cy="364241"/>
            </a:xfrm>
            <a:custGeom>
              <a:rect b="b" l="l" r="r" t="t"/>
              <a:pathLst>
                <a:path extrusionOk="0" h="7180" w="5513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7" name="Google Shape;8287;p22"/>
            <p:cNvSpPr/>
            <p:nvPr/>
          </p:nvSpPr>
          <p:spPr>
            <a:xfrm>
              <a:off x="3466767" y="2922196"/>
              <a:ext cx="1548077" cy="553312"/>
            </a:xfrm>
            <a:custGeom>
              <a:rect b="b" l="l" r="r" t="t"/>
              <a:pathLst>
                <a:path extrusionOk="0" h="10907" w="30516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8" name="Google Shape;8288;p22"/>
            <p:cNvSpPr/>
            <p:nvPr/>
          </p:nvSpPr>
          <p:spPr>
            <a:xfrm>
              <a:off x="3075956" y="2712028"/>
              <a:ext cx="1937125" cy="456671"/>
            </a:xfrm>
            <a:custGeom>
              <a:rect b="b" l="l" r="r" t="t"/>
              <a:pathLst>
                <a:path extrusionOk="0" h="9002" w="38185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22"/>
            <p:cNvSpPr/>
            <p:nvPr/>
          </p:nvSpPr>
          <p:spPr>
            <a:xfrm>
              <a:off x="3287392" y="1590424"/>
              <a:ext cx="1728067" cy="668063"/>
            </a:xfrm>
            <a:custGeom>
              <a:rect b="b" l="l" r="r" t="t"/>
              <a:pathLst>
                <a:path extrusionOk="0" h="13169" w="34064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22"/>
            <p:cNvSpPr/>
            <p:nvPr/>
          </p:nvSpPr>
          <p:spPr>
            <a:xfrm>
              <a:off x="-93747" y="2899825"/>
              <a:ext cx="1805430" cy="1011759"/>
            </a:xfrm>
            <a:custGeom>
              <a:rect b="b" l="l" r="r" t="t"/>
              <a:pathLst>
                <a:path extrusionOk="0" h="19944" w="35589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22"/>
            <p:cNvSpPr/>
            <p:nvPr/>
          </p:nvSpPr>
          <p:spPr>
            <a:xfrm>
              <a:off x="2980537" y="3326856"/>
              <a:ext cx="1180893" cy="1801169"/>
            </a:xfrm>
            <a:custGeom>
              <a:rect b="b" l="l" r="r" t="t"/>
              <a:pathLst>
                <a:path extrusionOk="0" h="35505" w="23278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2" name="Google Shape;8292;p22"/>
            <p:cNvSpPr/>
            <p:nvPr/>
          </p:nvSpPr>
          <p:spPr>
            <a:xfrm>
              <a:off x="2967854" y="3028472"/>
              <a:ext cx="2053043" cy="1957620"/>
            </a:xfrm>
            <a:custGeom>
              <a:rect b="b" l="l" r="r" t="t"/>
              <a:pathLst>
                <a:path extrusionOk="0" h="38589" w="4047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3" name="Google Shape;8293;p22"/>
            <p:cNvSpPr/>
            <p:nvPr/>
          </p:nvSpPr>
          <p:spPr>
            <a:xfrm>
              <a:off x="3922154" y="1433369"/>
              <a:ext cx="1093891" cy="501365"/>
            </a:xfrm>
            <a:custGeom>
              <a:rect b="b" l="l" r="r" t="t"/>
              <a:pathLst>
                <a:path extrusionOk="0" h="9883" w="21563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22"/>
            <p:cNvSpPr/>
            <p:nvPr/>
          </p:nvSpPr>
          <p:spPr>
            <a:xfrm>
              <a:off x="59097" y="4113856"/>
              <a:ext cx="964631" cy="1016578"/>
            </a:xfrm>
            <a:custGeom>
              <a:rect b="b" l="l" r="r" t="t"/>
              <a:pathLst>
                <a:path extrusionOk="0" h="20039" w="19015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22"/>
            <p:cNvSpPr/>
            <p:nvPr/>
          </p:nvSpPr>
          <p:spPr>
            <a:xfrm>
              <a:off x="-93747" y="3352829"/>
              <a:ext cx="1174856" cy="662635"/>
            </a:xfrm>
            <a:custGeom>
              <a:rect b="b" l="l" r="r" t="t"/>
              <a:pathLst>
                <a:path extrusionOk="0" h="13062" w="23159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6" name="Google Shape;8296;p22"/>
            <p:cNvSpPr/>
            <p:nvPr/>
          </p:nvSpPr>
          <p:spPr>
            <a:xfrm>
              <a:off x="-91312" y="1652008"/>
              <a:ext cx="616116" cy="230162"/>
            </a:xfrm>
            <a:custGeom>
              <a:rect b="b" l="l" r="r" t="t"/>
              <a:pathLst>
                <a:path extrusionOk="0" h="4537" w="12145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7" name="Google Shape;8297;p22"/>
            <p:cNvSpPr/>
            <p:nvPr/>
          </p:nvSpPr>
          <p:spPr>
            <a:xfrm>
              <a:off x="1972516" y="3207898"/>
              <a:ext cx="391433" cy="1914094"/>
            </a:xfrm>
            <a:custGeom>
              <a:rect b="b" l="l" r="r" t="t"/>
              <a:pathLst>
                <a:path extrusionOk="0" h="37731" w="7716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22"/>
            <p:cNvSpPr/>
            <p:nvPr/>
          </p:nvSpPr>
          <p:spPr>
            <a:xfrm>
              <a:off x="2160920" y="4414625"/>
              <a:ext cx="101561" cy="706720"/>
            </a:xfrm>
            <a:custGeom>
              <a:rect b="b" l="l" r="r" t="t"/>
              <a:pathLst>
                <a:path extrusionOk="0" h="13931" w="2002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22"/>
            <p:cNvSpPr/>
            <p:nvPr/>
          </p:nvSpPr>
          <p:spPr>
            <a:xfrm>
              <a:off x="-90094" y="2860561"/>
              <a:ext cx="1409178" cy="362466"/>
            </a:xfrm>
            <a:custGeom>
              <a:rect b="b" l="l" r="r" t="t"/>
              <a:pathLst>
                <a:path extrusionOk="0" h="7145" w="27778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22"/>
            <p:cNvSpPr/>
            <p:nvPr/>
          </p:nvSpPr>
          <p:spPr>
            <a:xfrm>
              <a:off x="59097" y="12822"/>
              <a:ext cx="1490701" cy="1569840"/>
            </a:xfrm>
            <a:custGeom>
              <a:rect b="b" l="l" r="r" t="t"/>
              <a:pathLst>
                <a:path extrusionOk="0" h="30945" w="29385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22"/>
            <p:cNvSpPr/>
            <p:nvPr/>
          </p:nvSpPr>
          <p:spPr>
            <a:xfrm>
              <a:off x="-111857" y="2990426"/>
              <a:ext cx="2131573" cy="2152372"/>
            </a:xfrm>
            <a:custGeom>
              <a:rect b="b" l="l" r="r" t="t"/>
              <a:pathLst>
                <a:path extrusionOk="0" h="42428" w="42018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22"/>
            <p:cNvSpPr/>
            <p:nvPr/>
          </p:nvSpPr>
          <p:spPr>
            <a:xfrm>
              <a:off x="-111248" y="546"/>
              <a:ext cx="2007183" cy="1983797"/>
            </a:xfrm>
            <a:custGeom>
              <a:rect b="b" l="l" r="r" t="t"/>
              <a:pathLst>
                <a:path extrusionOk="0" h="39105" w="39566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22"/>
            <p:cNvSpPr/>
            <p:nvPr/>
          </p:nvSpPr>
          <p:spPr>
            <a:xfrm>
              <a:off x="2950962" y="3038770"/>
              <a:ext cx="2083836" cy="2103925"/>
            </a:xfrm>
            <a:custGeom>
              <a:rect b="b" l="l" r="r" t="t"/>
              <a:pathLst>
                <a:path extrusionOk="0" h="41473" w="41077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4" name="Google Shape;8304;p22"/>
            <p:cNvSpPr/>
            <p:nvPr/>
          </p:nvSpPr>
          <p:spPr>
            <a:xfrm>
              <a:off x="3590594" y="-12"/>
              <a:ext cx="1444182" cy="1427441"/>
            </a:xfrm>
            <a:custGeom>
              <a:rect b="b" l="l" r="r" t="t"/>
              <a:pathLst>
                <a:path extrusionOk="0" h="28138" w="28468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5" name="Google Shape;8305;p22"/>
            <p:cNvSpPr/>
            <p:nvPr/>
          </p:nvSpPr>
          <p:spPr>
            <a:xfrm>
              <a:off x="-102776" y="272500"/>
              <a:ext cx="1801777" cy="1595864"/>
            </a:xfrm>
            <a:custGeom>
              <a:rect b="b" l="l" r="r" t="t"/>
              <a:pathLst>
                <a:path extrusionOk="0" h="31458" w="35517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22"/>
            <p:cNvSpPr/>
            <p:nvPr/>
          </p:nvSpPr>
          <p:spPr>
            <a:xfrm>
              <a:off x="-113074" y="1118599"/>
              <a:ext cx="1670133" cy="927902"/>
            </a:xfrm>
            <a:custGeom>
              <a:rect b="b" l="l" r="r" t="t"/>
              <a:pathLst>
                <a:path extrusionOk="0" h="18291" w="32922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7" name="Google Shape;8307;p22"/>
            <p:cNvSpPr/>
            <p:nvPr/>
          </p:nvSpPr>
          <p:spPr>
            <a:xfrm>
              <a:off x="-103994" y="399676"/>
              <a:ext cx="598614" cy="501060"/>
            </a:xfrm>
            <a:custGeom>
              <a:rect b="b" l="l" r="r" t="t"/>
              <a:pathLst>
                <a:path extrusionOk="0" h="9877" w="1180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8" name="Google Shape;8308;p22"/>
            <p:cNvSpPr/>
            <p:nvPr/>
          </p:nvSpPr>
          <p:spPr>
            <a:xfrm>
              <a:off x="-110030" y="2629240"/>
              <a:ext cx="1892381" cy="255223"/>
            </a:xfrm>
            <a:custGeom>
              <a:rect b="b" l="l" r="r" t="t"/>
              <a:pathLst>
                <a:path extrusionOk="0" h="5031" w="37303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22"/>
            <p:cNvSpPr/>
            <p:nvPr/>
          </p:nvSpPr>
          <p:spPr>
            <a:xfrm>
              <a:off x="-103385" y="2842451"/>
              <a:ext cx="1708789" cy="605057"/>
            </a:xfrm>
            <a:custGeom>
              <a:rect b="b" l="l" r="r" t="t"/>
              <a:pathLst>
                <a:path extrusionOk="0" h="11927" w="33684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0" name="Google Shape;8310;p22"/>
            <p:cNvSpPr/>
            <p:nvPr/>
          </p:nvSpPr>
          <p:spPr>
            <a:xfrm>
              <a:off x="-103994" y="3364294"/>
              <a:ext cx="625805" cy="272674"/>
            </a:xfrm>
            <a:custGeom>
              <a:rect b="b" l="l" r="r" t="t"/>
              <a:pathLst>
                <a:path extrusionOk="0" h="5375" w="12336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1" name="Google Shape;8311;p22"/>
            <p:cNvSpPr/>
            <p:nvPr/>
          </p:nvSpPr>
          <p:spPr>
            <a:xfrm>
              <a:off x="-103385" y="1749863"/>
              <a:ext cx="1551729" cy="484472"/>
            </a:xfrm>
            <a:custGeom>
              <a:rect b="b" l="l" r="r" t="t"/>
              <a:pathLst>
                <a:path extrusionOk="0" h="9550" w="30588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22"/>
            <p:cNvSpPr/>
            <p:nvPr/>
          </p:nvSpPr>
          <p:spPr>
            <a:xfrm>
              <a:off x="293411" y="3358866"/>
              <a:ext cx="1488317" cy="1775804"/>
            </a:xfrm>
            <a:custGeom>
              <a:rect b="b" l="l" r="r" t="t"/>
              <a:pathLst>
                <a:path extrusionOk="0" h="35005" w="29338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3" name="Google Shape;8313;p22"/>
            <p:cNvSpPr/>
            <p:nvPr/>
          </p:nvSpPr>
          <p:spPr>
            <a:xfrm>
              <a:off x="1672306" y="3227784"/>
              <a:ext cx="587149" cy="1915717"/>
            </a:xfrm>
            <a:custGeom>
              <a:rect b="b" l="l" r="r" t="t"/>
              <a:pathLst>
                <a:path extrusionOk="0" h="37763" w="11574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4" name="Google Shape;8314;p22"/>
            <p:cNvSpPr/>
            <p:nvPr/>
          </p:nvSpPr>
          <p:spPr>
            <a:xfrm>
              <a:off x="4654771" y="637795"/>
              <a:ext cx="372713" cy="283479"/>
            </a:xfrm>
            <a:custGeom>
              <a:rect b="b" l="l" r="r" t="t"/>
              <a:pathLst>
                <a:path extrusionOk="0" h="5588" w="7347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22"/>
            <p:cNvSpPr/>
            <p:nvPr/>
          </p:nvSpPr>
          <p:spPr>
            <a:xfrm>
              <a:off x="2813235" y="8713"/>
              <a:ext cx="554530" cy="1558223"/>
            </a:xfrm>
            <a:custGeom>
              <a:rect b="b" l="l" r="r" t="t"/>
              <a:pathLst>
                <a:path extrusionOk="0" h="30716" w="10931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22"/>
            <p:cNvSpPr/>
            <p:nvPr/>
          </p:nvSpPr>
          <p:spPr>
            <a:xfrm>
              <a:off x="2601850" y="89"/>
              <a:ext cx="468136" cy="1957062"/>
            </a:xfrm>
            <a:custGeom>
              <a:rect b="b" l="l" r="r" t="t"/>
              <a:pathLst>
                <a:path extrusionOk="0" h="38578" w="9228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22"/>
            <p:cNvSpPr/>
            <p:nvPr/>
          </p:nvSpPr>
          <p:spPr>
            <a:xfrm>
              <a:off x="1467567" y="241"/>
              <a:ext cx="680137" cy="1746076"/>
            </a:xfrm>
            <a:custGeom>
              <a:rect b="b" l="l" r="r" t="t"/>
              <a:pathLst>
                <a:path extrusionOk="0" h="34419" w="13407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22"/>
            <p:cNvSpPr/>
            <p:nvPr/>
          </p:nvSpPr>
          <p:spPr>
            <a:xfrm>
              <a:off x="2790306" y="3321428"/>
              <a:ext cx="1002070" cy="1801676"/>
            </a:xfrm>
            <a:custGeom>
              <a:rect b="b" l="l" r="r" t="t"/>
              <a:pathLst>
                <a:path extrusionOk="0" h="35515" w="19753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22"/>
            <p:cNvSpPr/>
            <p:nvPr/>
          </p:nvSpPr>
          <p:spPr>
            <a:xfrm>
              <a:off x="3216727" y="869573"/>
              <a:ext cx="1810807" cy="1183582"/>
            </a:xfrm>
            <a:custGeom>
              <a:rect b="b" l="l" r="r" t="t"/>
              <a:pathLst>
                <a:path extrusionOk="0" h="23331" w="35695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22"/>
            <p:cNvSpPr/>
            <p:nvPr/>
          </p:nvSpPr>
          <p:spPr>
            <a:xfrm>
              <a:off x="2917735" y="8205"/>
              <a:ext cx="1964874" cy="2057051"/>
            </a:xfrm>
            <a:custGeom>
              <a:rect b="b" l="l" r="r" t="t"/>
              <a:pathLst>
                <a:path extrusionOk="0" h="40549" w="38732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1" name="Google Shape;8321;p22"/>
            <p:cNvSpPr/>
            <p:nvPr/>
          </p:nvSpPr>
          <p:spPr>
            <a:xfrm>
              <a:off x="1319593" y="8003"/>
              <a:ext cx="505017" cy="1103530"/>
            </a:xfrm>
            <a:custGeom>
              <a:rect b="b" l="l" r="r" t="t"/>
              <a:pathLst>
                <a:path extrusionOk="0" h="21753" w="9955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2" name="Google Shape;8322;p22"/>
            <p:cNvSpPr/>
            <p:nvPr/>
          </p:nvSpPr>
          <p:spPr>
            <a:xfrm>
              <a:off x="4004283" y="4009356"/>
              <a:ext cx="1022666" cy="969501"/>
            </a:xfrm>
            <a:custGeom>
              <a:rect b="b" l="l" r="r" t="t"/>
              <a:pathLst>
                <a:path extrusionOk="0" h="19111" w="20159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22"/>
            <p:cNvSpPr/>
            <p:nvPr/>
          </p:nvSpPr>
          <p:spPr>
            <a:xfrm>
              <a:off x="3243258" y="3951982"/>
              <a:ext cx="675368" cy="1190785"/>
            </a:xfrm>
            <a:custGeom>
              <a:rect b="b" l="l" r="r" t="t"/>
              <a:pathLst>
                <a:path extrusionOk="0" h="23473" w="13313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4" name="Google Shape;8324;p22"/>
            <p:cNvSpPr/>
            <p:nvPr/>
          </p:nvSpPr>
          <p:spPr>
            <a:xfrm>
              <a:off x="1543811" y="4508878"/>
              <a:ext cx="228843" cy="622660"/>
            </a:xfrm>
            <a:custGeom>
              <a:rect b="b" l="l" r="r" t="t"/>
              <a:pathLst>
                <a:path extrusionOk="0" h="12274" w="4511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5" name="Google Shape;8325;p22"/>
            <p:cNvSpPr/>
            <p:nvPr/>
          </p:nvSpPr>
          <p:spPr>
            <a:xfrm>
              <a:off x="3098327" y="2669112"/>
              <a:ext cx="1937074" cy="399296"/>
            </a:xfrm>
            <a:custGeom>
              <a:rect b="b" l="l" r="r" t="t"/>
              <a:pathLst>
                <a:path extrusionOk="0" h="7871" w="38184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22"/>
            <p:cNvSpPr/>
            <p:nvPr/>
          </p:nvSpPr>
          <p:spPr>
            <a:xfrm>
              <a:off x="4305101" y="2771178"/>
              <a:ext cx="721228" cy="101714"/>
            </a:xfrm>
            <a:custGeom>
              <a:rect b="b" l="l" r="r" t="t"/>
              <a:pathLst>
                <a:path extrusionOk="0" h="2005" w="14217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7" name="Google Shape;8327;p22"/>
            <p:cNvSpPr/>
            <p:nvPr/>
          </p:nvSpPr>
          <p:spPr>
            <a:xfrm>
              <a:off x="2751042" y="3714015"/>
              <a:ext cx="364850" cy="1420694"/>
            </a:xfrm>
            <a:custGeom>
              <a:rect b="b" l="l" r="r" t="t"/>
              <a:pathLst>
                <a:path extrusionOk="0" h="28005" w="7192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8" name="Google Shape;8328;p22"/>
            <p:cNvSpPr/>
            <p:nvPr/>
          </p:nvSpPr>
          <p:spPr>
            <a:xfrm>
              <a:off x="-103385" y="3483911"/>
              <a:ext cx="1576485" cy="1495165"/>
            </a:xfrm>
            <a:custGeom>
              <a:rect b="b" l="l" r="r" t="t"/>
              <a:pathLst>
                <a:path extrusionOk="0" h="29473" w="31076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9" name="Google Shape;8329;p22"/>
          <p:cNvSpPr txBox="1"/>
          <p:nvPr>
            <p:ph type="title"/>
          </p:nvPr>
        </p:nvSpPr>
        <p:spPr>
          <a:xfrm>
            <a:off x="4023600" y="1977100"/>
            <a:ext cx="2755800" cy="8418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/>
        </p:txBody>
      </p:sp>
      <p:sp>
        <p:nvSpPr>
          <p:cNvPr id="8330" name="Google Shape;8330;p22"/>
          <p:cNvSpPr txBox="1"/>
          <p:nvPr>
            <p:ph hasCustomPrompt="1" idx="2" type="title"/>
          </p:nvPr>
        </p:nvSpPr>
        <p:spPr>
          <a:xfrm>
            <a:off x="2364600" y="2021000"/>
            <a:ext cx="1671000" cy="11454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8331" name="Google Shape;8331;p22"/>
          <p:cNvSpPr txBox="1"/>
          <p:nvPr>
            <p:ph idx="1" type="subTitle"/>
          </p:nvPr>
        </p:nvSpPr>
        <p:spPr>
          <a:xfrm>
            <a:off x="4023600" y="2542678"/>
            <a:ext cx="2755800" cy="599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">
  <p:cSld name="CUSTOM_12">
    <p:bg>
      <p:bgPr>
        <a:solidFill>
          <a:schemeClr val="accent1"/>
        </a:solidFill>
      </p:bgPr>
    </p:bg>
    <p:spTree>
      <p:nvGrpSpPr>
        <p:cNvPr id="8332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33" name="Google Shape;8333;p23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8334" name="Google Shape;8334;p23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5" name="Google Shape;8335;p23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6" name="Google Shape;8336;p23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7" name="Google Shape;8337;p23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8" name="Google Shape;8338;p23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9" name="Google Shape;8339;p23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23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1" name="Google Shape;8341;p23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2" name="Google Shape;8342;p23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23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23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5" name="Google Shape;8345;p23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46" name="Google Shape;8346;p23"/>
          <p:cNvSpPr txBox="1"/>
          <p:nvPr>
            <p:ph idx="1" type="subTitle"/>
          </p:nvPr>
        </p:nvSpPr>
        <p:spPr>
          <a:xfrm>
            <a:off x="2187000" y="21345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47" name="Google Shape;8347;p23"/>
          <p:cNvSpPr txBox="1"/>
          <p:nvPr>
            <p:ph idx="2" type="subTitle"/>
          </p:nvPr>
        </p:nvSpPr>
        <p:spPr>
          <a:xfrm>
            <a:off x="2187000" y="248294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8348" name="Google Shape;8348;p23"/>
          <p:cNvSpPr txBox="1"/>
          <p:nvPr>
            <p:ph idx="3" type="subTitle"/>
          </p:nvPr>
        </p:nvSpPr>
        <p:spPr>
          <a:xfrm>
            <a:off x="4651500" y="21345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49" name="Google Shape;8349;p23"/>
          <p:cNvSpPr txBox="1"/>
          <p:nvPr>
            <p:ph idx="4" type="subTitle"/>
          </p:nvPr>
        </p:nvSpPr>
        <p:spPr>
          <a:xfrm>
            <a:off x="4651575" y="248294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8350" name="Google Shape;8350;p23"/>
          <p:cNvSpPr txBox="1"/>
          <p:nvPr>
            <p:ph idx="5" type="subTitle"/>
          </p:nvPr>
        </p:nvSpPr>
        <p:spPr>
          <a:xfrm>
            <a:off x="2187000" y="34621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51" name="Google Shape;8351;p23"/>
          <p:cNvSpPr txBox="1"/>
          <p:nvPr>
            <p:ph idx="6" type="subTitle"/>
          </p:nvPr>
        </p:nvSpPr>
        <p:spPr>
          <a:xfrm>
            <a:off x="2187000" y="380912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8352" name="Google Shape;8352;p23"/>
          <p:cNvSpPr txBox="1"/>
          <p:nvPr>
            <p:ph idx="7" type="subTitle"/>
          </p:nvPr>
        </p:nvSpPr>
        <p:spPr>
          <a:xfrm>
            <a:off x="4668300" y="34621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53" name="Google Shape;8353;p23"/>
          <p:cNvSpPr txBox="1"/>
          <p:nvPr>
            <p:ph idx="8" type="subTitle"/>
          </p:nvPr>
        </p:nvSpPr>
        <p:spPr>
          <a:xfrm>
            <a:off x="4651575" y="380912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8354" name="Google Shape;8354;p23"/>
          <p:cNvSpPr txBox="1"/>
          <p:nvPr>
            <p:ph type="title"/>
          </p:nvPr>
        </p:nvSpPr>
        <p:spPr>
          <a:xfrm>
            <a:off x="1661550" y="526824"/>
            <a:ext cx="5820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1">
  <p:cSld name="CUSTOM_24">
    <p:bg>
      <p:bgPr>
        <a:solidFill>
          <a:schemeClr val="accent3"/>
        </a:solidFill>
      </p:bgPr>
    </p:bg>
    <p:spTree>
      <p:nvGrpSpPr>
        <p:cNvPr id="8355" name="Shape 8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56" name="Google Shape;8356;p24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8357" name="Google Shape;8357;p24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8" name="Google Shape;8358;p24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24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24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24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24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24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24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24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24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24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24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69" name="Google Shape;8369;p24"/>
          <p:cNvSpPr txBox="1"/>
          <p:nvPr>
            <p:ph idx="1" type="subTitle"/>
          </p:nvPr>
        </p:nvSpPr>
        <p:spPr>
          <a:xfrm>
            <a:off x="2187000" y="21345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70" name="Google Shape;8370;p24"/>
          <p:cNvSpPr txBox="1"/>
          <p:nvPr>
            <p:ph idx="2" type="subTitle"/>
          </p:nvPr>
        </p:nvSpPr>
        <p:spPr>
          <a:xfrm>
            <a:off x="2187000" y="248294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71" name="Google Shape;8371;p24"/>
          <p:cNvSpPr txBox="1"/>
          <p:nvPr>
            <p:ph idx="3" type="subTitle"/>
          </p:nvPr>
        </p:nvSpPr>
        <p:spPr>
          <a:xfrm>
            <a:off x="4651500" y="21345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72" name="Google Shape;8372;p24"/>
          <p:cNvSpPr txBox="1"/>
          <p:nvPr>
            <p:ph idx="4" type="subTitle"/>
          </p:nvPr>
        </p:nvSpPr>
        <p:spPr>
          <a:xfrm>
            <a:off x="4651575" y="2482941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73" name="Google Shape;8373;p24"/>
          <p:cNvSpPr txBox="1"/>
          <p:nvPr>
            <p:ph idx="5" type="subTitle"/>
          </p:nvPr>
        </p:nvSpPr>
        <p:spPr>
          <a:xfrm>
            <a:off x="2187000" y="34621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74" name="Google Shape;8374;p24"/>
          <p:cNvSpPr txBox="1"/>
          <p:nvPr>
            <p:ph idx="6" type="subTitle"/>
          </p:nvPr>
        </p:nvSpPr>
        <p:spPr>
          <a:xfrm>
            <a:off x="2187000" y="380912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75" name="Google Shape;8375;p24"/>
          <p:cNvSpPr txBox="1"/>
          <p:nvPr>
            <p:ph idx="7" type="subTitle"/>
          </p:nvPr>
        </p:nvSpPr>
        <p:spPr>
          <a:xfrm>
            <a:off x="4668300" y="346217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8376" name="Google Shape;8376;p24"/>
          <p:cNvSpPr txBox="1"/>
          <p:nvPr>
            <p:ph idx="8" type="subTitle"/>
          </p:nvPr>
        </p:nvSpPr>
        <p:spPr>
          <a:xfrm>
            <a:off x="4651575" y="3809125"/>
            <a:ext cx="22887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77" name="Google Shape;8377;p24"/>
          <p:cNvSpPr txBox="1"/>
          <p:nvPr>
            <p:ph type="title"/>
          </p:nvPr>
        </p:nvSpPr>
        <p:spPr>
          <a:xfrm>
            <a:off x="1258575" y="540000"/>
            <a:ext cx="6626700" cy="95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">
  <p:cSld name="CUSTOM_3">
    <p:bg>
      <p:bgPr>
        <a:solidFill>
          <a:schemeClr val="accent2"/>
        </a:solidFill>
      </p:bgPr>
    </p:bg>
    <p:spTree>
      <p:nvGrpSpPr>
        <p:cNvPr id="8378" name="Shape 83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79" name="Google Shape;8379;p25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8380" name="Google Shape;8380;p25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25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25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25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25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25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6" name="Google Shape;8386;p25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7" name="Google Shape;8387;p25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8" name="Google Shape;8388;p25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9" name="Google Shape;8389;p25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25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25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92" name="Google Shape;8392;p25"/>
          <p:cNvSpPr txBox="1"/>
          <p:nvPr>
            <p:ph idx="1" type="subTitle"/>
          </p:nvPr>
        </p:nvSpPr>
        <p:spPr>
          <a:xfrm>
            <a:off x="5410200" y="2731562"/>
            <a:ext cx="2171700" cy="4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93" name="Google Shape;8393;p25"/>
          <p:cNvSpPr txBox="1"/>
          <p:nvPr>
            <p:ph idx="2" type="subTitle"/>
          </p:nvPr>
        </p:nvSpPr>
        <p:spPr>
          <a:xfrm>
            <a:off x="2172800" y="4009406"/>
            <a:ext cx="1830900" cy="4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94" name="Google Shape;8394;p25"/>
          <p:cNvSpPr txBox="1"/>
          <p:nvPr>
            <p:ph idx="3" type="subTitle"/>
          </p:nvPr>
        </p:nvSpPr>
        <p:spPr>
          <a:xfrm>
            <a:off x="1504950" y="1608071"/>
            <a:ext cx="2171700" cy="438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395" name="Google Shape;8395;p25"/>
          <p:cNvSpPr txBox="1"/>
          <p:nvPr>
            <p:ph hasCustomPrompt="1" type="title"/>
          </p:nvPr>
        </p:nvSpPr>
        <p:spPr>
          <a:xfrm>
            <a:off x="1503600" y="923925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96" name="Google Shape;8396;p25"/>
          <p:cNvSpPr txBox="1"/>
          <p:nvPr>
            <p:ph hasCustomPrompt="1" idx="4" type="title"/>
          </p:nvPr>
        </p:nvSpPr>
        <p:spPr>
          <a:xfrm>
            <a:off x="1779325" y="3320325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397" name="Google Shape;8397;p25"/>
          <p:cNvSpPr txBox="1"/>
          <p:nvPr>
            <p:ph hasCustomPrompt="1" idx="5" type="title"/>
          </p:nvPr>
        </p:nvSpPr>
        <p:spPr>
          <a:xfrm>
            <a:off x="5249850" y="2059475"/>
            <a:ext cx="24927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800"/>
              <a:buNone/>
              <a:defRPr sz="4800">
                <a:solidFill>
                  <a:schemeClr val="accent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Numbers and text 1">
  <p:cSld name="CUSTOM_28">
    <p:bg>
      <p:bgPr>
        <a:solidFill>
          <a:schemeClr val="accent1"/>
        </a:solidFill>
      </p:bgPr>
    </p:bg>
    <p:spTree>
      <p:nvGrpSpPr>
        <p:cNvPr id="8398" name="Shape 8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399" name="Google Shape;8399;p26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8400" name="Google Shape;8400;p26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26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26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3" name="Google Shape;8403;p26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4" name="Google Shape;8404;p26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26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6" name="Google Shape;8406;p26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7" name="Google Shape;8407;p26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26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26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0" name="Google Shape;8410;p26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1" name="Google Shape;8411;p26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12" name="Google Shape;8412;p26"/>
          <p:cNvSpPr txBox="1"/>
          <p:nvPr>
            <p:ph idx="1" type="subTitle"/>
          </p:nvPr>
        </p:nvSpPr>
        <p:spPr>
          <a:xfrm>
            <a:off x="1760763" y="1693276"/>
            <a:ext cx="2171700" cy="6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413" name="Google Shape;8413;p26"/>
          <p:cNvSpPr txBox="1"/>
          <p:nvPr>
            <p:ph hasCustomPrompt="1" type="title"/>
          </p:nvPr>
        </p:nvSpPr>
        <p:spPr>
          <a:xfrm>
            <a:off x="1759413" y="1009124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14" name="Google Shape;8414;p26"/>
          <p:cNvSpPr txBox="1"/>
          <p:nvPr>
            <p:ph idx="2" type="subTitle"/>
          </p:nvPr>
        </p:nvSpPr>
        <p:spPr>
          <a:xfrm>
            <a:off x="1760763" y="3470776"/>
            <a:ext cx="2171700" cy="6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415" name="Google Shape;8415;p26"/>
          <p:cNvSpPr txBox="1"/>
          <p:nvPr>
            <p:ph hasCustomPrompt="1" idx="3" type="title"/>
          </p:nvPr>
        </p:nvSpPr>
        <p:spPr>
          <a:xfrm>
            <a:off x="1759413" y="2786624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dk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16" name="Google Shape;8416;p26"/>
          <p:cNvSpPr txBox="1"/>
          <p:nvPr>
            <p:ph idx="4" type="subTitle"/>
          </p:nvPr>
        </p:nvSpPr>
        <p:spPr>
          <a:xfrm>
            <a:off x="5211538" y="1693276"/>
            <a:ext cx="2171700" cy="6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417" name="Google Shape;8417;p26"/>
          <p:cNvSpPr txBox="1"/>
          <p:nvPr>
            <p:ph hasCustomPrompt="1" idx="5" type="title"/>
          </p:nvPr>
        </p:nvSpPr>
        <p:spPr>
          <a:xfrm>
            <a:off x="5210188" y="1009124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2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  <p:sp>
        <p:nvSpPr>
          <p:cNvPr id="8418" name="Google Shape;8418;p26"/>
          <p:cNvSpPr txBox="1"/>
          <p:nvPr>
            <p:ph idx="6" type="subTitle"/>
          </p:nvPr>
        </p:nvSpPr>
        <p:spPr>
          <a:xfrm>
            <a:off x="5211538" y="3470776"/>
            <a:ext cx="2171700" cy="66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8419" name="Google Shape;8419;p26"/>
          <p:cNvSpPr txBox="1"/>
          <p:nvPr>
            <p:ph hasCustomPrompt="1" idx="7" type="title"/>
          </p:nvPr>
        </p:nvSpPr>
        <p:spPr>
          <a:xfrm>
            <a:off x="5210188" y="2786624"/>
            <a:ext cx="2174400" cy="723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>
                <a:solidFill>
                  <a:schemeClr val="accent4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0"/>
              <a:buNone/>
              <a:defRPr sz="12000">
                <a:solidFill>
                  <a:schemeClr val="accen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">
  <p:cSld name="CUSTOM_1">
    <p:bg>
      <p:bgPr>
        <a:solidFill>
          <a:schemeClr val="accent2"/>
        </a:solidFill>
      </p:bgPr>
    </p:bg>
    <p:spTree>
      <p:nvGrpSpPr>
        <p:cNvPr id="8420" name="Shape 8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21" name="Google Shape;8421;p27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8422" name="Google Shape;8422;p27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8423" name="Google Shape;8423;p27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8424" name="Google Shape;8424;p27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5" name="Google Shape;8425;p27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6" name="Google Shape;8426;p27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7" name="Google Shape;8427;p27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8" name="Google Shape;8428;p27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29" name="Google Shape;8429;p27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0" name="Google Shape;8430;p27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1" name="Google Shape;8431;p27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2" name="Google Shape;8432;p27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3" name="Google Shape;8433;p27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4" name="Google Shape;8434;p27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435" name="Google Shape;8435;p27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8436" name="Google Shape;8436;p27"/>
          <p:cNvSpPr txBox="1"/>
          <p:nvPr>
            <p:ph type="title"/>
          </p:nvPr>
        </p:nvSpPr>
        <p:spPr>
          <a:xfrm>
            <a:off x="720000" y="528671"/>
            <a:ext cx="77040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8437" name="Google Shape;8437;p27"/>
          <p:cNvSpPr txBox="1"/>
          <p:nvPr>
            <p:ph idx="1" type="subTitle"/>
          </p:nvPr>
        </p:nvSpPr>
        <p:spPr>
          <a:xfrm>
            <a:off x="1256625" y="1701725"/>
            <a:ext cx="2975400" cy="2662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 1">
  <p:cSld name="CUSTOM_13">
    <p:bg>
      <p:bgPr>
        <a:solidFill>
          <a:schemeClr val="accent3"/>
        </a:solidFill>
      </p:bgPr>
    </p:bg>
    <p:spTree>
      <p:nvGrpSpPr>
        <p:cNvPr id="8438" name="Shape 8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39" name="Google Shape;8439;p28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8440" name="Google Shape;8440;p2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2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28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2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4" name="Google Shape;8444;p2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5" name="Google Shape;8445;p28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6" name="Google Shape;8446;p2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2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28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9" name="Google Shape;8449;p2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0" name="Google Shape;8450;p2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28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2" name="Google Shape;8452;p2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3" name="Google Shape;8453;p2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4" name="Google Shape;8454;p28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2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28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7" name="Google Shape;8457;p2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8" name="Google Shape;8458;p2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28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0" name="Google Shape;8460;p2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1" name="Google Shape;8461;p2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2" name="Google Shape;8462;p28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3" name="Google Shape;8463;p28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4" name="Google Shape;8464;p28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28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6" name="Google Shape;8466;p28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7" name="Google Shape;8467;p28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8" name="Google Shape;8468;p28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2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0" name="Google Shape;8470;p28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1" name="Google Shape;8471;p2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2" name="Google Shape;8472;p28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3" name="Google Shape;8473;p2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4" name="Google Shape;8474;p2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28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28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7" name="Google Shape;8477;p28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8" name="Google Shape;8478;p28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28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0" name="Google Shape;8480;p28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1" name="Google Shape;8481;p28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2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3" name="Google Shape;8483;p28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4" name="Google Shape;8484;p2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5" name="Google Shape;8485;p28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2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2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28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28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28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28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28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28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4" name="Google Shape;8494;p28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5" name="Google Shape;8495;p2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6" name="Google Shape;8496;p28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2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28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2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0" name="Google Shape;8500;p2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1" name="Google Shape;8501;p28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28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3" name="Google Shape;8503;p28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4" name="Google Shape;8504;p28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28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6" name="Google Shape;8506;p28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7" name="Google Shape;8507;p28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8" name="Google Shape;8508;p2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28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2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1" name="Google Shape;8511;p28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2" name="Google Shape;8512;p2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2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28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28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28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28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8" name="Google Shape;8518;p28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9" name="Google Shape;8519;p28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28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1" name="Google Shape;8521;p2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2" name="Google Shape;8522;p28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2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4" name="Google Shape;8524;p28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5" name="Google Shape;8525;p2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28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28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28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28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0" name="Google Shape;8530;p28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1" name="Google Shape;8531;p28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28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2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28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5" name="Google Shape;8535;p2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6" name="Google Shape;8536;p2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7" name="Google Shape;8537;p28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2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2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28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1" name="Google Shape;8541;p28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2" name="Google Shape;8542;p28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28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28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5" name="Google Shape;8545;p28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6" name="Google Shape;8546;p28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2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28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9" name="Google Shape;8549;p2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0" name="Google Shape;8550;p28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2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2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28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28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28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28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28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28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9" name="Google Shape;8559;p28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0" name="Google Shape;8560;p2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1" name="Google Shape;8561;p28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2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28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4" name="Google Shape;8564;p2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5" name="Google Shape;8565;p2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28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7" name="Google Shape;8567;p28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8" name="Google Shape;8568;p28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28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0" name="Google Shape;8570;p28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1" name="Google Shape;8571;p28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2" name="Google Shape;8572;p28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2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4" name="Google Shape;8574;p28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5" name="Google Shape;8575;p2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28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7" name="Google Shape;8577;p2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8" name="Google Shape;8578;p2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28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0" name="Google Shape;8580;p28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1" name="Google Shape;8581;p28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28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3" name="Google Shape;8583;p28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4" name="Google Shape;8584;p28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28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2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28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8" name="Google Shape;8588;p2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9" name="Google Shape;8589;p28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2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1" name="Google Shape;8591;p2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2" name="Google Shape;8592;p28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28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4" name="Google Shape;8594;p28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5" name="Google Shape;8595;p28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28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28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28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2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0" name="Google Shape;8600;p28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1" name="Google Shape;8601;p2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28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2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28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28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28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28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28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9" name="Google Shape;8609;p28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0" name="Google Shape;8610;p28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2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28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3" name="Google Shape;8613;p2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4" name="Google Shape;8614;p2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28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2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2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8" name="Google Shape;8618;p28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9" name="Google Shape;8619;p28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28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1" name="Google Shape;8621;p28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2" name="Google Shape;8622;p28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3" name="Google Shape;8623;p28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28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2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28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7" name="Google Shape;8627;p2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8" name="Google Shape;8628;p28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2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2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28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2" name="Google Shape;8632;p28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3" name="Google Shape;8633;p28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28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28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6" name="Google Shape;8636;p28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7" name="Google Shape;8637;p28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2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9" name="Google Shape;8639;p28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0" name="Google Shape;8640;p2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28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2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3" name="Google Shape;8643;p2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4" name="Google Shape;8644;p28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28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6" name="Google Shape;8646;p28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7" name="Google Shape;8647;p28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28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9" name="Google Shape;8649;p28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0" name="Google Shape;8650;p28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2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28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2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4" name="Google Shape;8654;p28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5" name="Google Shape;8655;p2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6" name="Google Shape;8656;p2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28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28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9" name="Google Shape;8659;p28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0" name="Google Shape;8660;p28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1" name="Google Shape;8661;p28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28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28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4" name="Google Shape;8664;p2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5" name="Google Shape;8665;p28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6" name="Google Shape;8666;p2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28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2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9" name="Google Shape;8669;p2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0" name="Google Shape;8670;p28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28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28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3" name="Google Shape;8673;p28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4" name="Google Shape;8674;p28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28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28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2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28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9" name="Google Shape;8679;p2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0" name="Google Shape;8680;p28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1" name="Google Shape;8681;p2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28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28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4" name="Google Shape;8684;p28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5" name="Google Shape;8685;p28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6" name="Google Shape;8686;p28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28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28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2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28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2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2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28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2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2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28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7" name="Google Shape;8697;p28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8" name="Google Shape;8698;p28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9" name="Google Shape;8699;p28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0" name="Google Shape;8700;p28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1" name="Google Shape;8701;p28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2" name="Google Shape;8702;p28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3" name="Google Shape;8703;p2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4" name="Google Shape;8704;p28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5" name="Google Shape;8705;p2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28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2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8" name="Google Shape;8708;p2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9" name="Google Shape;8709;p28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28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28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28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28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28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28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2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28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2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28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2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1" name="Google Shape;8721;p2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2" name="Google Shape;8722;p28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3" name="Google Shape;8723;p28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4" name="Google Shape;8724;p28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5" name="Google Shape;8725;p28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28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28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28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9" name="Google Shape;8729;p2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0" name="Google Shape;8730;p28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1" name="Google Shape;8731;p2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28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2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2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28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6" name="Google Shape;8736;p28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7" name="Google Shape;8737;p28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8" name="Google Shape;8738;p28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9" name="Google Shape;8739;p28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0" name="Google Shape;8740;p28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28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2" name="Google Shape;8742;p2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3" name="Google Shape;8743;p28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2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28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2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7" name="Google Shape;8747;p2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8" name="Google Shape;8748;p28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9" name="Google Shape;8749;p28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0" name="Google Shape;8750;p28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28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28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3" name="Google Shape;8753;p28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4" name="Google Shape;8754;p28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5" name="Google Shape;8755;p2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28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2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8" name="Google Shape;8758;p28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9" name="Google Shape;8759;p2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0" name="Google Shape;8760;p28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1" name="Google Shape;8761;p28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28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3" name="Google Shape;8763;p28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4" name="Google Shape;8764;p28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28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6" name="Google Shape;8766;p28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7" name="Google Shape;8767;p2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28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9" name="Google Shape;8769;p2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0" name="Google Shape;8770;p2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28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2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2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28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28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28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28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28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9" name="Google Shape;8779;p28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0" name="Google Shape;8780;p28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2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28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3" name="Google Shape;8783;p2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4" name="Google Shape;8784;p28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2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2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28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28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28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28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28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2" name="Google Shape;8792;p28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3" name="Google Shape;8793;p28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2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28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2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28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2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2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0" name="Google Shape;8800;p28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1" name="Google Shape;8801;p28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28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3" name="Google Shape;8803;p28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4" name="Google Shape;8804;p28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5" name="Google Shape;8805;p28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28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2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28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2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28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2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2" name="Google Shape;8812;p2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3" name="Google Shape;8813;p28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28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28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6" name="Google Shape;8816;p28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7" name="Google Shape;8817;p28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28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28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0" name="Google Shape;8820;p2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1" name="Google Shape;8821;p28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2" name="Google Shape;8822;p2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28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2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5" name="Google Shape;8825;p2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6" name="Google Shape;8826;p28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28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28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9" name="Google Shape;8829;p28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0" name="Google Shape;8830;p28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1" name="Google Shape;8831;p28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2" name="Google Shape;8832;p28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2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28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2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28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7" name="Google Shape;8837;p2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8" name="Google Shape;8838;p28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28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28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28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28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28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4" name="Google Shape;8844;p28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5" name="Google Shape;8845;p2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28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2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8" name="Google Shape;8848;p2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9" name="Google Shape;8849;p28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2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1" name="Google Shape;8851;p2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2" name="Google Shape;8852;p28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28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28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5" name="Google Shape;8855;p28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6" name="Google Shape;8856;p28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28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28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2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28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1" name="Google Shape;8861;p2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2" name="Google Shape;8862;p28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3" name="Google Shape;8863;p2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4" name="Google Shape;8864;p2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5" name="Google Shape;8865;p28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6" name="Google Shape;8866;p28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28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28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28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0" name="Google Shape;8870;p28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1" name="Google Shape;8871;p28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2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28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2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28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2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2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28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28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28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28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28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3" name="Google Shape;8883;p28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4" name="Google Shape;8884;p28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2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28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2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28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2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2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28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28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3" name="Google Shape;8893;p28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4" name="Google Shape;8894;p28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28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28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7" name="Google Shape;8897;p28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8" name="Google Shape;8898;p2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28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2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28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2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2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4" name="Google Shape;8904;p28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5" name="Google Shape;8905;p28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28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28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28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28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0" name="Google Shape;8910;p28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1" name="Google Shape;8911;p2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28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2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28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2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28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28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8" name="Google Shape;8918;p28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9" name="Google Shape;8919;p28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28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28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28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2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28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5" name="Google Shape;8925;p2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6" name="Google Shape;8926;p2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28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2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2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28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28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28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28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28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5" name="Google Shape;8935;p28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6" name="Google Shape;8936;p28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2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28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9" name="Google Shape;8939;p2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0" name="Google Shape;8940;p28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2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2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28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4" name="Google Shape;8944;p28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5" name="Google Shape;8945;p28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28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7" name="Google Shape;8947;p28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8" name="Google Shape;8948;p28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28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2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28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2" name="Google Shape;8952;p2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3" name="Google Shape;8953;p28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2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2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28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7" name="Google Shape;8957;p28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8" name="Google Shape;8958;p28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28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28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28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28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2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28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2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28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7" name="Google Shape;8967;p2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8" name="Google Shape;8968;p2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28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0" name="Google Shape;8970;p28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1" name="Google Shape;8971;p28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28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28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28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28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2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28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8" name="Google Shape;8978;p2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9" name="Google Shape;8979;p28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2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2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28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28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28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28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28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28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28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2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28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2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28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2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28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28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6" name="Google Shape;8996;p28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7" name="Google Shape;8997;p28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28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28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28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2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28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3" name="Google Shape;9003;p2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4" name="Google Shape;9004;p2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28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6" name="Google Shape;9006;p2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7" name="Google Shape;9007;p2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28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28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28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28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28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28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4" name="Google Shape;9014;p28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5" name="Google Shape;9015;p2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28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2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28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2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2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1" name="Google Shape;9021;p28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2" name="Google Shape;9022;p28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28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28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28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28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7" name="Google Shape;9027;p28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8" name="Google Shape;9028;p2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28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2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28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2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2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28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5" name="Google Shape;9035;p28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6" name="Google Shape;9036;p28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28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28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28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0" name="Google Shape;9040;p28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1" name="Google Shape;9041;p2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28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2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4" name="Google Shape;9044;p28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5" name="Google Shape;9045;p2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2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28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8" name="Google Shape;9048;p28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9" name="Google Shape;9049;p28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28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28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28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28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2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28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2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28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8" name="Google Shape;9058;p2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9" name="Google Shape;9059;p2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0" name="Google Shape;9060;p28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28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28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28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28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28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28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7" name="Google Shape;9067;p2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8" name="Google Shape;9068;p28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2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28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2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28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28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4" name="Google Shape;9074;p28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5" name="Google Shape;9075;p28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28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28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28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2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28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2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2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3" name="Google Shape;9083;p28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4" name="Google Shape;9084;p2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2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28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28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28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9" name="Google Shape;9089;p28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0" name="Google Shape;9090;p28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28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28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2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28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2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6" name="Google Shape;9096;p28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7" name="Google Shape;9097;p2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2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28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0" name="Google Shape;9100;p28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1" name="Google Shape;9101;p28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28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28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28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28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2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28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8" name="Google Shape;9108;p2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9" name="Google Shape;9109;p28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2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2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28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28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28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28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6" name="Google Shape;9116;p28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7" name="Google Shape;9117;p28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28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2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28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2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28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2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4" name="Google Shape;9124;p2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5" name="Google Shape;9125;p28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28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28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28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28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0" name="Google Shape;9130;p28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1" name="Google Shape;9131;p28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2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28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4" name="Google Shape;9134;p2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5" name="Google Shape;9135;p28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2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2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28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28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0" name="Google Shape;9140;p28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1" name="Google Shape;9141;p28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28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28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28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2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28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7" name="Google Shape;9147;p2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8" name="Google Shape;9148;p28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2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28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28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28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28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28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5" name="Google Shape;9155;p28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6" name="Google Shape;9156;p28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2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28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2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0" name="Google Shape;9160;p2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1" name="Google Shape;9161;p28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2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28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28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28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28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28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8" name="Google Shape;9168;p2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9" name="Google Shape;9169;p28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2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28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28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3" name="Google Shape;9173;p28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4" name="Google Shape;9174;p28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5" name="Google Shape;9175;p28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2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28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2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9" name="Google Shape;9179;p28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0" name="Google Shape;9180;p28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1" name="Google Shape;9181;p28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28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28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4" name="Google Shape;9184;p2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5" name="Google Shape;9185;p28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6" name="Google Shape;9186;p2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7" name="Google Shape;9187;p28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8" name="Google Shape;9188;p28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28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28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28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2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28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2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5" name="Google Shape;9195;p28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6" name="Google Shape;9196;p28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28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28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28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2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1" name="Google Shape;9201;p28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2" name="Google Shape;9202;p28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3" name="Google Shape;9203;p28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4" name="Google Shape;9204;p28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5" name="Google Shape;9205;p28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6" name="Google Shape;9206;p2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7" name="Google Shape;9207;p28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8" name="Google Shape;9208;p2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28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2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28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2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3" name="Google Shape;9213;p28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4" name="Google Shape;9214;p2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5" name="Google Shape;9215;p2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6" name="Google Shape;9216;p28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28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28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9" name="Google Shape;9219;p28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0" name="Google Shape;9220;p28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2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2" name="Google Shape;9222;p28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3" name="Google Shape;9223;p2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28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28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28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7" name="Google Shape;9227;p28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8" name="Google Shape;9228;p28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9" name="Google Shape;9229;p28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28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1" name="Google Shape;9231;p2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2" name="Google Shape;9232;p28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3" name="Google Shape;9233;p2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28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5" name="Google Shape;9235;p2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6" name="Google Shape;9236;p28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28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28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28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28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2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28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2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4" name="Google Shape;9244;p2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5" name="Google Shape;9245;p28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28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7" name="Google Shape;9247;p28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8" name="Google Shape;9248;p28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28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2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1" name="Google Shape;9251;p28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2" name="Google Shape;9252;p2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3" name="Google Shape;9253;p28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4" name="Google Shape;9254;p28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28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6" name="Google Shape;9256;p28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7" name="Google Shape;9257;p28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28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28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2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28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2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3" name="Google Shape;9263;p28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4" name="Google Shape;9264;p2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5" name="Google Shape;9265;p28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28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28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28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9" name="Google Shape;9269;p28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0" name="Google Shape;9270;p2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28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2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3" name="Google Shape;9273;p2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4" name="Google Shape;9274;p28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5" name="Google Shape;9275;p28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28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28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28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2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28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2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28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3" name="Google Shape;9283;p28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4" name="Google Shape;9284;p28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5" name="Google Shape;9285;p28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28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28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28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9" name="Google Shape;9289;p2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0" name="Google Shape;9290;p28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1" name="Google Shape;9291;p2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2" name="Google Shape;9292;p28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2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4" name="Google Shape;9294;p28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5" name="Google Shape;9295;p28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28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28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8" name="Google Shape;9298;p28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9" name="Google Shape;9299;p2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0" name="Google Shape;9300;p28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2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2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3" name="Google Shape;9303;p28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4" name="Google Shape;9304;p28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28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28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28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2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28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0" name="Google Shape;9310;p2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1" name="Google Shape;9311;p28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28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28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28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5" name="Google Shape;9315;p28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6" name="Google Shape;9316;p28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28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8" name="Google Shape;9318;p2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9" name="Google Shape;9319;p28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0" name="Google Shape;9320;p2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28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2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28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28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28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6" name="Google Shape;9326;p28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7" name="Google Shape;9327;p28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2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9" name="Google Shape;9329;p28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0" name="Google Shape;9330;p2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2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2" name="Google Shape;9332;p28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3" name="Google Shape;9333;p28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4" name="Google Shape;9334;p28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5" name="Google Shape;9335;p28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28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7" name="Google Shape;9337;p2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8" name="Google Shape;9338;p28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2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28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28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28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28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4" name="Google Shape;9344;p28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5" name="Google Shape;9345;p28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6" name="Google Shape;9346;p28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2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28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9" name="Google Shape;9349;p2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0" name="Google Shape;9350;p28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2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28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28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28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28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28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7" name="Google Shape;9357;p2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8" name="Google Shape;9358;p28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2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2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28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28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28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4" name="Google Shape;9364;p28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5" name="Google Shape;9365;p28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2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28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2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28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28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1" name="Google Shape;9371;p28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2" name="Google Shape;9372;p28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28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28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5" name="Google Shape;9375;p28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6" name="Google Shape;9376;p2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28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2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28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2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1" name="Google Shape;9381;p28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2" name="Google Shape;9382;p28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28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28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28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2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28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8" name="Google Shape;9388;p2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9" name="Google Shape;9389;p2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28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28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28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28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4" name="Google Shape;9394;p28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5" name="Google Shape;9395;p2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28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2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28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28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28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28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28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28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28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5" name="Google Shape;9405;p2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6" name="Google Shape;9406;p28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2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28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2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28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28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28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28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28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2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28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7" name="Google Shape;9417;p2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8" name="Google Shape;9418;p2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28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28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28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28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3" name="Google Shape;9423;p28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4" name="Google Shape;9424;p2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5" name="Google Shape;9425;p28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2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28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28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28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28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28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28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28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2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28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6" name="Google Shape;9436;p2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7" name="Google Shape;9437;p28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2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28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28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28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28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28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2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5" name="Google Shape;9445;p28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6" name="Google Shape;9446;p2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2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28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9" name="Google Shape;9449;p28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0" name="Google Shape;9450;p28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28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28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3" name="Google Shape;9453;p2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4" name="Google Shape;9454;p28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2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28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28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28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28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0" name="Google Shape;9460;p28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1" name="Google Shape;9461;p28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28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2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28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2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28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7" name="Google Shape;9467;p2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8" name="Google Shape;9468;p28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28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28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28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2" name="Google Shape;9472;p28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3" name="Google Shape;9473;p2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28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2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6" name="Google Shape;9476;p2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7" name="Google Shape;9477;p28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28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28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28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1" name="Google Shape;9481;p2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2" name="Google Shape;9482;p28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28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28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28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28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2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28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9" name="Google Shape;9489;p28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0" name="Google Shape;9490;p28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28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2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28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2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2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6" name="Google Shape;9496;p28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7" name="Google Shape;9497;p2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2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28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2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2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2" name="Google Shape;9502;p28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3" name="Google Shape;9503;p2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2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28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2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2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28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2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28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2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2" name="Google Shape;9512;p2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3" name="Google Shape;9513;p28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2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2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28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28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28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28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28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28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2" name="Google Shape;9522;p28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3" name="Google Shape;9523;p2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28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2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28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2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2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28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0" name="Google Shape;9530;p28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1" name="Google Shape;9531;p28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28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28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28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28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2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7" name="Google Shape;9537;p28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8" name="Google Shape;9538;p2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28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2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2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28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28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28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28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28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7" name="Google Shape;9547;p28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8" name="Google Shape;9548;p28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2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28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2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28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2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4" name="Google Shape;9554;p2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5" name="Google Shape;9555;p28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28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28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28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9" name="Google Shape;9559;p28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0" name="Google Shape;9560;p28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28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2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28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2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28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2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2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28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28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0" name="Google Shape;9570;p28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1" name="Google Shape;9571;p28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2" name="Google Shape;9572;p28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28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28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2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28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2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8" name="Google Shape;9578;p28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9" name="Google Shape;9579;p2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28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1" name="Google Shape;9581;p28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2" name="Google Shape;9582;p28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28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4" name="Google Shape;9584;p28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5" name="Google Shape;9585;p28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28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2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28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2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2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1" name="Google Shape;9591;p28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2" name="Google Shape;9592;p2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2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28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5" name="Google Shape;9595;p28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6" name="Google Shape;9596;p28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28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8" name="Google Shape;9598;p28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9" name="Google Shape;9599;p28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0" name="Google Shape;9600;p28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1" name="Google Shape;9601;p2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2" name="Google Shape;9602;p28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3" name="Google Shape;9603;p2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4" name="Google Shape;9604;p28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5" name="Google Shape;9605;p2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2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7" name="Google Shape;9607;p28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8" name="Google Shape;9608;p28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9" name="Google Shape;9609;p28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28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1" name="Google Shape;9611;p28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2" name="Google Shape;9612;p28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3" name="Google Shape;9613;p28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2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5" name="Google Shape;9615;p28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6" name="Google Shape;9616;p2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28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2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9" name="Google Shape;9619;p2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0" name="Google Shape;9620;p28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28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28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28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28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5" name="Google Shape;9625;p28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6" name="Google Shape;9626;p28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2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28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2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28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2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2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28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4" name="Google Shape;9634;p28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5" name="Google Shape;9635;p28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6" name="Google Shape;9636;p28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7" name="Google Shape;9637;p28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8" name="Google Shape;9638;p28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28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2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28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2" name="Google Shape;9642;p2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3" name="Google Shape;9643;p28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2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5" name="Google Shape;9645;p2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6" name="Google Shape;9646;p28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28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8" name="Google Shape;9648;p28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9" name="Google Shape;9649;p28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28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28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28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2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4" name="Google Shape;9654;p28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5" name="Google Shape;9655;p2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28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2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8" name="Google Shape;9658;p28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9" name="Google Shape;9659;p28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28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28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28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28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28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2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6" name="Google Shape;9666;p28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7" name="Google Shape;9667;p2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2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28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0" name="Google Shape;9670;p2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1" name="Google Shape;9671;p2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28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28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28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28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28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28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28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9" name="Google Shape;9679;p2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0" name="Google Shape;9680;p28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2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28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2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2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28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28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28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28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9" name="Google Shape;9689;p28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0" name="Google Shape;9690;p28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28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2" name="Google Shape;9692;p2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3" name="Google Shape;9693;p28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2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28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6" name="Google Shape;9696;p2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7" name="Google Shape;9697;p2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28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28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0" name="Google Shape;9700;p28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1" name="Google Shape;9701;p28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2" name="Google Shape;9702;p28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28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28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2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28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2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28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9" name="Google Shape;9709;p2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0" name="Google Shape;9710;p2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1" name="Google Shape;9711;p28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28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3" name="Google Shape;9713;p28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4" name="Google Shape;9714;p28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28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6" name="Google Shape;9716;p28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7" name="Google Shape;9717;p28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2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28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2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1" name="Google Shape;9721;p28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2" name="Google Shape;9722;p2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2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4" name="Google Shape;9724;p28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5" name="Google Shape;9725;p28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28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7" name="Google Shape;9727;p28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8" name="Google Shape;9728;p28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28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0" name="Google Shape;9730;p28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1" name="Google Shape;9731;p2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28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3" name="Google Shape;9733;p2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4" name="Google Shape;9734;p28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5" name="Google Shape;9735;p2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6" name="Google Shape;9736;p28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28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8" name="Google Shape;9738;p28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9" name="Google Shape;9739;p28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28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28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2" name="Google Shape;9742;p28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3" name="Google Shape;9743;p2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28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2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6" name="Google Shape;9746;p2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7" name="Google Shape;9747;p28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8" name="Google Shape;9748;p2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9" name="Google Shape;9749;p2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28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28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28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28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28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28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6" name="Google Shape;9756;p28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7" name="Google Shape;9757;p2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28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2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28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1" name="Google Shape;9761;p2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2" name="Google Shape;9762;p2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28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28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28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6" name="Google Shape;9766;p28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7" name="Google Shape;9767;p28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28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28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2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1" name="Google Shape;9771;p28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2" name="Google Shape;9772;p2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3" name="Google Shape;9773;p28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2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2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28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28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28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9" name="Google Shape;9779;p28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0" name="Google Shape;9780;p28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28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28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3" name="Google Shape;9783;p2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4" name="Google Shape;9784;p28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2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6" name="Google Shape;9786;p28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7" name="Google Shape;9787;p2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2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28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28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28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2" name="Google Shape;9792;p28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3" name="Google Shape;9793;p28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28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28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2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28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2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28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2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2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28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28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28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5" name="Google Shape;9805;p28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6" name="Google Shape;9806;p28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7" name="Google Shape;9807;p28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28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2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0" name="Google Shape;9810;p28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1" name="Google Shape;9811;p2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28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2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28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28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28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7" name="Google Shape;9817;p28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8" name="Google Shape;9818;p28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28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28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2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2" name="Google Shape;9822;p28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3" name="Google Shape;9823;p2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2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28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2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7" name="Google Shape;9827;p28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8" name="Google Shape;9828;p28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28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0" name="Google Shape;9830;p28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1" name="Google Shape;9831;p28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28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28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2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5" name="Google Shape;9835;p28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6" name="Google Shape;9836;p2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28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28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9" name="Google Shape;9839;p28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0" name="Google Shape;9840;p28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28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28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3" name="Google Shape;9843;p28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4" name="Google Shape;9844;p2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28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2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28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8" name="Google Shape;9848;p28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9" name="Google Shape;9849;p28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28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28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2" name="Google Shape;9852;p28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3" name="Google Shape;9853;p28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2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28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6" name="Google Shape;9856;p2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7" name="Google Shape;9857;p28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28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9" name="Google Shape;9859;p28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0" name="Google Shape;9860;p28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28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28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28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2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5" name="Google Shape;9865;p28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6" name="Google Shape;9866;p2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28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8" name="Google Shape;9868;p28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9" name="Google Shape;9869;p28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28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28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28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3" name="Google Shape;9873;p28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4" name="Google Shape;9874;p2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28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28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28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28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28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28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28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2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3" name="Google Shape;9883;p28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4" name="Google Shape;9884;p2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28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6" name="Google Shape;9886;p2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7" name="Google Shape;9887;p28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2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28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0" name="Google Shape;9890;p2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1" name="Google Shape;9891;p2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28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28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28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5" name="Google Shape;9895;p28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6" name="Google Shape;9896;p28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2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8" name="Google Shape;9898;p28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9" name="Google Shape;9899;p2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28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28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2" name="Google Shape;9902;p28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3" name="Google Shape;9903;p28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28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28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28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7" name="Google Shape;9907;p2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8" name="Google Shape;9908;p28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2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0" name="Google Shape;9910;p28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1" name="Google Shape;9911;p2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28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28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28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5" name="Google Shape;9915;p28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6" name="Google Shape;9916;p28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2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8" name="Google Shape;9918;p28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9" name="Google Shape;9919;p2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2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28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28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28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28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28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6" name="Google Shape;9926;p2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7" name="Google Shape;9927;p28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2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28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28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28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2" name="Google Shape;9932;p28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3" name="Google Shape;9933;p28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28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5" name="Google Shape;9935;p28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6" name="Google Shape;9936;p2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28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2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28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2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28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28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28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28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5" name="Google Shape;9945;p28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6" name="Google Shape;9946;p2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28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2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9" name="Google Shape;9949;p2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0" name="Google Shape;9950;p28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28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28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3" name="Google Shape;9953;p28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4" name="Google Shape;9954;p28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2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28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2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28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9" name="Google Shape;9959;p28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0" name="Google Shape;9960;p28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28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28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3" name="Google Shape;9963;p28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4" name="Google Shape;9964;p28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2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28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2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8" name="Google Shape;9968;p28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9" name="Google Shape;9969;p2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28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1" name="Google Shape;9971;p28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2" name="Google Shape;9972;p28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28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28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2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28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2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2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9" name="Google Shape;9979;p28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0" name="Google Shape;9980;p28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28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28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3" name="Google Shape;9983;p28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4" name="Google Shape;9984;p2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28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2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28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28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28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28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1" name="Google Shape;9991;p28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2" name="Google Shape;9992;p28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28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2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28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2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7" name="Google Shape;9997;p28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8" name="Google Shape;9998;p2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28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0" name="Google Shape;10000;p28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1" name="Google Shape;10001;p28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28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3" name="Google Shape;10003;p28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4" name="Google Shape;10004;p2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28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2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7" name="Google Shape;10007;p2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8" name="Google Shape;10008;p28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28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28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28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28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3" name="Google Shape;10013;p2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4" name="Google Shape;10014;p28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28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28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7" name="Google Shape;10017;p28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8" name="Google Shape;10018;p28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28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28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2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2" name="Google Shape;10022;p28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3" name="Google Shape;10023;p28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28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28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28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2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28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29" name="Google Shape;10029;p28"/>
          <p:cNvSpPr txBox="1"/>
          <p:nvPr>
            <p:ph idx="1" type="subTitle"/>
          </p:nvPr>
        </p:nvSpPr>
        <p:spPr>
          <a:xfrm>
            <a:off x="4736037" y="2029200"/>
            <a:ext cx="25689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0030" name="Google Shape;10030;p28"/>
          <p:cNvSpPr txBox="1"/>
          <p:nvPr>
            <p:ph idx="2" type="subTitle"/>
          </p:nvPr>
        </p:nvSpPr>
        <p:spPr>
          <a:xfrm>
            <a:off x="4736037" y="2377566"/>
            <a:ext cx="25689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9pPr>
          </a:lstStyle>
          <a:p/>
        </p:txBody>
      </p:sp>
      <p:sp>
        <p:nvSpPr>
          <p:cNvPr id="10031" name="Google Shape;10031;p28"/>
          <p:cNvSpPr txBox="1"/>
          <p:nvPr>
            <p:ph idx="3" type="subTitle"/>
          </p:nvPr>
        </p:nvSpPr>
        <p:spPr>
          <a:xfrm>
            <a:off x="4736037" y="3356800"/>
            <a:ext cx="25689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0032" name="Google Shape;10032;p28"/>
          <p:cNvSpPr txBox="1"/>
          <p:nvPr>
            <p:ph idx="4" type="subTitle"/>
          </p:nvPr>
        </p:nvSpPr>
        <p:spPr>
          <a:xfrm>
            <a:off x="4736037" y="3703750"/>
            <a:ext cx="2568900" cy="596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10033" name="Google Shape;10033;p28"/>
          <p:cNvSpPr txBox="1"/>
          <p:nvPr>
            <p:ph type="title"/>
          </p:nvPr>
        </p:nvSpPr>
        <p:spPr>
          <a:xfrm>
            <a:off x="635575" y="526824"/>
            <a:ext cx="7872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1">
  <p:cSld name="CUSTOM_1_2">
    <p:bg>
      <p:bgPr>
        <a:solidFill>
          <a:schemeClr val="accent2"/>
        </a:solidFill>
      </p:bgPr>
    </p:bg>
    <p:spTree>
      <p:nvGrpSpPr>
        <p:cNvPr id="10034" name="Shape 10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" name="Google Shape;10035;p29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0036" name="Google Shape;10036;p29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7" name="Google Shape;10037;p29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8" name="Google Shape;10038;p29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9" name="Google Shape;10039;p29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0" name="Google Shape;10040;p29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1" name="Google Shape;10041;p29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29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29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29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5" name="Google Shape;10045;p29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6" name="Google Shape;10046;p29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29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29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9" name="Google Shape;10049;p29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0" name="Google Shape;10050;p29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51" name="Google Shape;10051;p29"/>
          <p:cNvSpPr txBox="1"/>
          <p:nvPr>
            <p:ph type="title"/>
          </p:nvPr>
        </p:nvSpPr>
        <p:spPr>
          <a:xfrm>
            <a:off x="2026200" y="540000"/>
            <a:ext cx="5091600" cy="96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">
  <p:cSld name="CUSTOM_1_2_3">
    <p:bg>
      <p:bgPr>
        <a:solidFill>
          <a:schemeClr val="accent2"/>
        </a:solidFill>
      </p:bgPr>
    </p:bg>
    <p:spTree>
      <p:nvGrpSpPr>
        <p:cNvPr id="10052" name="Shape 100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53" name="Google Shape;10053;p30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0054" name="Google Shape;10054;p30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0055" name="Google Shape;10055;p30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0056" name="Google Shape;10056;p30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7" name="Google Shape;10057;p30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8" name="Google Shape;10058;p30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9" name="Google Shape;10059;p30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0" name="Google Shape;10060;p30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1" name="Google Shape;10061;p30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2" name="Google Shape;10062;p30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3" name="Google Shape;10063;p30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4" name="Google Shape;10064;p30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5" name="Google Shape;10065;p30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6" name="Google Shape;10066;p30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7" name="Google Shape;10067;p30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0068" name="Google Shape;10068;p30"/>
          <p:cNvSpPr txBox="1"/>
          <p:nvPr>
            <p:ph type="title"/>
          </p:nvPr>
        </p:nvSpPr>
        <p:spPr>
          <a:xfrm>
            <a:off x="798150" y="2590275"/>
            <a:ext cx="3270900" cy="97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0069" name="Google Shape;10069;p30"/>
          <p:cNvSpPr txBox="1"/>
          <p:nvPr>
            <p:ph hasCustomPrompt="1" idx="2" type="title"/>
          </p:nvPr>
        </p:nvSpPr>
        <p:spPr>
          <a:xfrm>
            <a:off x="1346400" y="1540125"/>
            <a:ext cx="21744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body" type="tx">
  <p:cSld name="TITLE_AND_BODY">
    <p:bg>
      <p:bgPr>
        <a:solidFill>
          <a:schemeClr val="accent2"/>
        </a:solidFill>
      </p:bgPr>
    </p:bg>
    <p:spTree>
      <p:nvGrpSpPr>
        <p:cNvPr id="1614" name="Shape 16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15" name="Google Shape;1615;p4"/>
          <p:cNvGrpSpPr/>
          <p:nvPr/>
        </p:nvGrpSpPr>
        <p:grpSpPr>
          <a:xfrm>
            <a:off x="0" y="-28624"/>
            <a:ext cx="9144039" cy="4318075"/>
            <a:chOff x="0" y="-28624"/>
            <a:chExt cx="9144039" cy="4318075"/>
          </a:xfrm>
        </p:grpSpPr>
        <p:sp>
          <p:nvSpPr>
            <p:cNvPr id="1616" name="Google Shape;1616;p4"/>
            <p:cNvSpPr/>
            <p:nvPr/>
          </p:nvSpPr>
          <p:spPr>
            <a:xfrm>
              <a:off x="0" y="400206"/>
              <a:ext cx="4571109" cy="3889244"/>
            </a:xfrm>
            <a:custGeom>
              <a:rect b="b" l="l" r="r" t="t"/>
              <a:pathLst>
                <a:path extrusionOk="0" h="51614" w="60663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" name="Google Shape;1617;p4"/>
            <p:cNvSpPr/>
            <p:nvPr/>
          </p:nvSpPr>
          <p:spPr>
            <a:xfrm>
              <a:off x="4571122" y="-28624"/>
              <a:ext cx="4572917" cy="4318075"/>
            </a:xfrm>
            <a:custGeom>
              <a:rect b="b" l="l" r="r" t="t"/>
              <a:pathLst>
                <a:path extrusionOk="0" h="57305" w="60687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18" name="Google Shape;1618;p4"/>
          <p:cNvSpPr txBox="1"/>
          <p:nvPr>
            <p:ph type="title"/>
          </p:nvPr>
        </p:nvSpPr>
        <p:spPr>
          <a:xfrm>
            <a:off x="1349100" y="528671"/>
            <a:ext cx="64458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19" name="Google Shape;1619;p4"/>
          <p:cNvSpPr txBox="1"/>
          <p:nvPr>
            <p:ph idx="1" type="body"/>
          </p:nvPr>
        </p:nvSpPr>
        <p:spPr>
          <a:xfrm>
            <a:off x="1076400" y="1171575"/>
            <a:ext cx="6991200" cy="309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Char char="●"/>
              <a:defRPr sz="1200">
                <a:solidFill>
                  <a:srgbClr val="162130"/>
                </a:solidFill>
              </a:defRPr>
            </a:lvl1pPr>
            <a:lvl2pPr indent="-304800" lvl="1" marL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200">
                <a:solidFill>
                  <a:srgbClr val="162130"/>
                </a:solidFill>
              </a:defRPr>
            </a:lvl2pPr>
            <a:lvl3pPr indent="-3048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>
                <a:solidFill>
                  <a:srgbClr val="162130"/>
                </a:solidFill>
              </a:defRPr>
            </a:lvl3pPr>
            <a:lvl4pPr indent="-3048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>
                <a:solidFill>
                  <a:srgbClr val="162130"/>
                </a:solidFill>
              </a:defRPr>
            </a:lvl4pPr>
            <a:lvl5pPr indent="-3048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>
                <a:solidFill>
                  <a:srgbClr val="162130"/>
                </a:solidFill>
              </a:defRPr>
            </a:lvl5pPr>
            <a:lvl6pPr indent="-3048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>
                <a:solidFill>
                  <a:srgbClr val="162130"/>
                </a:solidFill>
              </a:defRPr>
            </a:lvl6pPr>
            <a:lvl7pPr indent="-3048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>
                <a:solidFill>
                  <a:srgbClr val="162130"/>
                </a:solidFill>
              </a:defRPr>
            </a:lvl7pPr>
            <a:lvl8pPr indent="-3048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>
                <a:solidFill>
                  <a:srgbClr val="162130"/>
                </a:solidFill>
              </a:defRPr>
            </a:lvl8pPr>
            <a:lvl9pPr indent="-3048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>
                <a:solidFill>
                  <a:srgbClr val="162130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1">
  <p:cSld name="CUSTOM_27">
    <p:bg>
      <p:bgPr>
        <a:solidFill>
          <a:schemeClr val="accent3"/>
        </a:solidFill>
      </p:bgPr>
    </p:bg>
    <p:spTree>
      <p:nvGrpSpPr>
        <p:cNvPr id="10070" name="Shape 10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71" name="Google Shape;10071;p31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0072" name="Google Shape;10072;p3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3" name="Google Shape;10073;p3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4" name="Google Shape;10074;p31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3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3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7" name="Google Shape;10077;p31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8" name="Google Shape;10078;p3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3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0" name="Google Shape;10080;p31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1" name="Google Shape;10081;p3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2" name="Google Shape;10082;p3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31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3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3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31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7" name="Google Shape;10087;p3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8" name="Google Shape;10088;p31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9" name="Google Shape;10089;p3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0" name="Google Shape;10090;p3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31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3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3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4" name="Google Shape;10094;p31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5" name="Google Shape;10095;p31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31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7" name="Google Shape;10097;p31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8" name="Google Shape;10098;p31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9" name="Google Shape;10099;p31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31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3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31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3" name="Google Shape;10103;p31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4" name="Google Shape;10104;p31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5" name="Google Shape;10105;p3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6" name="Google Shape;10106;p3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7" name="Google Shape;10107;p31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31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9" name="Google Shape;10109;p31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0" name="Google Shape;10110;p31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31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31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3" name="Google Shape;10113;p31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4" name="Google Shape;10114;p3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5" name="Google Shape;10115;p31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31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31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3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3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0" name="Google Shape;10120;p31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1" name="Google Shape;10121;p31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31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31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31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5" name="Google Shape;10125;p31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6" name="Google Shape;10126;p31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3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8" name="Google Shape;10128;p31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9" name="Google Shape;10129;p31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0" name="Google Shape;10130;p31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3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3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3" name="Google Shape;10133;p31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4" name="Google Shape;10134;p31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31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6" name="Google Shape;10136;p31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7" name="Google Shape;10137;p31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8" name="Google Shape;10138;p31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31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3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31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31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31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3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3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6" name="Google Shape;10146;p31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7" name="Google Shape;10147;p31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8" name="Google Shape;10148;p31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31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0" name="Google Shape;10150;p31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1" name="Google Shape;10151;p31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31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3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31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5" name="Google Shape;10155;p31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6" name="Google Shape;10156;p31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3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31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31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0" name="Google Shape;10160;p31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1" name="Google Shape;10161;p31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31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3" name="Google Shape;10163;p31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4" name="Google Shape;10164;p31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31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31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3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8" name="Google Shape;10168;p3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9" name="Google Shape;10169;p31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3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3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31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3" name="Google Shape;10173;p31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4" name="Google Shape;10174;p31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31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31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31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31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3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31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31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31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3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3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31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31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31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31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31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0" name="Google Shape;10190;p31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1" name="Google Shape;10191;p31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3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31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4" name="Google Shape;10194;p31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5" name="Google Shape;10195;p31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6" name="Google Shape;10196;p3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3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31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31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31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1" name="Google Shape;10201;p31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2" name="Google Shape;10202;p31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31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4" name="Google Shape;10204;p31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5" name="Google Shape;10205;p3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6" name="Google Shape;10206;p31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31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31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9" name="Google Shape;10209;p3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0" name="Google Shape;10210;p3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31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31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31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31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5" name="Google Shape;10215;p31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6" name="Google Shape;10216;p31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31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3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31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31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31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3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3" name="Google Shape;10223;p3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4" name="Google Shape;10224;p31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31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31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7" name="Google Shape;10227;p31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8" name="Google Shape;10228;p31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31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31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1" name="Google Shape;10231;p3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2" name="Google Shape;10232;p31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31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31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3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6" name="Google Shape;10236;p31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7" name="Google Shape;10237;p31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31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31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31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31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2" name="Google Shape;10242;p31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3" name="Google Shape;10243;p31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31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5" name="Google Shape;10245;p3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6" name="Google Shape;10246;p3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31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3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3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31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31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31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3" name="Google Shape;10253;p31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4" name="Google Shape;10254;p31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31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31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3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31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31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31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1" name="Google Shape;10261;p3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2" name="Google Shape;10262;p3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31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31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31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31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7" name="Google Shape;10267;p31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8" name="Google Shape;10268;p31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31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3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31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31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31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4" name="Google Shape;10274;p3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5" name="Google Shape;10275;p3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31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31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31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9" name="Google Shape;10279;p31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0" name="Google Shape;10280;p31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31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31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3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31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31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31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3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8" name="Google Shape;10288;p3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9" name="Google Shape;10289;p31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31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31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31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31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4" name="Google Shape;10294;p31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5" name="Google Shape;10295;p31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3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31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31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9" name="Google Shape;10299;p31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0" name="Google Shape;10300;p3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3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31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31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31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5" name="Google Shape;10305;p31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6" name="Google Shape;10306;p31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31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31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3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31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31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31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3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31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31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31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31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8" name="Google Shape;10318;p31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9" name="Google Shape;10319;p31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31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31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31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3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3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5" name="Google Shape;10325;p31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6" name="Google Shape;10326;p3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3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31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31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31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31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31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3" name="Google Shape;10333;p31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4" name="Google Shape;10334;p31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3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31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7" name="Google Shape;10337;p31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8" name="Google Shape;10338;p31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9" name="Google Shape;10339;p3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3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31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31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3" name="Google Shape;10343;p31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4" name="Google Shape;10344;p31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31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31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31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3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9" name="Google Shape;10349;p31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0" name="Google Shape;10350;p31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1" name="Google Shape;10351;p31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3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3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4" name="Google Shape;10354;p31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5" name="Google Shape;10355;p31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31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31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31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31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31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1" name="Google Shape;10361;p3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2" name="Google Shape;10362;p31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31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31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3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3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31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31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9" name="Google Shape;10369;p31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0" name="Google Shape;10370;p31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31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31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3" name="Google Shape;10373;p31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4" name="Google Shape;10374;p3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31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31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31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3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3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0" name="Google Shape;10380;p31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1" name="Google Shape;10381;p31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31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31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4" name="Google Shape;10384;p31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5" name="Google Shape;10385;p31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31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3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8" name="Google Shape;10388;p31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9" name="Google Shape;10389;p31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31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3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2" name="Google Shape;10392;p31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3" name="Google Shape;10393;p31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31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31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31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31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31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31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31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1" name="Google Shape;10401;p3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2" name="Google Shape;10402;p3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31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3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3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31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31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31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31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0" name="Google Shape;10410;p31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1" name="Google Shape;10411;p31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31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3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4" name="Google Shape;10414;p31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5" name="Google Shape;10415;p31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31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3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3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31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31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31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31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3" name="Google Shape;10423;p31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4" name="Google Shape;10424;p31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31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3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31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31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31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3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3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2" name="Google Shape;10432;p31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3" name="Google Shape;10433;p31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31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31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31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7" name="Google Shape;10437;p31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8" name="Google Shape;10438;p31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3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31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31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31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3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3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5" name="Google Shape;10445;p31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6" name="Google Shape;10446;p31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31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31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31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31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31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2" name="Google Shape;10452;p3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3" name="Google Shape;10453;p31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31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31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3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3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8" name="Google Shape;10458;p31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9" name="Google Shape;10459;p31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31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31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2" name="Google Shape;10462;p31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3" name="Google Shape;10463;p31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31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3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31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31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31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3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0" name="Google Shape;10470;p31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1" name="Google Shape;10471;p31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31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31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4" name="Google Shape;10474;p31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5" name="Google Shape;10475;p31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31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31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31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3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0" name="Google Shape;10480;p3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1" name="Google Shape;10481;p31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3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3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31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5" name="Google Shape;10485;p31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6" name="Google Shape;10486;p31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31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31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31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31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1" name="Google Shape;10491;p3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2" name="Google Shape;10492;p31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31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31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3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3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31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31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9" name="Google Shape;10499;p31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0" name="Google Shape;10500;p31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31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31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31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3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31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6" name="Google Shape;10506;p31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7" name="Google Shape;10507;p31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8" name="Google Shape;10508;p3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9" name="Google Shape;10509;p3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0" name="Google Shape;10510;p31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1" name="Google Shape;10511;p31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2" name="Google Shape;10512;p31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3" name="Google Shape;10513;p31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4" name="Google Shape;10514;p31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5" name="Google Shape;10515;p31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6" name="Google Shape;10516;p31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7" name="Google Shape;10517;p3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8" name="Google Shape;10518;p31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19" name="Google Shape;10519;p31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0" name="Google Shape;10520;p31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1" name="Google Shape;10521;p3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2" name="Google Shape;10522;p3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3" name="Google Shape;10523;p31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4" name="Google Shape;10524;p31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5" name="Google Shape;10525;p31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6" name="Google Shape;10526;p31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7" name="Google Shape;10527;p31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8" name="Google Shape;10528;p31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29" name="Google Shape;10529;p31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0" name="Google Shape;10530;p3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1" name="Google Shape;10531;p31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2" name="Google Shape;10532;p31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3" name="Google Shape;10533;p31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4" name="Google Shape;10534;p3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5" name="Google Shape;10535;p3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6" name="Google Shape;10536;p31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7" name="Google Shape;10537;p31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8" name="Google Shape;10538;p31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39" name="Google Shape;10539;p31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0" name="Google Shape;10540;p31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1" name="Google Shape;10541;p31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2" name="Google Shape;10542;p31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3" name="Google Shape;10543;p3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4" name="Google Shape;10544;p31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5" name="Google Shape;10545;p31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6" name="Google Shape;10546;p31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7" name="Google Shape;10547;p3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8" name="Google Shape;10548;p31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49" name="Google Shape;10549;p31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0" name="Google Shape;10550;p31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1" name="Google Shape;10551;p31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2" name="Google Shape;10552;p31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3" name="Google Shape;10553;p31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4" name="Google Shape;10554;p31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5" name="Google Shape;10555;p31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6" name="Google Shape;10556;p31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7" name="Google Shape;10557;p3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8" name="Google Shape;10558;p3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59" name="Google Shape;10559;p31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0" name="Google Shape;10560;p3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1" name="Google Shape;10561;p3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2" name="Google Shape;10562;p31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3" name="Google Shape;10563;p31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4" name="Google Shape;10564;p31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5" name="Google Shape;10565;p31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6" name="Google Shape;10566;p31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7" name="Google Shape;10567;p31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8" name="Google Shape;10568;p31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69" name="Google Shape;10569;p3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0" name="Google Shape;10570;p31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1" name="Google Shape;10571;p31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2" name="Google Shape;10572;p31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3" name="Google Shape;10573;p3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4" name="Google Shape;10574;p3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5" name="Google Shape;10575;p31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6" name="Google Shape;10576;p31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7" name="Google Shape;10577;p31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8" name="Google Shape;10578;p31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79" name="Google Shape;10579;p31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0" name="Google Shape;10580;p31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1" name="Google Shape;10581;p31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2" name="Google Shape;10582;p3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3" name="Google Shape;10583;p31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4" name="Google Shape;10584;p31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5" name="Google Shape;10585;p31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6" name="Google Shape;10586;p3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7" name="Google Shape;10587;p3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8" name="Google Shape;10588;p31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89" name="Google Shape;10589;p31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0" name="Google Shape;10590;p31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1" name="Google Shape;10591;p31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2" name="Google Shape;10592;p31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3" name="Google Shape;10593;p31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4" name="Google Shape;10594;p31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5" name="Google Shape;10595;p3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6" name="Google Shape;10596;p31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7" name="Google Shape;10597;p31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8" name="Google Shape;10598;p31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99" name="Google Shape;10599;p3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0" name="Google Shape;10600;p3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1" name="Google Shape;10601;p31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2" name="Google Shape;10602;p31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3" name="Google Shape;10603;p31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4" name="Google Shape;10604;p31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5" name="Google Shape;10605;p31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6" name="Google Shape;10606;p31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7" name="Google Shape;10607;p31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8" name="Google Shape;10608;p3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09" name="Google Shape;10609;p31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0" name="Google Shape;10610;p31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1" name="Google Shape;10611;p31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2" name="Google Shape;10612;p3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3" name="Google Shape;10613;p3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4" name="Google Shape;10614;p31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5" name="Google Shape;10615;p31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6" name="Google Shape;10616;p31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7" name="Google Shape;10617;p31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8" name="Google Shape;10618;p31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19" name="Google Shape;10619;p31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0" name="Google Shape;10620;p31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1" name="Google Shape;10621;p3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2" name="Google Shape;10622;p31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3" name="Google Shape;10623;p31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4" name="Google Shape;10624;p31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5" name="Google Shape;10625;p3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6" name="Google Shape;10626;p31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7" name="Google Shape;10627;p31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8" name="Google Shape;10628;p31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29" name="Google Shape;10629;p31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0" name="Google Shape;10630;p31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1" name="Google Shape;10631;p31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2" name="Google Shape;10632;p31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3" name="Google Shape;10633;p31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4" name="Google Shape;10634;p31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5" name="Google Shape;10635;p3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6" name="Google Shape;10636;p3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7" name="Google Shape;10637;p31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8" name="Google Shape;10638;p3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39" name="Google Shape;10639;p3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0" name="Google Shape;10640;p31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1" name="Google Shape;10641;p31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2" name="Google Shape;10642;p31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3" name="Google Shape;10643;p31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4" name="Google Shape;10644;p31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5" name="Google Shape;10645;p31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6" name="Google Shape;10646;p31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7" name="Google Shape;10647;p3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8" name="Google Shape;10648;p31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49" name="Google Shape;10649;p31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0" name="Google Shape;10650;p31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1" name="Google Shape;10651;p3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2" name="Google Shape;10652;p3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3" name="Google Shape;10653;p31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4" name="Google Shape;10654;p31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5" name="Google Shape;10655;p31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6" name="Google Shape;10656;p31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7" name="Google Shape;10657;p31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8" name="Google Shape;10658;p31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59" name="Google Shape;10659;p31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0" name="Google Shape;10660;p3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1" name="Google Shape;10661;p31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2" name="Google Shape;10662;p31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3" name="Google Shape;10663;p31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4" name="Google Shape;10664;p3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5" name="Google Shape;10665;p3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6" name="Google Shape;10666;p31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7" name="Google Shape;10667;p31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8" name="Google Shape;10668;p31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69" name="Google Shape;10669;p31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0" name="Google Shape;10670;p31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1" name="Google Shape;10671;p31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2" name="Google Shape;10672;p31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3" name="Google Shape;10673;p3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4" name="Google Shape;10674;p31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5" name="Google Shape;10675;p31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6" name="Google Shape;10676;p31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7" name="Google Shape;10677;p3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8" name="Google Shape;10678;p3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79" name="Google Shape;10679;p31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0" name="Google Shape;10680;p31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1" name="Google Shape;10681;p31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2" name="Google Shape;10682;p31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3" name="Google Shape;10683;p31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4" name="Google Shape;10684;p31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5" name="Google Shape;10685;p31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6" name="Google Shape;10686;p3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7" name="Google Shape;10687;p31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8" name="Google Shape;10688;p31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89" name="Google Shape;10689;p31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0" name="Google Shape;10690;p3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1" name="Google Shape;10691;p3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2" name="Google Shape;10692;p31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3" name="Google Shape;10693;p31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4" name="Google Shape;10694;p31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5" name="Google Shape;10695;p31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6" name="Google Shape;10696;p31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7" name="Google Shape;10697;p31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8" name="Google Shape;10698;p31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699" name="Google Shape;10699;p3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0" name="Google Shape;10700;p31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1" name="Google Shape;10701;p31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2" name="Google Shape;10702;p31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3" name="Google Shape;10703;p3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4" name="Google Shape;10704;p31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5" name="Google Shape;10705;p31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6" name="Google Shape;10706;p31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7" name="Google Shape;10707;p31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8" name="Google Shape;10708;p31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09" name="Google Shape;10709;p31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0" name="Google Shape;10710;p31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1" name="Google Shape;10711;p31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2" name="Google Shape;10712;p31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3" name="Google Shape;10713;p3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4" name="Google Shape;10714;p3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5" name="Google Shape;10715;p31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6" name="Google Shape;10716;p3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7" name="Google Shape;10717;p3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8" name="Google Shape;10718;p31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19" name="Google Shape;10719;p31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0" name="Google Shape;10720;p31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1" name="Google Shape;10721;p31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2" name="Google Shape;10722;p31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3" name="Google Shape;10723;p31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4" name="Google Shape;10724;p31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5" name="Google Shape;10725;p3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6" name="Google Shape;10726;p31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7" name="Google Shape;10727;p31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8" name="Google Shape;10728;p31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29" name="Google Shape;10729;p3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0" name="Google Shape;10730;p3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1" name="Google Shape;10731;p31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2" name="Google Shape;10732;p31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3" name="Google Shape;10733;p31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4" name="Google Shape;10734;p31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5" name="Google Shape;10735;p31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6" name="Google Shape;10736;p31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7" name="Google Shape;10737;p31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8" name="Google Shape;10738;p3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39" name="Google Shape;10739;p31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0" name="Google Shape;10740;p31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1" name="Google Shape;10741;p31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2" name="Google Shape;10742;p3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3" name="Google Shape;10743;p3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4" name="Google Shape;10744;p31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5" name="Google Shape;10745;p31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6" name="Google Shape;10746;p31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7" name="Google Shape;10747;p31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8" name="Google Shape;10748;p31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49" name="Google Shape;10749;p31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0" name="Google Shape;10750;p31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1" name="Google Shape;10751;p3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2" name="Google Shape;10752;p31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3" name="Google Shape;10753;p31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4" name="Google Shape;10754;p31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5" name="Google Shape;10755;p3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6" name="Google Shape;10756;p3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7" name="Google Shape;10757;p31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8" name="Google Shape;10758;p31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59" name="Google Shape;10759;p31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0" name="Google Shape;10760;p31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1" name="Google Shape;10761;p31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2" name="Google Shape;10762;p31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3" name="Google Shape;10763;p31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4" name="Google Shape;10764;p3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5" name="Google Shape;10765;p31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6" name="Google Shape;10766;p31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7" name="Google Shape;10767;p31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8" name="Google Shape;10768;p3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69" name="Google Shape;10769;p3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0" name="Google Shape;10770;p31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1" name="Google Shape;10771;p31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2" name="Google Shape;10772;p31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3" name="Google Shape;10773;p31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4" name="Google Shape;10774;p31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5" name="Google Shape;10775;p31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6" name="Google Shape;10776;p31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7" name="Google Shape;10777;p3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8" name="Google Shape;10778;p31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79" name="Google Shape;10779;p31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0" name="Google Shape;10780;p31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1" name="Google Shape;10781;p3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2" name="Google Shape;10782;p31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3" name="Google Shape;10783;p31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4" name="Google Shape;10784;p31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5" name="Google Shape;10785;p31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6" name="Google Shape;10786;p31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7" name="Google Shape;10787;p31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8" name="Google Shape;10788;p31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89" name="Google Shape;10789;p31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0" name="Google Shape;10790;p31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1" name="Google Shape;10791;p3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2" name="Google Shape;10792;p3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3" name="Google Shape;10793;p31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4" name="Google Shape;10794;p3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5" name="Google Shape;10795;p31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6" name="Google Shape;10796;p31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7" name="Google Shape;10797;p31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8" name="Google Shape;10798;p31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799" name="Google Shape;10799;p31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0" name="Google Shape;10800;p31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1" name="Google Shape;10801;p31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2" name="Google Shape;10802;p3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3" name="Google Shape;10803;p31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4" name="Google Shape;10804;p31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5" name="Google Shape;10805;p31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6" name="Google Shape;10806;p31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7" name="Google Shape;10807;p31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8" name="Google Shape;10808;p31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09" name="Google Shape;10809;p31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0" name="Google Shape;10810;p3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1" name="Google Shape;10811;p31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2" name="Google Shape;10812;p31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3" name="Google Shape;10813;p31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4" name="Google Shape;10814;p31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5" name="Google Shape;10815;p31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6" name="Google Shape;10816;p31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7" name="Google Shape;10817;p31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8" name="Google Shape;10818;p3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19" name="Google Shape;10819;p31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0" name="Google Shape;10820;p31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1" name="Google Shape;10821;p31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2" name="Google Shape;10822;p31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3" name="Google Shape;10823;p31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4" name="Google Shape;10824;p31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5" name="Google Shape;10825;p31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6" name="Google Shape;10826;p3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7" name="Google Shape;10827;p31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8" name="Google Shape;10828;p31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29" name="Google Shape;10829;p31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0" name="Google Shape;10830;p31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1" name="Google Shape;10831;p31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2" name="Google Shape;10832;p31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3" name="Google Shape;10833;p31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4" name="Google Shape;10834;p31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5" name="Google Shape;10835;p31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6" name="Google Shape;10836;p31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7" name="Google Shape;10837;p31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8" name="Google Shape;10838;p31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39" name="Google Shape;10839;p31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0" name="Google Shape;10840;p3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1" name="Google Shape;10841;p31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2" name="Google Shape;10842;p3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3" name="Google Shape;10843;p31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4" name="Google Shape;10844;p3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5" name="Google Shape;10845;p31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6" name="Google Shape;10846;p3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7" name="Google Shape;10847;p3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8" name="Google Shape;10848;p31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49" name="Google Shape;10849;p31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0" name="Google Shape;10850;p31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1" name="Google Shape;10851;p31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2" name="Google Shape;10852;p31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3" name="Google Shape;10853;p3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4" name="Google Shape;10854;p31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5" name="Google Shape;10855;p3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6" name="Google Shape;10856;p31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7" name="Google Shape;10857;p31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8" name="Google Shape;10858;p31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59" name="Google Shape;10859;p31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0" name="Google Shape;10860;p31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1" name="Google Shape;10861;p31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2" name="Google Shape;10862;p31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3" name="Google Shape;10863;p3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4" name="Google Shape;10864;p31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5" name="Google Shape;10865;p31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6" name="Google Shape;10866;p31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7" name="Google Shape;10867;p3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8" name="Google Shape;10868;p31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69" name="Google Shape;10869;p31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0" name="Google Shape;10870;p31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1" name="Google Shape;10871;p31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2" name="Google Shape;10872;p31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3" name="Google Shape;10873;p31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4" name="Google Shape;10874;p31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5" name="Google Shape;10875;p3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6" name="Google Shape;10876;p3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7" name="Google Shape;10877;p31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8" name="Google Shape;10878;p31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79" name="Google Shape;10879;p31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0" name="Google Shape;10880;p31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1" name="Google Shape;10881;p31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2" name="Google Shape;10882;p3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3" name="Google Shape;10883;p31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4" name="Google Shape;10884;p3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5" name="Google Shape;10885;p31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6" name="Google Shape;10886;p31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7" name="Google Shape;10887;p31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8" name="Google Shape;10888;p31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89" name="Google Shape;10889;p31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0" name="Google Shape;10890;p31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1" name="Google Shape;10891;p31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2" name="Google Shape;10892;p3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3" name="Google Shape;10893;p31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4" name="Google Shape;10894;p31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5" name="Google Shape;10895;p31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6" name="Google Shape;10896;p3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7" name="Google Shape;10897;p31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8" name="Google Shape;10898;p31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899" name="Google Shape;10899;p31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0" name="Google Shape;10900;p31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1" name="Google Shape;10901;p31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2" name="Google Shape;10902;p31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3" name="Google Shape;10903;p31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4" name="Google Shape;10904;p3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5" name="Google Shape;10905;p3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6" name="Google Shape;10906;p31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7" name="Google Shape;10907;p31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8" name="Google Shape;10908;p31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09" name="Google Shape;10909;p31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0" name="Google Shape;10910;p31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1" name="Google Shape;10911;p3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2" name="Google Shape;10912;p31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3" name="Google Shape;10913;p3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4" name="Google Shape;10914;p31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5" name="Google Shape;10915;p31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6" name="Google Shape;10916;p31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7" name="Google Shape;10917;p31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8" name="Google Shape;10918;p31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19" name="Google Shape;10919;p31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0" name="Google Shape;10920;p31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1" name="Google Shape;10921;p3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2" name="Google Shape;10922;p31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3" name="Google Shape;10923;p31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4" name="Google Shape;10924;p31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5" name="Google Shape;10925;p3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6" name="Google Shape;10926;p31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7" name="Google Shape;10927;p31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8" name="Google Shape;10928;p31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29" name="Google Shape;10929;p31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0" name="Google Shape;10930;p31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1" name="Google Shape;10931;p31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2" name="Google Shape;10932;p31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3" name="Google Shape;10933;p3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4" name="Google Shape;10934;p3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5" name="Google Shape;10935;p31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6" name="Google Shape;10936;p31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7" name="Google Shape;10937;p31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8" name="Google Shape;10938;p31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39" name="Google Shape;10939;p31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0" name="Google Shape;10940;p3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1" name="Google Shape;10941;p31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2" name="Google Shape;10942;p3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3" name="Google Shape;10943;p31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4" name="Google Shape;10944;p31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5" name="Google Shape;10945;p31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6" name="Google Shape;10946;p31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7" name="Google Shape;10947;p31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8" name="Google Shape;10948;p31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49" name="Google Shape;10949;p31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0" name="Google Shape;10950;p3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1" name="Google Shape;10951;p31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2" name="Google Shape;10952;p31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3" name="Google Shape;10953;p31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4" name="Google Shape;10954;p3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5" name="Google Shape;10955;p31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6" name="Google Shape;10956;p31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7" name="Google Shape;10957;p31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8" name="Google Shape;10958;p31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59" name="Google Shape;10959;p31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0" name="Google Shape;10960;p31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1" name="Google Shape;10961;p31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2" name="Google Shape;10962;p3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3" name="Google Shape;10963;p3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4" name="Google Shape;10964;p31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5" name="Google Shape;10965;p31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6" name="Google Shape;10966;p31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7" name="Google Shape;10967;p31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8" name="Google Shape;10968;p31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69" name="Google Shape;10969;p3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0" name="Google Shape;10970;p31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1" name="Google Shape;10971;p3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2" name="Google Shape;10972;p31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3" name="Google Shape;10973;p31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4" name="Google Shape;10974;p31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5" name="Google Shape;10975;p31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6" name="Google Shape;10976;p31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7" name="Google Shape;10977;p31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8" name="Google Shape;10978;p31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79" name="Google Shape;10979;p3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0" name="Google Shape;10980;p31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1" name="Google Shape;10981;p31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2" name="Google Shape;10982;p31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3" name="Google Shape;10983;p3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4" name="Google Shape;10984;p31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5" name="Google Shape;10985;p31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6" name="Google Shape;10986;p31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7" name="Google Shape;10987;p31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8" name="Google Shape;10988;p31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89" name="Google Shape;10989;p31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0" name="Google Shape;10990;p31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1" name="Google Shape;10991;p3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2" name="Google Shape;10992;p3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3" name="Google Shape;10993;p31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4" name="Google Shape;10994;p31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5" name="Google Shape;10995;p31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6" name="Google Shape;10996;p31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7" name="Google Shape;10997;p31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8" name="Google Shape;10998;p3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999" name="Google Shape;10999;p31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0" name="Google Shape;11000;p3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1" name="Google Shape;11001;p31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2" name="Google Shape;11002;p31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3" name="Google Shape;11003;p31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4" name="Google Shape;11004;p31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5" name="Google Shape;11005;p31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6" name="Google Shape;11006;p31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7" name="Google Shape;11007;p31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8" name="Google Shape;11008;p3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09" name="Google Shape;11009;p31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0" name="Google Shape;11010;p31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1" name="Google Shape;11011;p31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2" name="Google Shape;11012;p3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3" name="Google Shape;11013;p31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4" name="Google Shape;11014;p31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5" name="Google Shape;11015;p31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6" name="Google Shape;11016;p31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7" name="Google Shape;11017;p31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8" name="Google Shape;11018;p31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19" name="Google Shape;11019;p31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0" name="Google Shape;11020;p3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1" name="Google Shape;11021;p3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2" name="Google Shape;11022;p31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3" name="Google Shape;11023;p31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4" name="Google Shape;11024;p31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5" name="Google Shape;11025;p31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6" name="Google Shape;11026;p31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7" name="Google Shape;11027;p3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8" name="Google Shape;11028;p31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29" name="Google Shape;11029;p3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0" name="Google Shape;11030;p31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1" name="Google Shape;11031;p31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2" name="Google Shape;11032;p31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3" name="Google Shape;11033;p31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4" name="Google Shape;11034;p31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5" name="Google Shape;11035;p31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6" name="Google Shape;11036;p31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7" name="Google Shape;11037;p3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8" name="Google Shape;11038;p31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39" name="Google Shape;11039;p31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0" name="Google Shape;11040;p31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1" name="Google Shape;11041;p3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2" name="Google Shape;11042;p31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3" name="Google Shape;11043;p31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4" name="Google Shape;11044;p31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5" name="Google Shape;11045;p31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6" name="Google Shape;11046;p31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7" name="Google Shape;11047;p31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8" name="Google Shape;11048;p31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49" name="Google Shape;11049;p3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0" name="Google Shape;11050;p3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1" name="Google Shape;11051;p31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2" name="Google Shape;11052;p31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3" name="Google Shape;11053;p31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4" name="Google Shape;11054;p31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5" name="Google Shape;11055;p31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6" name="Google Shape;11056;p3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7" name="Google Shape;11057;p31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8" name="Google Shape;11058;p3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59" name="Google Shape;11059;p31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0" name="Google Shape;11060;p31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1" name="Google Shape;11061;p31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2" name="Google Shape;11062;p31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3" name="Google Shape;11063;p31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4" name="Google Shape;11064;p31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5" name="Google Shape;11065;p31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6" name="Google Shape;11066;p3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7" name="Google Shape;11067;p31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8" name="Google Shape;11068;p31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69" name="Google Shape;11069;p31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0" name="Google Shape;11070;p3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1" name="Google Shape;11071;p31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2" name="Google Shape;11072;p31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3" name="Google Shape;11073;p31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4" name="Google Shape;11074;p31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5" name="Google Shape;11075;p31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6" name="Google Shape;11076;p31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7" name="Google Shape;11077;p31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8" name="Google Shape;11078;p3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79" name="Google Shape;11079;p3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0" name="Google Shape;11080;p31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1" name="Google Shape;11081;p31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2" name="Google Shape;11082;p31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3" name="Google Shape;11083;p31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4" name="Google Shape;11084;p31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5" name="Google Shape;11085;p3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6" name="Google Shape;11086;p31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7" name="Google Shape;11087;p3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8" name="Google Shape;11088;p31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89" name="Google Shape;11089;p31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0" name="Google Shape;11090;p31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1" name="Google Shape;11091;p31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2" name="Google Shape;11092;p31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3" name="Google Shape;11093;p31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4" name="Google Shape;11094;p31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5" name="Google Shape;11095;p3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6" name="Google Shape;11096;p31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7" name="Google Shape;11097;p31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8" name="Google Shape;11098;p31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099" name="Google Shape;11099;p3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0" name="Google Shape;11100;p31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1" name="Google Shape;11101;p31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2" name="Google Shape;11102;p31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3" name="Google Shape;11103;p31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4" name="Google Shape;11104;p31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5" name="Google Shape;11105;p31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6" name="Google Shape;11106;p31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7" name="Google Shape;11107;p3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8" name="Google Shape;11108;p3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09" name="Google Shape;11109;p31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0" name="Google Shape;11110;p31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1" name="Google Shape;11111;p31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2" name="Google Shape;11112;p31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3" name="Google Shape;11113;p3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4" name="Google Shape;11114;p31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5" name="Google Shape;11115;p31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6" name="Google Shape;11116;p31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7" name="Google Shape;11117;p31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8" name="Google Shape;11118;p31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19" name="Google Shape;11119;p31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0" name="Google Shape;11120;p31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1" name="Google Shape;11121;p31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2" name="Google Shape;11122;p31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3" name="Google Shape;11123;p31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4" name="Google Shape;11124;p31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5" name="Google Shape;11125;p31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6" name="Google Shape;11126;p3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7" name="Google Shape;11127;p3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8" name="Google Shape;11128;p31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29" name="Google Shape;11129;p3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0" name="Google Shape;11130;p3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1" name="Google Shape;11131;p31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2" name="Google Shape;11132;p3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3" name="Google Shape;11133;p3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4" name="Google Shape;11134;p31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5" name="Google Shape;11135;p3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6" name="Google Shape;11136;p3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7" name="Google Shape;11137;p31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8" name="Google Shape;11138;p3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39" name="Google Shape;11139;p3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0" name="Google Shape;11140;p31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1" name="Google Shape;11141;p3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2" name="Google Shape;11142;p31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3" name="Google Shape;11143;p3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4" name="Google Shape;11144;p3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5" name="Google Shape;11145;p31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6" name="Google Shape;11146;p3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7" name="Google Shape;11147;p3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8" name="Google Shape;11148;p31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49" name="Google Shape;11149;p31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0" name="Google Shape;11150;p31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1" name="Google Shape;11151;p31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2" name="Google Shape;11152;p31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3" name="Google Shape;11153;p31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4" name="Google Shape;11154;p31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5" name="Google Shape;11155;p3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6" name="Google Shape;11156;p31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7" name="Google Shape;11157;p31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8" name="Google Shape;11158;p31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59" name="Google Shape;11159;p3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0" name="Google Shape;11160;p3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1" name="Google Shape;11161;p31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2" name="Google Shape;11162;p31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3" name="Google Shape;11163;p31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4" name="Google Shape;11164;p31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5" name="Google Shape;11165;p31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6" name="Google Shape;11166;p31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7" name="Google Shape;11167;p31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8" name="Google Shape;11168;p3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69" name="Google Shape;11169;p31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0" name="Google Shape;11170;p31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1" name="Google Shape;11171;p31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2" name="Google Shape;11172;p3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3" name="Google Shape;11173;p3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4" name="Google Shape;11174;p31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5" name="Google Shape;11175;p31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6" name="Google Shape;11176;p31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7" name="Google Shape;11177;p31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8" name="Google Shape;11178;p31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79" name="Google Shape;11179;p31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0" name="Google Shape;11180;p31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1" name="Google Shape;11181;p3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2" name="Google Shape;11182;p31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3" name="Google Shape;11183;p31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4" name="Google Shape;11184;p31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5" name="Google Shape;11185;p3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6" name="Google Shape;11186;p3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7" name="Google Shape;11187;p31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8" name="Google Shape;11188;p31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89" name="Google Shape;11189;p31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0" name="Google Shape;11190;p31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1" name="Google Shape;11191;p31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2" name="Google Shape;11192;p31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3" name="Google Shape;11193;p31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4" name="Google Shape;11194;p3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5" name="Google Shape;11195;p31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6" name="Google Shape;11196;p31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7" name="Google Shape;11197;p31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8" name="Google Shape;11198;p3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199" name="Google Shape;11199;p3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0" name="Google Shape;11200;p31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1" name="Google Shape;11201;p31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2" name="Google Shape;11202;p31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3" name="Google Shape;11203;p31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4" name="Google Shape;11204;p31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5" name="Google Shape;11205;p31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6" name="Google Shape;11206;p31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7" name="Google Shape;11207;p3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8" name="Google Shape;11208;p31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09" name="Google Shape;11209;p31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0" name="Google Shape;11210;p31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1" name="Google Shape;11211;p3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2" name="Google Shape;11212;p31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3" name="Google Shape;11213;p31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4" name="Google Shape;11214;p31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5" name="Google Shape;11215;p31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6" name="Google Shape;11216;p31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7" name="Google Shape;11217;p31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8" name="Google Shape;11218;p31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19" name="Google Shape;11219;p31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0" name="Google Shape;11220;p31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1" name="Google Shape;11221;p3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2" name="Google Shape;11222;p3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3" name="Google Shape;11223;p31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4" name="Google Shape;11224;p3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5" name="Google Shape;11225;p3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6" name="Google Shape;11226;p31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7" name="Google Shape;11227;p31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8" name="Google Shape;11228;p31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29" name="Google Shape;11229;p31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0" name="Google Shape;11230;p31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1" name="Google Shape;11231;p31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2" name="Google Shape;11232;p31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3" name="Google Shape;11233;p3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4" name="Google Shape;11234;p31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5" name="Google Shape;11235;p31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6" name="Google Shape;11236;p31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7" name="Google Shape;11237;p3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8" name="Google Shape;11238;p3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39" name="Google Shape;11239;p31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0" name="Google Shape;11240;p31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1" name="Google Shape;11241;p31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2" name="Google Shape;11242;p31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3" name="Google Shape;11243;p31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4" name="Google Shape;11244;p31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5" name="Google Shape;11245;p31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6" name="Google Shape;11246;p3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7" name="Google Shape;11247;p31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8" name="Google Shape;11248;p31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49" name="Google Shape;11249;p31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0" name="Google Shape;11250;p3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1" name="Google Shape;11251;p3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2" name="Google Shape;11252;p31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3" name="Google Shape;11253;p31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4" name="Google Shape;11254;p31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5" name="Google Shape;11255;p31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6" name="Google Shape;11256;p31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7" name="Google Shape;11257;p31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8" name="Google Shape;11258;p31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59" name="Google Shape;11259;p3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0" name="Google Shape;11260;p31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1" name="Google Shape;11261;p31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2" name="Google Shape;11262;p31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3" name="Google Shape;11263;p3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4" name="Google Shape;11264;p3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5" name="Google Shape;11265;p31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6" name="Google Shape;11266;p31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7" name="Google Shape;11267;p31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8" name="Google Shape;11268;p31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69" name="Google Shape;11269;p31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0" name="Google Shape;11270;p31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1" name="Google Shape;11271;p31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2" name="Google Shape;11272;p3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3" name="Google Shape;11273;p31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4" name="Google Shape;11274;p31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5" name="Google Shape;11275;p31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6" name="Google Shape;11276;p3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7" name="Google Shape;11277;p3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8" name="Google Shape;11278;p31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79" name="Google Shape;11279;p31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0" name="Google Shape;11280;p31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1" name="Google Shape;11281;p31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2" name="Google Shape;11282;p31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3" name="Google Shape;11283;p31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4" name="Google Shape;11284;p31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5" name="Google Shape;11285;p3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6" name="Google Shape;11286;p31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7" name="Google Shape;11287;p31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8" name="Google Shape;11288;p31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89" name="Google Shape;11289;p3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0" name="Google Shape;11290;p31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1" name="Google Shape;11291;p31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2" name="Google Shape;11292;p31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3" name="Google Shape;11293;p31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4" name="Google Shape;11294;p31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5" name="Google Shape;11295;p31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6" name="Google Shape;11296;p31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7" name="Google Shape;11297;p31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8" name="Google Shape;11298;p31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299" name="Google Shape;11299;p3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0" name="Google Shape;11300;p3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1" name="Google Shape;11301;p31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2" name="Google Shape;11302;p3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3" name="Google Shape;11303;p3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4" name="Google Shape;11304;p31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5" name="Google Shape;11305;p31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6" name="Google Shape;11306;p31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7" name="Google Shape;11307;p31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8" name="Google Shape;11308;p31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09" name="Google Shape;11309;p31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0" name="Google Shape;11310;p31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1" name="Google Shape;11311;p3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2" name="Google Shape;11312;p31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3" name="Google Shape;11313;p31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4" name="Google Shape;11314;p31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5" name="Google Shape;11315;p3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6" name="Google Shape;11316;p3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7" name="Google Shape;11317;p31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8" name="Google Shape;11318;p31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19" name="Google Shape;11319;p31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0" name="Google Shape;11320;p31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1" name="Google Shape;11321;p31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2" name="Google Shape;11322;p31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3" name="Google Shape;11323;p31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4" name="Google Shape;11324;p3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5" name="Google Shape;11325;p31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6" name="Google Shape;11326;p31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7" name="Google Shape;11327;p31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8" name="Google Shape;11328;p3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29" name="Google Shape;11329;p3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0" name="Google Shape;11330;p31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1" name="Google Shape;11331;p31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2" name="Google Shape;11332;p31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3" name="Google Shape;11333;p31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4" name="Google Shape;11334;p31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5" name="Google Shape;11335;p31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6" name="Google Shape;11336;p31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7" name="Google Shape;11337;p3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8" name="Google Shape;11338;p31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39" name="Google Shape;11339;p31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0" name="Google Shape;11340;p31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1" name="Google Shape;11341;p3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2" name="Google Shape;11342;p3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3" name="Google Shape;11343;p31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4" name="Google Shape;11344;p31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5" name="Google Shape;11345;p31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6" name="Google Shape;11346;p31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7" name="Google Shape;11347;p31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8" name="Google Shape;11348;p31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49" name="Google Shape;11349;p31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0" name="Google Shape;11350;p3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1" name="Google Shape;11351;p31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2" name="Google Shape;11352;p31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3" name="Google Shape;11353;p31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4" name="Google Shape;11354;p3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5" name="Google Shape;11355;p3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6" name="Google Shape;11356;p31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7" name="Google Shape;11357;p31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8" name="Google Shape;11358;p31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59" name="Google Shape;11359;p31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0" name="Google Shape;11360;p31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1" name="Google Shape;11361;p31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2" name="Google Shape;11362;p31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3" name="Google Shape;11363;p3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4" name="Google Shape;11364;p31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5" name="Google Shape;11365;p31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6" name="Google Shape;11366;p31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7" name="Google Shape;11367;p3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8" name="Google Shape;11368;p31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69" name="Google Shape;11369;p31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0" name="Google Shape;11370;p31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1" name="Google Shape;11371;p31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2" name="Google Shape;11372;p31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3" name="Google Shape;11373;p31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4" name="Google Shape;11374;p31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5" name="Google Shape;11375;p31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6" name="Google Shape;11376;p31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7" name="Google Shape;11377;p3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8" name="Google Shape;11378;p3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79" name="Google Shape;11379;p31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0" name="Google Shape;11380;p3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1" name="Google Shape;11381;p3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2" name="Google Shape;11382;p31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3" name="Google Shape;11383;p31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4" name="Google Shape;11384;p31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5" name="Google Shape;11385;p31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6" name="Google Shape;11386;p31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7" name="Google Shape;11387;p31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8" name="Google Shape;11388;p31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89" name="Google Shape;11389;p3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0" name="Google Shape;11390;p31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1" name="Google Shape;11391;p31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2" name="Google Shape;11392;p31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3" name="Google Shape;11393;p3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4" name="Google Shape;11394;p3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5" name="Google Shape;11395;p31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6" name="Google Shape;11396;p31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7" name="Google Shape;11397;p31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8" name="Google Shape;11398;p31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399" name="Google Shape;11399;p31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0" name="Google Shape;11400;p31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1" name="Google Shape;11401;p31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2" name="Google Shape;11402;p3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3" name="Google Shape;11403;p31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4" name="Google Shape;11404;p31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5" name="Google Shape;11405;p31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6" name="Google Shape;11406;p3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7" name="Google Shape;11407;p3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8" name="Google Shape;11408;p31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09" name="Google Shape;11409;p31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0" name="Google Shape;11410;p31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1" name="Google Shape;11411;p31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2" name="Google Shape;11412;p31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3" name="Google Shape;11413;p31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4" name="Google Shape;11414;p31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5" name="Google Shape;11415;p3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6" name="Google Shape;11416;p31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7" name="Google Shape;11417;p31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8" name="Google Shape;11418;p31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19" name="Google Shape;11419;p3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0" name="Google Shape;11420;p3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1" name="Google Shape;11421;p31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2" name="Google Shape;11422;p31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3" name="Google Shape;11423;p31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4" name="Google Shape;11424;p31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5" name="Google Shape;11425;p31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6" name="Google Shape;11426;p31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7" name="Google Shape;11427;p31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8" name="Google Shape;11428;p3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29" name="Google Shape;11429;p31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0" name="Google Shape;11430;p31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1" name="Google Shape;11431;p31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2" name="Google Shape;11432;p3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3" name="Google Shape;11433;p3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4" name="Google Shape;11434;p31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5" name="Google Shape;11435;p31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6" name="Google Shape;11436;p31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7" name="Google Shape;11437;p31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8" name="Google Shape;11438;p31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39" name="Google Shape;11439;p31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0" name="Google Shape;11440;p31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1" name="Google Shape;11441;p3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2" name="Google Shape;11442;p31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3" name="Google Shape;11443;p31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4" name="Google Shape;11444;p31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5" name="Google Shape;11445;p3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6" name="Google Shape;11446;p31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7" name="Google Shape;11447;p31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8" name="Google Shape;11448;p31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49" name="Google Shape;11449;p31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0" name="Google Shape;11450;p31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1" name="Google Shape;11451;p31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2" name="Google Shape;11452;p31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3" name="Google Shape;11453;p31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4" name="Google Shape;11454;p31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5" name="Google Shape;11455;p3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6" name="Google Shape;11456;p3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7" name="Google Shape;11457;p31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8" name="Google Shape;11458;p3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59" name="Google Shape;11459;p31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0" name="Google Shape;11460;p31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1" name="Google Shape;11461;p31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2" name="Google Shape;11462;p31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3" name="Google Shape;11463;p31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4" name="Google Shape;11464;p31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5" name="Google Shape;11465;p31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6" name="Google Shape;11466;p31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7" name="Google Shape;11467;p31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8" name="Google Shape;11468;p3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69" name="Google Shape;11469;p31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0" name="Google Shape;11470;p31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1" name="Google Shape;11471;p31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2" name="Google Shape;11472;p31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3" name="Google Shape;11473;p31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4" name="Google Shape;11474;p31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5" name="Google Shape;11475;p31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6" name="Google Shape;11476;p31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7" name="Google Shape;11477;p31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8" name="Google Shape;11478;p3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79" name="Google Shape;11479;p31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0" name="Google Shape;11480;p31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1" name="Google Shape;11481;p31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2" name="Google Shape;11482;p31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3" name="Google Shape;11483;p31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4" name="Google Shape;11484;p31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5" name="Google Shape;11485;p31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6" name="Google Shape;11486;p31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7" name="Google Shape;11487;p31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8" name="Google Shape;11488;p3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89" name="Google Shape;11489;p31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0" name="Google Shape;11490;p31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1" name="Google Shape;11491;p31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2" name="Google Shape;11492;p31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3" name="Google Shape;11493;p31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4" name="Google Shape;11494;p31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5" name="Google Shape;11495;p31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6" name="Google Shape;11496;p31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7" name="Google Shape;11497;p31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8" name="Google Shape;11498;p3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499" name="Google Shape;11499;p31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0" name="Google Shape;11500;p31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1" name="Google Shape;11501;p31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2" name="Google Shape;11502;p31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3" name="Google Shape;11503;p31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4" name="Google Shape;11504;p31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5" name="Google Shape;11505;p31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6" name="Google Shape;11506;p31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7" name="Google Shape;11507;p31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8" name="Google Shape;11508;p31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09" name="Google Shape;11509;p31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0" name="Google Shape;11510;p31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1" name="Google Shape;11511;p31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2" name="Google Shape;11512;p31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3" name="Google Shape;11513;p31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4" name="Google Shape;11514;p31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5" name="Google Shape;11515;p31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6" name="Google Shape;11516;p3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7" name="Google Shape;11517;p31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8" name="Google Shape;11518;p3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19" name="Google Shape;11519;p31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0" name="Google Shape;11520;p3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1" name="Google Shape;11521;p31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2" name="Google Shape;11522;p3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3" name="Google Shape;11523;p3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4" name="Google Shape;11524;p31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5" name="Google Shape;11525;p31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6" name="Google Shape;11526;p31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7" name="Google Shape;11527;p31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8" name="Google Shape;11528;p31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29" name="Google Shape;11529;p3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0" name="Google Shape;11530;p31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1" name="Google Shape;11531;p3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2" name="Google Shape;11532;p31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3" name="Google Shape;11533;p31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4" name="Google Shape;11534;p31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5" name="Google Shape;11535;p31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6" name="Google Shape;11536;p31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7" name="Google Shape;11537;p31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8" name="Google Shape;11538;p31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39" name="Google Shape;11539;p3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0" name="Google Shape;11540;p31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1" name="Google Shape;11541;p31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2" name="Google Shape;11542;p31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3" name="Google Shape;11543;p3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4" name="Google Shape;11544;p31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5" name="Google Shape;11545;p31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6" name="Google Shape;11546;p31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7" name="Google Shape;11547;p31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8" name="Google Shape;11548;p31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49" name="Google Shape;11549;p31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0" name="Google Shape;11550;p31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1" name="Google Shape;11551;p3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2" name="Google Shape;11552;p3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3" name="Google Shape;11553;p31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4" name="Google Shape;11554;p31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5" name="Google Shape;11555;p31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6" name="Google Shape;11556;p31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7" name="Google Shape;11557;p31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8" name="Google Shape;11558;p3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59" name="Google Shape;11559;p31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0" name="Google Shape;11560;p3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1" name="Google Shape;11561;p31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2" name="Google Shape;11562;p31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3" name="Google Shape;11563;p31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4" name="Google Shape;11564;p31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5" name="Google Shape;11565;p31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6" name="Google Shape;11566;p31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7" name="Google Shape;11567;p31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8" name="Google Shape;11568;p3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69" name="Google Shape;11569;p31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0" name="Google Shape;11570;p31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1" name="Google Shape;11571;p31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2" name="Google Shape;11572;p3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3" name="Google Shape;11573;p31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4" name="Google Shape;11574;p31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5" name="Google Shape;11575;p31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6" name="Google Shape;11576;p31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7" name="Google Shape;11577;p31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8" name="Google Shape;11578;p31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79" name="Google Shape;11579;p31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0" name="Google Shape;11580;p3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1" name="Google Shape;11581;p3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2" name="Google Shape;11582;p31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3" name="Google Shape;11583;p31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4" name="Google Shape;11584;p31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5" name="Google Shape;11585;p31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6" name="Google Shape;11586;p31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7" name="Google Shape;11587;p3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8" name="Google Shape;11588;p31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89" name="Google Shape;11589;p3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0" name="Google Shape;11590;p31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1" name="Google Shape;11591;p31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2" name="Google Shape;11592;p31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3" name="Google Shape;11593;p31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4" name="Google Shape;11594;p31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5" name="Google Shape;11595;p31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6" name="Google Shape;11596;p31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7" name="Google Shape;11597;p3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8" name="Google Shape;11598;p31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599" name="Google Shape;11599;p31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0" name="Google Shape;11600;p31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1" name="Google Shape;11601;p3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2" name="Google Shape;11602;p31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3" name="Google Shape;11603;p31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4" name="Google Shape;11604;p31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5" name="Google Shape;11605;p31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6" name="Google Shape;11606;p31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7" name="Google Shape;11607;p31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8" name="Google Shape;11608;p31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09" name="Google Shape;11609;p3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0" name="Google Shape;11610;p3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1" name="Google Shape;11611;p31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2" name="Google Shape;11612;p31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3" name="Google Shape;11613;p31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4" name="Google Shape;11614;p31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5" name="Google Shape;11615;p31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6" name="Google Shape;11616;p3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7" name="Google Shape;11617;p31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8" name="Google Shape;11618;p3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19" name="Google Shape;11619;p31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0" name="Google Shape;11620;p31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1" name="Google Shape;11621;p31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2" name="Google Shape;11622;p31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3" name="Google Shape;11623;p31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4" name="Google Shape;11624;p31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5" name="Google Shape;11625;p31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6" name="Google Shape;11626;p3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7" name="Google Shape;11627;p31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8" name="Google Shape;11628;p31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29" name="Google Shape;11629;p31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0" name="Google Shape;11630;p3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1" name="Google Shape;11631;p31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2" name="Google Shape;11632;p31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3" name="Google Shape;11633;p31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4" name="Google Shape;11634;p31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5" name="Google Shape;11635;p31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6" name="Google Shape;11636;p31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7" name="Google Shape;11637;p31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8" name="Google Shape;11638;p3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39" name="Google Shape;11639;p3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0" name="Google Shape;11640;p31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1" name="Google Shape;11641;p31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2" name="Google Shape;11642;p31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3" name="Google Shape;11643;p31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4" name="Google Shape;11644;p31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5" name="Google Shape;11645;p3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6" name="Google Shape;11646;p31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7" name="Google Shape;11647;p31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8" name="Google Shape;11648;p31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49" name="Google Shape;11649;p31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0" name="Google Shape;11650;p31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1" name="Google Shape;11651;p31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2" name="Google Shape;11652;p31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3" name="Google Shape;11653;p31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4" name="Google Shape;11654;p31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5" name="Google Shape;11655;p31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6" name="Google Shape;11656;p31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7" name="Google Shape;11657;p31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8" name="Google Shape;11658;p31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59" name="Google Shape;11659;p31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660" name="Google Shape;11660;p31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661" name="Google Shape;11661;p31"/>
          <p:cNvSpPr txBox="1"/>
          <p:nvPr>
            <p:ph type="title"/>
          </p:nvPr>
        </p:nvSpPr>
        <p:spPr>
          <a:xfrm>
            <a:off x="4363846" y="2133075"/>
            <a:ext cx="3270900" cy="97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>
                <a:solidFill>
                  <a:schemeClr val="dk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3600">
                <a:solidFill>
                  <a:schemeClr val="lt1"/>
                </a:solidFill>
              </a:defRPr>
            </a:lvl9pPr>
          </a:lstStyle>
          <a:p/>
        </p:txBody>
      </p:sp>
      <p:sp>
        <p:nvSpPr>
          <p:cNvPr id="11662" name="Google Shape;11662;p31"/>
          <p:cNvSpPr txBox="1"/>
          <p:nvPr>
            <p:ph hasCustomPrompt="1" idx="2" type="title"/>
          </p:nvPr>
        </p:nvSpPr>
        <p:spPr>
          <a:xfrm>
            <a:off x="4363846" y="1082925"/>
            <a:ext cx="3270900" cy="1145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200"/>
              <a:buNone/>
              <a:defRPr sz="7200">
                <a:solidFill>
                  <a:schemeClr val="dk2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2000"/>
              <a:buNone/>
              <a:defRPr sz="12000">
                <a:solidFill>
                  <a:schemeClr val="lt1"/>
                </a:solidFill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2">
  <p:cSld name="CUSTOM_29">
    <p:bg>
      <p:bgPr>
        <a:solidFill>
          <a:schemeClr val="accent1"/>
        </a:solidFill>
      </p:bgPr>
    </p:bg>
    <p:spTree>
      <p:nvGrpSpPr>
        <p:cNvPr id="11663" name="Shape 11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64" name="Google Shape;11664;p32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1665" name="Google Shape;11665;p32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666" name="Google Shape;11666;p32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1667" name="Google Shape;11667;p32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8" name="Google Shape;11668;p32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69" name="Google Shape;11669;p32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0" name="Google Shape;11670;p32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1" name="Google Shape;11671;p32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2" name="Google Shape;11672;p32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3" name="Google Shape;11673;p32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4" name="Google Shape;11674;p32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5" name="Google Shape;11675;p32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6" name="Google Shape;11676;p32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7" name="Google Shape;11677;p32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78" name="Google Shape;11678;p32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679" name="Google Shape;11679;p32"/>
          <p:cNvSpPr txBox="1"/>
          <p:nvPr>
            <p:ph hasCustomPrompt="1" type="title"/>
          </p:nvPr>
        </p:nvSpPr>
        <p:spPr>
          <a:xfrm>
            <a:off x="1595918" y="1695450"/>
            <a:ext cx="4613400" cy="1374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7200"/>
              <a:buNone/>
              <a:defRPr sz="72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11680" name="Google Shape;11680;p32"/>
          <p:cNvSpPr txBox="1"/>
          <p:nvPr>
            <p:ph idx="1" type="subTitle"/>
          </p:nvPr>
        </p:nvSpPr>
        <p:spPr>
          <a:xfrm>
            <a:off x="1595918" y="2905125"/>
            <a:ext cx="4613400" cy="38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">
  <p:cSld name="CUSTOM_1_2_2">
    <p:bg>
      <p:bgPr>
        <a:solidFill>
          <a:schemeClr val="accent2"/>
        </a:solidFill>
      </p:bgPr>
    </p:bg>
    <p:spTree>
      <p:nvGrpSpPr>
        <p:cNvPr id="11681" name="Shape 11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82" name="Google Shape;11682;p33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1683" name="Google Shape;11683;p33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684" name="Google Shape;11684;p3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1685" name="Google Shape;11685;p3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6" name="Google Shape;11686;p3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7" name="Google Shape;11687;p3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8" name="Google Shape;11688;p3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89" name="Google Shape;11689;p3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0" name="Google Shape;11690;p3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1" name="Google Shape;11691;p3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2" name="Google Shape;11692;p3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3" name="Google Shape;11693;p3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4" name="Google Shape;11694;p3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5" name="Google Shape;11695;p3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96" name="Google Shape;11696;p3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697" name="Google Shape;11697;p33"/>
          <p:cNvSpPr txBox="1"/>
          <p:nvPr>
            <p:ph type="title"/>
          </p:nvPr>
        </p:nvSpPr>
        <p:spPr>
          <a:xfrm>
            <a:off x="720000" y="540000"/>
            <a:ext cx="38520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698" name="Google Shape;11698;p33"/>
          <p:cNvSpPr txBox="1"/>
          <p:nvPr>
            <p:ph idx="1" type="subTitle"/>
          </p:nvPr>
        </p:nvSpPr>
        <p:spPr>
          <a:xfrm>
            <a:off x="720000" y="1494550"/>
            <a:ext cx="3499500" cy="30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699" name="Google Shape;11699;p33"/>
          <p:cNvSpPr txBox="1"/>
          <p:nvPr>
            <p:ph idx="2" type="subTitle"/>
          </p:nvPr>
        </p:nvSpPr>
        <p:spPr>
          <a:xfrm>
            <a:off x="720000" y="1841500"/>
            <a:ext cx="38520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/>
        </p:txBody>
      </p:sp>
      <p:sp>
        <p:nvSpPr>
          <p:cNvPr id="11700" name="Google Shape;11700;p33"/>
          <p:cNvSpPr txBox="1"/>
          <p:nvPr>
            <p:ph idx="3" type="subTitle"/>
          </p:nvPr>
        </p:nvSpPr>
        <p:spPr>
          <a:xfrm>
            <a:off x="720000" y="2565397"/>
            <a:ext cx="3499500" cy="30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701" name="Google Shape;11701;p33"/>
          <p:cNvSpPr txBox="1"/>
          <p:nvPr>
            <p:ph idx="4" type="subTitle"/>
          </p:nvPr>
        </p:nvSpPr>
        <p:spPr>
          <a:xfrm>
            <a:off x="720000" y="2912347"/>
            <a:ext cx="38520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/>
        </p:txBody>
      </p:sp>
      <p:sp>
        <p:nvSpPr>
          <p:cNvPr id="11702" name="Google Shape;11702;p33"/>
          <p:cNvSpPr txBox="1"/>
          <p:nvPr>
            <p:ph idx="5" type="subTitle"/>
          </p:nvPr>
        </p:nvSpPr>
        <p:spPr>
          <a:xfrm>
            <a:off x="720000" y="3625218"/>
            <a:ext cx="3499500" cy="30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703" name="Google Shape;11703;p33"/>
          <p:cNvSpPr txBox="1"/>
          <p:nvPr>
            <p:ph idx="6" type="subTitle"/>
          </p:nvPr>
        </p:nvSpPr>
        <p:spPr>
          <a:xfrm>
            <a:off x="720000" y="3972173"/>
            <a:ext cx="38520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/>
            </a:lvl9pPr>
          </a:lstStyle>
          <a:p/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1">
  <p:cSld name="CUSTOM_26">
    <p:bg>
      <p:bgPr>
        <a:solidFill>
          <a:schemeClr val="accent1"/>
        </a:solidFill>
      </p:bgPr>
    </p:bg>
    <p:spTree>
      <p:nvGrpSpPr>
        <p:cNvPr id="11704" name="Shape 117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05" name="Google Shape;11705;p34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1706" name="Google Shape;11706;p34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7" name="Google Shape;11707;p34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8" name="Google Shape;11708;p34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09" name="Google Shape;11709;p34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0" name="Google Shape;11710;p34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1" name="Google Shape;11711;p34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2" name="Google Shape;11712;p34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3" name="Google Shape;11713;p34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4" name="Google Shape;11714;p34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5" name="Google Shape;11715;p34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6" name="Google Shape;11716;p34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7" name="Google Shape;11717;p34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8" name="Google Shape;11718;p34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19" name="Google Shape;11719;p34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20" name="Google Shape;11720;p34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21" name="Google Shape;11721;p34"/>
          <p:cNvSpPr txBox="1"/>
          <p:nvPr>
            <p:ph type="title"/>
          </p:nvPr>
        </p:nvSpPr>
        <p:spPr>
          <a:xfrm>
            <a:off x="635575" y="520950"/>
            <a:ext cx="7872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722" name="Google Shape;11722;p34"/>
          <p:cNvSpPr txBox="1"/>
          <p:nvPr>
            <p:ph idx="1" type="subTitle"/>
          </p:nvPr>
        </p:nvSpPr>
        <p:spPr>
          <a:xfrm>
            <a:off x="5967064" y="3542400"/>
            <a:ext cx="23655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723" name="Google Shape;11723;p34"/>
          <p:cNvSpPr txBox="1"/>
          <p:nvPr>
            <p:ph idx="2" type="subTitle"/>
          </p:nvPr>
        </p:nvSpPr>
        <p:spPr>
          <a:xfrm>
            <a:off x="5967064" y="3866682"/>
            <a:ext cx="23655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724" name="Google Shape;11724;p34"/>
          <p:cNvSpPr txBox="1"/>
          <p:nvPr>
            <p:ph idx="3" type="subTitle"/>
          </p:nvPr>
        </p:nvSpPr>
        <p:spPr>
          <a:xfrm>
            <a:off x="811439" y="3542400"/>
            <a:ext cx="23655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725" name="Google Shape;11725;p34"/>
          <p:cNvSpPr txBox="1"/>
          <p:nvPr>
            <p:ph idx="4" type="subTitle"/>
          </p:nvPr>
        </p:nvSpPr>
        <p:spPr>
          <a:xfrm>
            <a:off x="811439" y="3866678"/>
            <a:ext cx="23655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1726" name="Google Shape;11726;p34"/>
          <p:cNvSpPr txBox="1"/>
          <p:nvPr>
            <p:ph idx="5" type="subTitle"/>
          </p:nvPr>
        </p:nvSpPr>
        <p:spPr>
          <a:xfrm>
            <a:off x="3389251" y="3542400"/>
            <a:ext cx="23655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1727" name="Google Shape;11727;p34"/>
          <p:cNvSpPr txBox="1"/>
          <p:nvPr>
            <p:ph idx="6" type="subTitle"/>
          </p:nvPr>
        </p:nvSpPr>
        <p:spPr>
          <a:xfrm>
            <a:off x="3389251" y="3866682"/>
            <a:ext cx="23655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1">
  <p:cSld name="CUSTOM_1_2_2_1">
    <p:bg>
      <p:bgPr>
        <a:solidFill>
          <a:schemeClr val="accent2"/>
        </a:solidFill>
      </p:bgPr>
    </p:bg>
    <p:spTree>
      <p:nvGrpSpPr>
        <p:cNvPr id="11728" name="Shape 117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29" name="Google Shape;11729;p35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1730" name="Google Shape;11730;p35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731" name="Google Shape;11731;p35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1732" name="Google Shape;11732;p35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3" name="Google Shape;11733;p35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4" name="Google Shape;11734;p35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5" name="Google Shape;11735;p35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6" name="Google Shape;11736;p35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7" name="Google Shape;11737;p35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8" name="Google Shape;11738;p35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39" name="Google Shape;11739;p35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0" name="Google Shape;11740;p35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1" name="Google Shape;11741;p35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2" name="Google Shape;11742;p35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43" name="Google Shape;11743;p35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744" name="Google Shape;11744;p35"/>
          <p:cNvSpPr txBox="1"/>
          <p:nvPr>
            <p:ph type="title"/>
          </p:nvPr>
        </p:nvSpPr>
        <p:spPr>
          <a:xfrm>
            <a:off x="720000" y="540000"/>
            <a:ext cx="38520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745" name="Google Shape;11745;p35"/>
          <p:cNvSpPr txBox="1"/>
          <p:nvPr>
            <p:ph idx="1" type="subTitle"/>
          </p:nvPr>
        </p:nvSpPr>
        <p:spPr>
          <a:xfrm>
            <a:off x="1428750" y="2085975"/>
            <a:ext cx="2724300" cy="140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2">
  <p:cSld name="CUSTOM_1_2_2_1_2">
    <p:bg>
      <p:bgPr>
        <a:solidFill>
          <a:schemeClr val="accent2"/>
        </a:solidFill>
      </p:bgPr>
    </p:bg>
    <p:spTree>
      <p:nvGrpSpPr>
        <p:cNvPr id="11746" name="Shape 117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47" name="Google Shape;11747;p36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1748" name="Google Shape;11748;p36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49" name="Google Shape;11749;p36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0" name="Google Shape;11750;p36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1" name="Google Shape;11751;p36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2" name="Google Shape;11752;p36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3" name="Google Shape;11753;p36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4" name="Google Shape;11754;p36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5" name="Google Shape;11755;p36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6" name="Google Shape;11756;p36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7" name="Google Shape;11757;p36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8" name="Google Shape;11758;p36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59" name="Google Shape;11759;p36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60" name="Google Shape;11760;p36"/>
          <p:cNvSpPr txBox="1"/>
          <p:nvPr>
            <p:ph type="title"/>
          </p:nvPr>
        </p:nvSpPr>
        <p:spPr>
          <a:xfrm>
            <a:off x="2405275" y="540000"/>
            <a:ext cx="43377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761" name="Google Shape;11761;p36"/>
          <p:cNvSpPr txBox="1"/>
          <p:nvPr>
            <p:ph idx="1" type="subTitle"/>
          </p:nvPr>
        </p:nvSpPr>
        <p:spPr>
          <a:xfrm>
            <a:off x="3038275" y="2171775"/>
            <a:ext cx="3071700" cy="1686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3">
  <p:cSld name="CUSTOM_30">
    <p:bg>
      <p:bgPr>
        <a:solidFill>
          <a:schemeClr val="accent1"/>
        </a:solidFill>
      </p:bgPr>
    </p:bg>
    <p:spTree>
      <p:nvGrpSpPr>
        <p:cNvPr id="11762" name="Shape 11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63" name="Google Shape;11763;p37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1764" name="Google Shape;11764;p37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5" name="Google Shape;11765;p37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6" name="Google Shape;11766;p37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7" name="Google Shape;11767;p37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8" name="Google Shape;11768;p37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69" name="Google Shape;11769;p37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0" name="Google Shape;11770;p37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1" name="Google Shape;11771;p37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2" name="Google Shape;11772;p37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3" name="Google Shape;11773;p37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4" name="Google Shape;11774;p37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5" name="Google Shape;11775;p37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6" name="Google Shape;11776;p37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7" name="Google Shape;11777;p37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778" name="Google Shape;11778;p37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779" name="Google Shape;11779;p37"/>
          <p:cNvSpPr txBox="1"/>
          <p:nvPr>
            <p:ph type="title"/>
          </p:nvPr>
        </p:nvSpPr>
        <p:spPr>
          <a:xfrm>
            <a:off x="2403150" y="1854413"/>
            <a:ext cx="43377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780" name="Google Shape;11780;p37"/>
          <p:cNvSpPr txBox="1"/>
          <p:nvPr>
            <p:ph idx="1" type="subTitle"/>
          </p:nvPr>
        </p:nvSpPr>
        <p:spPr>
          <a:xfrm>
            <a:off x="2635200" y="2324148"/>
            <a:ext cx="3873600" cy="1288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4">
  <p:cSld name="CUSTOM_1_2_2_1_1">
    <p:bg>
      <p:bgPr>
        <a:solidFill>
          <a:schemeClr val="accent2"/>
        </a:solidFill>
      </p:bgPr>
    </p:bg>
    <p:spTree>
      <p:nvGrpSpPr>
        <p:cNvPr id="11781" name="Shape 117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82" name="Google Shape;11782;p38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1783" name="Google Shape;11783;p38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784" name="Google Shape;11784;p38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1785" name="Google Shape;11785;p38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6" name="Google Shape;11786;p38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7" name="Google Shape;11787;p38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8" name="Google Shape;11788;p38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89" name="Google Shape;11789;p38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0" name="Google Shape;11790;p38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1" name="Google Shape;11791;p38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2" name="Google Shape;11792;p38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3" name="Google Shape;11793;p38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4" name="Google Shape;11794;p38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5" name="Google Shape;11795;p38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796" name="Google Shape;11796;p38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1797" name="Google Shape;11797;p38"/>
          <p:cNvSpPr txBox="1"/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798" name="Google Shape;11798;p38"/>
          <p:cNvSpPr txBox="1"/>
          <p:nvPr>
            <p:ph idx="1" type="subTitle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5">
  <p:cSld name="CUSTOM_1_2_2_1_1_1">
    <p:bg>
      <p:bgPr>
        <a:solidFill>
          <a:schemeClr val="accent2"/>
        </a:solidFill>
      </p:bgPr>
    </p:bg>
    <p:spTree>
      <p:nvGrpSpPr>
        <p:cNvPr id="11799" name="Shape 11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00" name="Google Shape;11800;p39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1801" name="Google Shape;11801;p39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2" name="Google Shape;11802;p39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3" name="Google Shape;11803;p39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4" name="Google Shape;11804;p39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5" name="Google Shape;11805;p39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6" name="Google Shape;11806;p39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7" name="Google Shape;11807;p39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8" name="Google Shape;11808;p39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09" name="Google Shape;11809;p39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0" name="Google Shape;11810;p39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1" name="Google Shape;11811;p39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2" name="Google Shape;11812;p39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3" name="Google Shape;11813;p39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4" name="Google Shape;11814;p39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15" name="Google Shape;11815;p39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1816" name="Google Shape;11816;p39"/>
          <p:cNvSpPr txBox="1"/>
          <p:nvPr>
            <p:ph type="title"/>
          </p:nvPr>
        </p:nvSpPr>
        <p:spPr>
          <a:xfrm>
            <a:off x="4953000" y="540000"/>
            <a:ext cx="3463200" cy="737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1817" name="Google Shape;11817;p39"/>
          <p:cNvSpPr txBox="1"/>
          <p:nvPr>
            <p:ph idx="1" type="subTitle"/>
          </p:nvPr>
        </p:nvSpPr>
        <p:spPr>
          <a:xfrm>
            <a:off x="5654900" y="2085975"/>
            <a:ext cx="2771700" cy="140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 rtl="0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 rtl="0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ext 6">
  <p:cSld name="CUSTOM_16">
    <p:bg>
      <p:bgPr>
        <a:solidFill>
          <a:schemeClr val="accent3"/>
        </a:solidFill>
      </p:bgPr>
    </p:bg>
    <p:spTree>
      <p:nvGrpSpPr>
        <p:cNvPr id="11818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19" name="Google Shape;11819;p40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1820" name="Google Shape;11820;p40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1" name="Google Shape;11821;p40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2" name="Google Shape;11822;p40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3" name="Google Shape;11823;p40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4" name="Google Shape;11824;p40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5" name="Google Shape;11825;p40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6" name="Google Shape;11826;p40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7" name="Google Shape;11827;p40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8" name="Google Shape;11828;p40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29" name="Google Shape;11829;p40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0" name="Google Shape;11830;p40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1" name="Google Shape;11831;p40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2" name="Google Shape;11832;p40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3" name="Google Shape;11833;p40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4" name="Google Shape;11834;p40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5" name="Google Shape;11835;p40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6" name="Google Shape;11836;p40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7" name="Google Shape;11837;p40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8" name="Google Shape;11838;p40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39" name="Google Shape;11839;p40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0" name="Google Shape;11840;p40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1" name="Google Shape;11841;p40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2" name="Google Shape;11842;p40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3" name="Google Shape;11843;p40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4" name="Google Shape;11844;p40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5" name="Google Shape;11845;p40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6" name="Google Shape;11846;p40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7" name="Google Shape;11847;p40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8" name="Google Shape;11848;p40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49" name="Google Shape;11849;p40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0" name="Google Shape;11850;p40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1" name="Google Shape;11851;p40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2" name="Google Shape;11852;p40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3" name="Google Shape;11853;p40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4" name="Google Shape;11854;p40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5" name="Google Shape;11855;p40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6" name="Google Shape;11856;p40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7" name="Google Shape;11857;p40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8" name="Google Shape;11858;p40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59" name="Google Shape;11859;p40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0" name="Google Shape;11860;p40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1" name="Google Shape;11861;p40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2" name="Google Shape;11862;p40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3" name="Google Shape;11863;p40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4" name="Google Shape;11864;p40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5" name="Google Shape;11865;p40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6" name="Google Shape;11866;p40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7" name="Google Shape;11867;p40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8" name="Google Shape;11868;p40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69" name="Google Shape;11869;p40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0" name="Google Shape;11870;p40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1" name="Google Shape;11871;p40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2" name="Google Shape;11872;p40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3" name="Google Shape;11873;p40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4" name="Google Shape;11874;p40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5" name="Google Shape;11875;p40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6" name="Google Shape;11876;p40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7" name="Google Shape;11877;p40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8" name="Google Shape;11878;p40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79" name="Google Shape;11879;p40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0" name="Google Shape;11880;p40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1" name="Google Shape;11881;p40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2" name="Google Shape;11882;p40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3" name="Google Shape;11883;p40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4" name="Google Shape;11884;p40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5" name="Google Shape;11885;p40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6" name="Google Shape;11886;p40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7" name="Google Shape;11887;p40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8" name="Google Shape;11888;p40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89" name="Google Shape;11889;p40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0" name="Google Shape;11890;p40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1" name="Google Shape;11891;p40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2" name="Google Shape;11892;p40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3" name="Google Shape;11893;p40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4" name="Google Shape;11894;p40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5" name="Google Shape;11895;p40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6" name="Google Shape;11896;p40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7" name="Google Shape;11897;p40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8" name="Google Shape;11898;p40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899" name="Google Shape;11899;p40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0" name="Google Shape;11900;p40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1" name="Google Shape;11901;p40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2" name="Google Shape;11902;p40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3" name="Google Shape;11903;p40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4" name="Google Shape;11904;p40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5" name="Google Shape;11905;p40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6" name="Google Shape;11906;p40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7" name="Google Shape;11907;p40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8" name="Google Shape;11908;p40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09" name="Google Shape;11909;p40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0" name="Google Shape;11910;p40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1" name="Google Shape;11911;p40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2" name="Google Shape;11912;p40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3" name="Google Shape;11913;p40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4" name="Google Shape;11914;p40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5" name="Google Shape;11915;p40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6" name="Google Shape;11916;p40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7" name="Google Shape;11917;p40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8" name="Google Shape;11918;p40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19" name="Google Shape;11919;p40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0" name="Google Shape;11920;p40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1" name="Google Shape;11921;p40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2" name="Google Shape;11922;p40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3" name="Google Shape;11923;p40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4" name="Google Shape;11924;p40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5" name="Google Shape;11925;p40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6" name="Google Shape;11926;p40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7" name="Google Shape;11927;p40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8" name="Google Shape;11928;p40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29" name="Google Shape;11929;p40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0" name="Google Shape;11930;p40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1" name="Google Shape;11931;p40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2" name="Google Shape;11932;p40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3" name="Google Shape;11933;p40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4" name="Google Shape;11934;p40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5" name="Google Shape;11935;p40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6" name="Google Shape;11936;p40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7" name="Google Shape;11937;p40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8" name="Google Shape;11938;p40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39" name="Google Shape;11939;p40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0" name="Google Shape;11940;p40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1" name="Google Shape;11941;p40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2" name="Google Shape;11942;p40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3" name="Google Shape;11943;p40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4" name="Google Shape;11944;p40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5" name="Google Shape;11945;p40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6" name="Google Shape;11946;p40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7" name="Google Shape;11947;p40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8" name="Google Shape;11948;p40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49" name="Google Shape;11949;p40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0" name="Google Shape;11950;p40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1" name="Google Shape;11951;p40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2" name="Google Shape;11952;p40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3" name="Google Shape;11953;p40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4" name="Google Shape;11954;p40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5" name="Google Shape;11955;p40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6" name="Google Shape;11956;p40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7" name="Google Shape;11957;p40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8" name="Google Shape;11958;p40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59" name="Google Shape;11959;p40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0" name="Google Shape;11960;p40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1" name="Google Shape;11961;p40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2" name="Google Shape;11962;p40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3" name="Google Shape;11963;p40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4" name="Google Shape;11964;p40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5" name="Google Shape;11965;p40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6" name="Google Shape;11966;p40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7" name="Google Shape;11967;p40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8" name="Google Shape;11968;p40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69" name="Google Shape;11969;p40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0" name="Google Shape;11970;p40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1" name="Google Shape;11971;p40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2" name="Google Shape;11972;p40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3" name="Google Shape;11973;p40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4" name="Google Shape;11974;p40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5" name="Google Shape;11975;p40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6" name="Google Shape;11976;p40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7" name="Google Shape;11977;p40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8" name="Google Shape;11978;p40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79" name="Google Shape;11979;p40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0" name="Google Shape;11980;p40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1" name="Google Shape;11981;p40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2" name="Google Shape;11982;p40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3" name="Google Shape;11983;p40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4" name="Google Shape;11984;p40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5" name="Google Shape;11985;p40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6" name="Google Shape;11986;p40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7" name="Google Shape;11987;p40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8" name="Google Shape;11988;p40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89" name="Google Shape;11989;p40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0" name="Google Shape;11990;p40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1" name="Google Shape;11991;p40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2" name="Google Shape;11992;p40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3" name="Google Shape;11993;p40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4" name="Google Shape;11994;p40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5" name="Google Shape;11995;p40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6" name="Google Shape;11996;p40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7" name="Google Shape;11997;p40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8" name="Google Shape;11998;p40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1999" name="Google Shape;11999;p40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0" name="Google Shape;12000;p40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1" name="Google Shape;12001;p40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2" name="Google Shape;12002;p40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3" name="Google Shape;12003;p40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4" name="Google Shape;12004;p40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5" name="Google Shape;12005;p40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6" name="Google Shape;12006;p40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7" name="Google Shape;12007;p40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8" name="Google Shape;12008;p40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09" name="Google Shape;12009;p40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0" name="Google Shape;12010;p40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1" name="Google Shape;12011;p40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2" name="Google Shape;12012;p40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3" name="Google Shape;12013;p40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4" name="Google Shape;12014;p40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5" name="Google Shape;12015;p40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6" name="Google Shape;12016;p40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7" name="Google Shape;12017;p40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8" name="Google Shape;12018;p40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19" name="Google Shape;12019;p40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0" name="Google Shape;12020;p40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1" name="Google Shape;12021;p40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2" name="Google Shape;12022;p40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3" name="Google Shape;12023;p40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4" name="Google Shape;12024;p40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5" name="Google Shape;12025;p40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6" name="Google Shape;12026;p40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7" name="Google Shape;12027;p40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8" name="Google Shape;12028;p40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29" name="Google Shape;12029;p40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0" name="Google Shape;12030;p40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1" name="Google Shape;12031;p40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2" name="Google Shape;12032;p40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3" name="Google Shape;12033;p40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4" name="Google Shape;12034;p40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5" name="Google Shape;12035;p40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6" name="Google Shape;12036;p40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7" name="Google Shape;12037;p40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8" name="Google Shape;12038;p40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39" name="Google Shape;12039;p40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0" name="Google Shape;12040;p40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1" name="Google Shape;12041;p40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2" name="Google Shape;12042;p40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3" name="Google Shape;12043;p40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4" name="Google Shape;12044;p40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5" name="Google Shape;12045;p40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6" name="Google Shape;12046;p40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7" name="Google Shape;12047;p40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8" name="Google Shape;12048;p40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49" name="Google Shape;12049;p40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0" name="Google Shape;12050;p40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1" name="Google Shape;12051;p40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2" name="Google Shape;12052;p40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3" name="Google Shape;12053;p40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4" name="Google Shape;12054;p40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5" name="Google Shape;12055;p40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6" name="Google Shape;12056;p40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7" name="Google Shape;12057;p40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8" name="Google Shape;12058;p40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59" name="Google Shape;12059;p40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0" name="Google Shape;12060;p40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1" name="Google Shape;12061;p40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2" name="Google Shape;12062;p40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3" name="Google Shape;12063;p40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4" name="Google Shape;12064;p40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5" name="Google Shape;12065;p40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6" name="Google Shape;12066;p40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7" name="Google Shape;12067;p40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8" name="Google Shape;12068;p40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69" name="Google Shape;12069;p40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0" name="Google Shape;12070;p40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1" name="Google Shape;12071;p40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2" name="Google Shape;12072;p40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3" name="Google Shape;12073;p40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4" name="Google Shape;12074;p40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5" name="Google Shape;12075;p40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6" name="Google Shape;12076;p40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7" name="Google Shape;12077;p40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8" name="Google Shape;12078;p40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79" name="Google Shape;12079;p40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0" name="Google Shape;12080;p40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1" name="Google Shape;12081;p40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2" name="Google Shape;12082;p40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3" name="Google Shape;12083;p40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4" name="Google Shape;12084;p40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5" name="Google Shape;12085;p40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6" name="Google Shape;12086;p40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7" name="Google Shape;12087;p40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8" name="Google Shape;12088;p40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89" name="Google Shape;12089;p40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0" name="Google Shape;12090;p40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1" name="Google Shape;12091;p40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2" name="Google Shape;12092;p40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3" name="Google Shape;12093;p40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4" name="Google Shape;12094;p40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5" name="Google Shape;12095;p40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6" name="Google Shape;12096;p40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7" name="Google Shape;12097;p40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8" name="Google Shape;12098;p40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099" name="Google Shape;12099;p40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0" name="Google Shape;12100;p40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1" name="Google Shape;12101;p40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2" name="Google Shape;12102;p40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3" name="Google Shape;12103;p40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4" name="Google Shape;12104;p40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5" name="Google Shape;12105;p40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6" name="Google Shape;12106;p40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7" name="Google Shape;12107;p40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8" name="Google Shape;12108;p40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09" name="Google Shape;12109;p40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0" name="Google Shape;12110;p40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1" name="Google Shape;12111;p40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2" name="Google Shape;12112;p40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3" name="Google Shape;12113;p40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4" name="Google Shape;12114;p40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5" name="Google Shape;12115;p40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6" name="Google Shape;12116;p40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7" name="Google Shape;12117;p40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8" name="Google Shape;12118;p40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19" name="Google Shape;12119;p40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0" name="Google Shape;12120;p40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1" name="Google Shape;12121;p40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2" name="Google Shape;12122;p40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3" name="Google Shape;12123;p40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4" name="Google Shape;12124;p40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5" name="Google Shape;12125;p40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6" name="Google Shape;12126;p40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7" name="Google Shape;12127;p40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8" name="Google Shape;12128;p40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29" name="Google Shape;12129;p40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0" name="Google Shape;12130;p40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1" name="Google Shape;12131;p40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2" name="Google Shape;12132;p40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3" name="Google Shape;12133;p40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4" name="Google Shape;12134;p40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5" name="Google Shape;12135;p40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6" name="Google Shape;12136;p40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7" name="Google Shape;12137;p40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8" name="Google Shape;12138;p40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39" name="Google Shape;12139;p40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0" name="Google Shape;12140;p40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1" name="Google Shape;12141;p40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2" name="Google Shape;12142;p40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3" name="Google Shape;12143;p40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4" name="Google Shape;12144;p40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5" name="Google Shape;12145;p40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6" name="Google Shape;12146;p40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7" name="Google Shape;12147;p40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8" name="Google Shape;12148;p40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49" name="Google Shape;12149;p40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0" name="Google Shape;12150;p40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1" name="Google Shape;12151;p40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2" name="Google Shape;12152;p40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3" name="Google Shape;12153;p40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4" name="Google Shape;12154;p40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5" name="Google Shape;12155;p40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6" name="Google Shape;12156;p40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7" name="Google Shape;12157;p40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8" name="Google Shape;12158;p40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59" name="Google Shape;12159;p40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0" name="Google Shape;12160;p40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1" name="Google Shape;12161;p40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2" name="Google Shape;12162;p40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3" name="Google Shape;12163;p40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4" name="Google Shape;12164;p40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5" name="Google Shape;12165;p40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6" name="Google Shape;12166;p40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7" name="Google Shape;12167;p40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8" name="Google Shape;12168;p40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69" name="Google Shape;12169;p40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0" name="Google Shape;12170;p40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1" name="Google Shape;12171;p40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2" name="Google Shape;12172;p40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3" name="Google Shape;12173;p40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4" name="Google Shape;12174;p40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5" name="Google Shape;12175;p40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6" name="Google Shape;12176;p40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7" name="Google Shape;12177;p40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8" name="Google Shape;12178;p40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79" name="Google Shape;12179;p40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0" name="Google Shape;12180;p40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1" name="Google Shape;12181;p40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2" name="Google Shape;12182;p40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3" name="Google Shape;12183;p40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4" name="Google Shape;12184;p40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5" name="Google Shape;12185;p40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6" name="Google Shape;12186;p40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7" name="Google Shape;12187;p40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8" name="Google Shape;12188;p40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89" name="Google Shape;12189;p40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0" name="Google Shape;12190;p40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1" name="Google Shape;12191;p40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2" name="Google Shape;12192;p40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3" name="Google Shape;12193;p40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4" name="Google Shape;12194;p40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5" name="Google Shape;12195;p40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6" name="Google Shape;12196;p40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7" name="Google Shape;12197;p40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8" name="Google Shape;12198;p40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199" name="Google Shape;12199;p40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0" name="Google Shape;12200;p40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1" name="Google Shape;12201;p40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2" name="Google Shape;12202;p40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3" name="Google Shape;12203;p40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4" name="Google Shape;12204;p40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5" name="Google Shape;12205;p40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6" name="Google Shape;12206;p40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7" name="Google Shape;12207;p40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8" name="Google Shape;12208;p40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09" name="Google Shape;12209;p40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0" name="Google Shape;12210;p40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1" name="Google Shape;12211;p40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2" name="Google Shape;12212;p40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3" name="Google Shape;12213;p40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4" name="Google Shape;12214;p40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5" name="Google Shape;12215;p40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6" name="Google Shape;12216;p40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7" name="Google Shape;12217;p40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8" name="Google Shape;12218;p40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19" name="Google Shape;12219;p40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0" name="Google Shape;12220;p40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1" name="Google Shape;12221;p40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2" name="Google Shape;12222;p40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3" name="Google Shape;12223;p40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4" name="Google Shape;12224;p40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5" name="Google Shape;12225;p40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6" name="Google Shape;12226;p40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7" name="Google Shape;12227;p40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8" name="Google Shape;12228;p40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29" name="Google Shape;12229;p40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0" name="Google Shape;12230;p40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1" name="Google Shape;12231;p40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2" name="Google Shape;12232;p40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3" name="Google Shape;12233;p40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4" name="Google Shape;12234;p40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5" name="Google Shape;12235;p40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6" name="Google Shape;12236;p40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7" name="Google Shape;12237;p40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8" name="Google Shape;12238;p40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39" name="Google Shape;12239;p40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0" name="Google Shape;12240;p40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1" name="Google Shape;12241;p40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2" name="Google Shape;12242;p40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3" name="Google Shape;12243;p40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4" name="Google Shape;12244;p40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5" name="Google Shape;12245;p40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6" name="Google Shape;12246;p40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7" name="Google Shape;12247;p40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8" name="Google Shape;12248;p40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49" name="Google Shape;12249;p40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0" name="Google Shape;12250;p40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1" name="Google Shape;12251;p40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2" name="Google Shape;12252;p40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3" name="Google Shape;12253;p40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4" name="Google Shape;12254;p40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5" name="Google Shape;12255;p40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6" name="Google Shape;12256;p40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7" name="Google Shape;12257;p40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8" name="Google Shape;12258;p40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59" name="Google Shape;12259;p40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0" name="Google Shape;12260;p40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1" name="Google Shape;12261;p40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2" name="Google Shape;12262;p40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3" name="Google Shape;12263;p40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4" name="Google Shape;12264;p40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5" name="Google Shape;12265;p40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6" name="Google Shape;12266;p40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7" name="Google Shape;12267;p40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8" name="Google Shape;12268;p40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69" name="Google Shape;12269;p40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0" name="Google Shape;12270;p40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1" name="Google Shape;12271;p40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2" name="Google Shape;12272;p40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3" name="Google Shape;12273;p40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4" name="Google Shape;12274;p40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5" name="Google Shape;12275;p40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6" name="Google Shape;12276;p40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7" name="Google Shape;12277;p40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8" name="Google Shape;12278;p40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79" name="Google Shape;12279;p40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0" name="Google Shape;12280;p40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1" name="Google Shape;12281;p40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2" name="Google Shape;12282;p40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3" name="Google Shape;12283;p40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4" name="Google Shape;12284;p40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5" name="Google Shape;12285;p40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6" name="Google Shape;12286;p40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7" name="Google Shape;12287;p40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8" name="Google Shape;12288;p40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89" name="Google Shape;12289;p40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0" name="Google Shape;12290;p40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1" name="Google Shape;12291;p40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2" name="Google Shape;12292;p40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3" name="Google Shape;12293;p40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4" name="Google Shape;12294;p40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5" name="Google Shape;12295;p40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6" name="Google Shape;12296;p40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7" name="Google Shape;12297;p40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8" name="Google Shape;12298;p40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299" name="Google Shape;12299;p40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0" name="Google Shape;12300;p40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1" name="Google Shape;12301;p40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2" name="Google Shape;12302;p40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3" name="Google Shape;12303;p40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4" name="Google Shape;12304;p40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5" name="Google Shape;12305;p40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6" name="Google Shape;12306;p40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7" name="Google Shape;12307;p40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8" name="Google Shape;12308;p40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09" name="Google Shape;12309;p40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0" name="Google Shape;12310;p40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1" name="Google Shape;12311;p40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2" name="Google Shape;12312;p40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3" name="Google Shape;12313;p40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4" name="Google Shape;12314;p40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5" name="Google Shape;12315;p40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6" name="Google Shape;12316;p40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7" name="Google Shape;12317;p40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8" name="Google Shape;12318;p40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19" name="Google Shape;12319;p40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0" name="Google Shape;12320;p40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1" name="Google Shape;12321;p40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2" name="Google Shape;12322;p40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3" name="Google Shape;12323;p40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4" name="Google Shape;12324;p40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5" name="Google Shape;12325;p40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6" name="Google Shape;12326;p40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7" name="Google Shape;12327;p40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8" name="Google Shape;12328;p40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29" name="Google Shape;12329;p40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0" name="Google Shape;12330;p40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1" name="Google Shape;12331;p40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2" name="Google Shape;12332;p40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3" name="Google Shape;12333;p40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4" name="Google Shape;12334;p40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5" name="Google Shape;12335;p40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6" name="Google Shape;12336;p40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7" name="Google Shape;12337;p40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8" name="Google Shape;12338;p40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39" name="Google Shape;12339;p40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0" name="Google Shape;12340;p40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1" name="Google Shape;12341;p40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2" name="Google Shape;12342;p40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3" name="Google Shape;12343;p40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4" name="Google Shape;12344;p40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5" name="Google Shape;12345;p40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6" name="Google Shape;12346;p40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7" name="Google Shape;12347;p40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8" name="Google Shape;12348;p40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49" name="Google Shape;12349;p40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0" name="Google Shape;12350;p40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1" name="Google Shape;12351;p40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2" name="Google Shape;12352;p40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3" name="Google Shape;12353;p40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4" name="Google Shape;12354;p40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5" name="Google Shape;12355;p40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6" name="Google Shape;12356;p40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7" name="Google Shape;12357;p40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8" name="Google Shape;12358;p40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59" name="Google Shape;12359;p40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0" name="Google Shape;12360;p40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1" name="Google Shape;12361;p40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2" name="Google Shape;12362;p40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3" name="Google Shape;12363;p40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4" name="Google Shape;12364;p40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5" name="Google Shape;12365;p40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6" name="Google Shape;12366;p40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7" name="Google Shape;12367;p40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8" name="Google Shape;12368;p40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69" name="Google Shape;12369;p40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0" name="Google Shape;12370;p40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1" name="Google Shape;12371;p40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2" name="Google Shape;12372;p40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3" name="Google Shape;12373;p40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4" name="Google Shape;12374;p40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5" name="Google Shape;12375;p40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6" name="Google Shape;12376;p40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7" name="Google Shape;12377;p40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8" name="Google Shape;12378;p40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79" name="Google Shape;12379;p40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0" name="Google Shape;12380;p40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1" name="Google Shape;12381;p40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2" name="Google Shape;12382;p40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3" name="Google Shape;12383;p40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4" name="Google Shape;12384;p40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5" name="Google Shape;12385;p40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6" name="Google Shape;12386;p40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7" name="Google Shape;12387;p40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8" name="Google Shape;12388;p40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89" name="Google Shape;12389;p40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0" name="Google Shape;12390;p40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1" name="Google Shape;12391;p40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2" name="Google Shape;12392;p40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3" name="Google Shape;12393;p40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4" name="Google Shape;12394;p40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5" name="Google Shape;12395;p40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6" name="Google Shape;12396;p40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7" name="Google Shape;12397;p40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8" name="Google Shape;12398;p40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399" name="Google Shape;12399;p40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0" name="Google Shape;12400;p40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1" name="Google Shape;12401;p40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2" name="Google Shape;12402;p40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3" name="Google Shape;12403;p40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4" name="Google Shape;12404;p40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5" name="Google Shape;12405;p40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6" name="Google Shape;12406;p40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7" name="Google Shape;12407;p40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8" name="Google Shape;12408;p40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09" name="Google Shape;12409;p40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0" name="Google Shape;12410;p40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1" name="Google Shape;12411;p40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2" name="Google Shape;12412;p40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3" name="Google Shape;12413;p40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4" name="Google Shape;12414;p40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5" name="Google Shape;12415;p40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6" name="Google Shape;12416;p40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7" name="Google Shape;12417;p40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8" name="Google Shape;12418;p40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19" name="Google Shape;12419;p40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0" name="Google Shape;12420;p40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1" name="Google Shape;12421;p40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2" name="Google Shape;12422;p40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3" name="Google Shape;12423;p40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4" name="Google Shape;12424;p40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5" name="Google Shape;12425;p40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6" name="Google Shape;12426;p40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7" name="Google Shape;12427;p40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8" name="Google Shape;12428;p40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29" name="Google Shape;12429;p40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0" name="Google Shape;12430;p40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1" name="Google Shape;12431;p40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2" name="Google Shape;12432;p40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3" name="Google Shape;12433;p40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4" name="Google Shape;12434;p40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5" name="Google Shape;12435;p40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6" name="Google Shape;12436;p40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7" name="Google Shape;12437;p40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8" name="Google Shape;12438;p40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39" name="Google Shape;12439;p40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0" name="Google Shape;12440;p40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1" name="Google Shape;12441;p40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2" name="Google Shape;12442;p40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3" name="Google Shape;12443;p40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4" name="Google Shape;12444;p40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5" name="Google Shape;12445;p40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6" name="Google Shape;12446;p40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7" name="Google Shape;12447;p40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8" name="Google Shape;12448;p40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49" name="Google Shape;12449;p40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0" name="Google Shape;12450;p40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1" name="Google Shape;12451;p40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2" name="Google Shape;12452;p40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3" name="Google Shape;12453;p40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4" name="Google Shape;12454;p40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5" name="Google Shape;12455;p40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6" name="Google Shape;12456;p40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7" name="Google Shape;12457;p40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8" name="Google Shape;12458;p40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59" name="Google Shape;12459;p40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0" name="Google Shape;12460;p40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1" name="Google Shape;12461;p40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2" name="Google Shape;12462;p40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3" name="Google Shape;12463;p40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4" name="Google Shape;12464;p40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5" name="Google Shape;12465;p40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6" name="Google Shape;12466;p40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7" name="Google Shape;12467;p40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8" name="Google Shape;12468;p40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69" name="Google Shape;12469;p40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0" name="Google Shape;12470;p40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1" name="Google Shape;12471;p40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2" name="Google Shape;12472;p40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3" name="Google Shape;12473;p40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4" name="Google Shape;12474;p40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5" name="Google Shape;12475;p40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6" name="Google Shape;12476;p40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7" name="Google Shape;12477;p40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8" name="Google Shape;12478;p40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79" name="Google Shape;12479;p40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0" name="Google Shape;12480;p40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1" name="Google Shape;12481;p40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2" name="Google Shape;12482;p40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3" name="Google Shape;12483;p40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4" name="Google Shape;12484;p40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5" name="Google Shape;12485;p40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6" name="Google Shape;12486;p40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7" name="Google Shape;12487;p40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8" name="Google Shape;12488;p40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89" name="Google Shape;12489;p40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0" name="Google Shape;12490;p40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1" name="Google Shape;12491;p40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2" name="Google Shape;12492;p40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3" name="Google Shape;12493;p40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4" name="Google Shape;12494;p40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5" name="Google Shape;12495;p40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6" name="Google Shape;12496;p40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7" name="Google Shape;12497;p40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8" name="Google Shape;12498;p40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499" name="Google Shape;12499;p40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0" name="Google Shape;12500;p40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1" name="Google Shape;12501;p40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2" name="Google Shape;12502;p40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3" name="Google Shape;12503;p40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4" name="Google Shape;12504;p40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5" name="Google Shape;12505;p40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6" name="Google Shape;12506;p40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7" name="Google Shape;12507;p40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8" name="Google Shape;12508;p40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09" name="Google Shape;12509;p40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0" name="Google Shape;12510;p40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1" name="Google Shape;12511;p40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2" name="Google Shape;12512;p40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3" name="Google Shape;12513;p40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4" name="Google Shape;12514;p40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5" name="Google Shape;12515;p40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6" name="Google Shape;12516;p40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7" name="Google Shape;12517;p40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8" name="Google Shape;12518;p40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19" name="Google Shape;12519;p40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0" name="Google Shape;12520;p40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1" name="Google Shape;12521;p40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2" name="Google Shape;12522;p40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3" name="Google Shape;12523;p40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4" name="Google Shape;12524;p40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5" name="Google Shape;12525;p40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6" name="Google Shape;12526;p40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7" name="Google Shape;12527;p40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8" name="Google Shape;12528;p40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29" name="Google Shape;12529;p40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0" name="Google Shape;12530;p40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1" name="Google Shape;12531;p40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2" name="Google Shape;12532;p40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3" name="Google Shape;12533;p40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4" name="Google Shape;12534;p40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5" name="Google Shape;12535;p40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6" name="Google Shape;12536;p40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7" name="Google Shape;12537;p40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8" name="Google Shape;12538;p40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39" name="Google Shape;12539;p40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0" name="Google Shape;12540;p40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1" name="Google Shape;12541;p40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2" name="Google Shape;12542;p40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3" name="Google Shape;12543;p40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4" name="Google Shape;12544;p40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5" name="Google Shape;12545;p40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6" name="Google Shape;12546;p40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7" name="Google Shape;12547;p40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8" name="Google Shape;12548;p40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49" name="Google Shape;12549;p40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0" name="Google Shape;12550;p40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1" name="Google Shape;12551;p40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2" name="Google Shape;12552;p40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3" name="Google Shape;12553;p40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4" name="Google Shape;12554;p40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5" name="Google Shape;12555;p40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6" name="Google Shape;12556;p40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7" name="Google Shape;12557;p40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8" name="Google Shape;12558;p40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59" name="Google Shape;12559;p40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0" name="Google Shape;12560;p40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1" name="Google Shape;12561;p40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2" name="Google Shape;12562;p40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3" name="Google Shape;12563;p40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4" name="Google Shape;12564;p40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5" name="Google Shape;12565;p40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6" name="Google Shape;12566;p40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7" name="Google Shape;12567;p40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8" name="Google Shape;12568;p40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69" name="Google Shape;12569;p40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0" name="Google Shape;12570;p40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1" name="Google Shape;12571;p40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2" name="Google Shape;12572;p40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3" name="Google Shape;12573;p40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4" name="Google Shape;12574;p40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5" name="Google Shape;12575;p40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6" name="Google Shape;12576;p40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7" name="Google Shape;12577;p40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8" name="Google Shape;12578;p40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79" name="Google Shape;12579;p40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0" name="Google Shape;12580;p40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1" name="Google Shape;12581;p40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2" name="Google Shape;12582;p40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3" name="Google Shape;12583;p40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4" name="Google Shape;12584;p40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5" name="Google Shape;12585;p40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6" name="Google Shape;12586;p40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7" name="Google Shape;12587;p40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8" name="Google Shape;12588;p40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89" name="Google Shape;12589;p40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0" name="Google Shape;12590;p40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1" name="Google Shape;12591;p40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2" name="Google Shape;12592;p40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3" name="Google Shape;12593;p40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4" name="Google Shape;12594;p40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5" name="Google Shape;12595;p40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6" name="Google Shape;12596;p40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7" name="Google Shape;12597;p40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8" name="Google Shape;12598;p40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599" name="Google Shape;12599;p40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0" name="Google Shape;12600;p40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1" name="Google Shape;12601;p40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2" name="Google Shape;12602;p40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3" name="Google Shape;12603;p40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4" name="Google Shape;12604;p40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5" name="Google Shape;12605;p40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6" name="Google Shape;12606;p40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7" name="Google Shape;12607;p40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8" name="Google Shape;12608;p40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09" name="Google Shape;12609;p40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0" name="Google Shape;12610;p40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1" name="Google Shape;12611;p40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2" name="Google Shape;12612;p40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3" name="Google Shape;12613;p40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4" name="Google Shape;12614;p40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5" name="Google Shape;12615;p40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6" name="Google Shape;12616;p40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7" name="Google Shape;12617;p40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8" name="Google Shape;12618;p40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19" name="Google Shape;12619;p40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0" name="Google Shape;12620;p40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1" name="Google Shape;12621;p40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2" name="Google Shape;12622;p40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3" name="Google Shape;12623;p40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4" name="Google Shape;12624;p40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5" name="Google Shape;12625;p40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6" name="Google Shape;12626;p40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7" name="Google Shape;12627;p40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8" name="Google Shape;12628;p40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29" name="Google Shape;12629;p40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0" name="Google Shape;12630;p40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1" name="Google Shape;12631;p40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2" name="Google Shape;12632;p40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3" name="Google Shape;12633;p40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4" name="Google Shape;12634;p40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5" name="Google Shape;12635;p40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6" name="Google Shape;12636;p40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7" name="Google Shape;12637;p40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8" name="Google Shape;12638;p40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39" name="Google Shape;12639;p40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0" name="Google Shape;12640;p40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1" name="Google Shape;12641;p40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2" name="Google Shape;12642;p40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3" name="Google Shape;12643;p40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4" name="Google Shape;12644;p40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5" name="Google Shape;12645;p40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6" name="Google Shape;12646;p40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7" name="Google Shape;12647;p40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8" name="Google Shape;12648;p40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49" name="Google Shape;12649;p40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0" name="Google Shape;12650;p40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1" name="Google Shape;12651;p40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2" name="Google Shape;12652;p40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3" name="Google Shape;12653;p40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4" name="Google Shape;12654;p40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5" name="Google Shape;12655;p40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6" name="Google Shape;12656;p40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7" name="Google Shape;12657;p40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8" name="Google Shape;12658;p40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59" name="Google Shape;12659;p40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0" name="Google Shape;12660;p40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1" name="Google Shape;12661;p40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2" name="Google Shape;12662;p40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3" name="Google Shape;12663;p40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4" name="Google Shape;12664;p40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5" name="Google Shape;12665;p40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6" name="Google Shape;12666;p40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7" name="Google Shape;12667;p40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8" name="Google Shape;12668;p40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69" name="Google Shape;12669;p40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0" name="Google Shape;12670;p40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1" name="Google Shape;12671;p40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2" name="Google Shape;12672;p40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3" name="Google Shape;12673;p40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4" name="Google Shape;12674;p40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5" name="Google Shape;12675;p40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6" name="Google Shape;12676;p40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7" name="Google Shape;12677;p40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8" name="Google Shape;12678;p40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79" name="Google Shape;12679;p40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0" name="Google Shape;12680;p40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1" name="Google Shape;12681;p40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2" name="Google Shape;12682;p40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3" name="Google Shape;12683;p40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4" name="Google Shape;12684;p40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5" name="Google Shape;12685;p40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6" name="Google Shape;12686;p40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7" name="Google Shape;12687;p40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8" name="Google Shape;12688;p40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89" name="Google Shape;12689;p40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0" name="Google Shape;12690;p40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1" name="Google Shape;12691;p40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2" name="Google Shape;12692;p40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3" name="Google Shape;12693;p40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4" name="Google Shape;12694;p40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5" name="Google Shape;12695;p40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6" name="Google Shape;12696;p40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7" name="Google Shape;12697;p40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8" name="Google Shape;12698;p40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699" name="Google Shape;12699;p40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0" name="Google Shape;12700;p40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1" name="Google Shape;12701;p40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2" name="Google Shape;12702;p40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3" name="Google Shape;12703;p40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4" name="Google Shape;12704;p40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5" name="Google Shape;12705;p40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6" name="Google Shape;12706;p40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7" name="Google Shape;12707;p40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8" name="Google Shape;12708;p40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09" name="Google Shape;12709;p40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0" name="Google Shape;12710;p40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1" name="Google Shape;12711;p40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2" name="Google Shape;12712;p40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3" name="Google Shape;12713;p40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4" name="Google Shape;12714;p40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5" name="Google Shape;12715;p40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6" name="Google Shape;12716;p40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7" name="Google Shape;12717;p40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8" name="Google Shape;12718;p40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19" name="Google Shape;12719;p40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0" name="Google Shape;12720;p40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1" name="Google Shape;12721;p40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2" name="Google Shape;12722;p40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3" name="Google Shape;12723;p40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4" name="Google Shape;12724;p40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5" name="Google Shape;12725;p40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6" name="Google Shape;12726;p40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7" name="Google Shape;12727;p40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8" name="Google Shape;12728;p40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29" name="Google Shape;12729;p40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0" name="Google Shape;12730;p40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1" name="Google Shape;12731;p40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2" name="Google Shape;12732;p40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3" name="Google Shape;12733;p40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4" name="Google Shape;12734;p40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5" name="Google Shape;12735;p40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6" name="Google Shape;12736;p40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7" name="Google Shape;12737;p40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8" name="Google Shape;12738;p40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39" name="Google Shape;12739;p40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0" name="Google Shape;12740;p40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1" name="Google Shape;12741;p40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2" name="Google Shape;12742;p40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3" name="Google Shape;12743;p40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4" name="Google Shape;12744;p40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5" name="Google Shape;12745;p40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6" name="Google Shape;12746;p40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7" name="Google Shape;12747;p40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8" name="Google Shape;12748;p40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49" name="Google Shape;12749;p40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0" name="Google Shape;12750;p40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1" name="Google Shape;12751;p40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2" name="Google Shape;12752;p40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3" name="Google Shape;12753;p40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4" name="Google Shape;12754;p40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5" name="Google Shape;12755;p40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6" name="Google Shape;12756;p40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7" name="Google Shape;12757;p40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8" name="Google Shape;12758;p40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59" name="Google Shape;12759;p40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0" name="Google Shape;12760;p40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1" name="Google Shape;12761;p40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2" name="Google Shape;12762;p40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3" name="Google Shape;12763;p40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4" name="Google Shape;12764;p40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5" name="Google Shape;12765;p40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6" name="Google Shape;12766;p40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7" name="Google Shape;12767;p40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8" name="Google Shape;12768;p40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69" name="Google Shape;12769;p40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0" name="Google Shape;12770;p40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1" name="Google Shape;12771;p40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2" name="Google Shape;12772;p40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3" name="Google Shape;12773;p40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4" name="Google Shape;12774;p40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5" name="Google Shape;12775;p40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6" name="Google Shape;12776;p40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7" name="Google Shape;12777;p40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8" name="Google Shape;12778;p40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79" name="Google Shape;12779;p40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0" name="Google Shape;12780;p40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1" name="Google Shape;12781;p40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2" name="Google Shape;12782;p40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3" name="Google Shape;12783;p40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4" name="Google Shape;12784;p40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5" name="Google Shape;12785;p40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6" name="Google Shape;12786;p40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7" name="Google Shape;12787;p40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8" name="Google Shape;12788;p40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89" name="Google Shape;12789;p40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0" name="Google Shape;12790;p40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1" name="Google Shape;12791;p40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2" name="Google Shape;12792;p40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3" name="Google Shape;12793;p40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4" name="Google Shape;12794;p40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5" name="Google Shape;12795;p40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6" name="Google Shape;12796;p40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7" name="Google Shape;12797;p40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8" name="Google Shape;12798;p40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799" name="Google Shape;12799;p40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0" name="Google Shape;12800;p40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1" name="Google Shape;12801;p40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2" name="Google Shape;12802;p40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3" name="Google Shape;12803;p40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4" name="Google Shape;12804;p40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5" name="Google Shape;12805;p40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6" name="Google Shape;12806;p40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7" name="Google Shape;12807;p40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8" name="Google Shape;12808;p40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09" name="Google Shape;12809;p40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0" name="Google Shape;12810;p40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1" name="Google Shape;12811;p40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2" name="Google Shape;12812;p40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3" name="Google Shape;12813;p40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4" name="Google Shape;12814;p40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5" name="Google Shape;12815;p40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6" name="Google Shape;12816;p40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7" name="Google Shape;12817;p40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8" name="Google Shape;12818;p40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19" name="Google Shape;12819;p40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0" name="Google Shape;12820;p40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1" name="Google Shape;12821;p40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2" name="Google Shape;12822;p40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3" name="Google Shape;12823;p40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4" name="Google Shape;12824;p40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5" name="Google Shape;12825;p40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6" name="Google Shape;12826;p40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7" name="Google Shape;12827;p40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8" name="Google Shape;12828;p40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29" name="Google Shape;12829;p40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0" name="Google Shape;12830;p40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1" name="Google Shape;12831;p40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2" name="Google Shape;12832;p40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3" name="Google Shape;12833;p40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4" name="Google Shape;12834;p40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5" name="Google Shape;12835;p40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6" name="Google Shape;12836;p40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7" name="Google Shape;12837;p40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8" name="Google Shape;12838;p40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39" name="Google Shape;12839;p40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0" name="Google Shape;12840;p40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1" name="Google Shape;12841;p40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2" name="Google Shape;12842;p40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3" name="Google Shape;12843;p40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4" name="Google Shape;12844;p40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5" name="Google Shape;12845;p40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6" name="Google Shape;12846;p40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7" name="Google Shape;12847;p40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8" name="Google Shape;12848;p40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49" name="Google Shape;12849;p40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0" name="Google Shape;12850;p40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1" name="Google Shape;12851;p40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2" name="Google Shape;12852;p40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3" name="Google Shape;12853;p40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4" name="Google Shape;12854;p40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5" name="Google Shape;12855;p40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6" name="Google Shape;12856;p40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7" name="Google Shape;12857;p40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8" name="Google Shape;12858;p40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59" name="Google Shape;12859;p40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0" name="Google Shape;12860;p40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1" name="Google Shape;12861;p40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2" name="Google Shape;12862;p40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3" name="Google Shape;12863;p40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4" name="Google Shape;12864;p40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5" name="Google Shape;12865;p40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6" name="Google Shape;12866;p40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7" name="Google Shape;12867;p40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8" name="Google Shape;12868;p40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69" name="Google Shape;12869;p40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0" name="Google Shape;12870;p40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1" name="Google Shape;12871;p40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2" name="Google Shape;12872;p40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3" name="Google Shape;12873;p40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4" name="Google Shape;12874;p40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5" name="Google Shape;12875;p40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6" name="Google Shape;12876;p40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7" name="Google Shape;12877;p40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8" name="Google Shape;12878;p40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79" name="Google Shape;12879;p40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0" name="Google Shape;12880;p40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1" name="Google Shape;12881;p40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2" name="Google Shape;12882;p40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3" name="Google Shape;12883;p40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4" name="Google Shape;12884;p40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5" name="Google Shape;12885;p40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6" name="Google Shape;12886;p40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7" name="Google Shape;12887;p40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8" name="Google Shape;12888;p40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89" name="Google Shape;12889;p40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0" name="Google Shape;12890;p40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1" name="Google Shape;12891;p40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2" name="Google Shape;12892;p40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3" name="Google Shape;12893;p40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4" name="Google Shape;12894;p40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5" name="Google Shape;12895;p40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6" name="Google Shape;12896;p40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7" name="Google Shape;12897;p40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8" name="Google Shape;12898;p40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899" name="Google Shape;12899;p40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0" name="Google Shape;12900;p40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1" name="Google Shape;12901;p40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2" name="Google Shape;12902;p40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3" name="Google Shape;12903;p40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4" name="Google Shape;12904;p40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5" name="Google Shape;12905;p40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6" name="Google Shape;12906;p40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7" name="Google Shape;12907;p40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8" name="Google Shape;12908;p40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09" name="Google Shape;12909;p40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0" name="Google Shape;12910;p40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1" name="Google Shape;12911;p40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2" name="Google Shape;12912;p40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3" name="Google Shape;12913;p40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4" name="Google Shape;12914;p40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5" name="Google Shape;12915;p40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6" name="Google Shape;12916;p40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7" name="Google Shape;12917;p40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8" name="Google Shape;12918;p40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19" name="Google Shape;12919;p40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0" name="Google Shape;12920;p40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1" name="Google Shape;12921;p40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2" name="Google Shape;12922;p40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3" name="Google Shape;12923;p40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4" name="Google Shape;12924;p40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5" name="Google Shape;12925;p40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6" name="Google Shape;12926;p40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7" name="Google Shape;12927;p40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8" name="Google Shape;12928;p40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29" name="Google Shape;12929;p40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0" name="Google Shape;12930;p40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1" name="Google Shape;12931;p40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2" name="Google Shape;12932;p40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3" name="Google Shape;12933;p40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4" name="Google Shape;12934;p40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5" name="Google Shape;12935;p40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6" name="Google Shape;12936;p40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7" name="Google Shape;12937;p40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8" name="Google Shape;12938;p40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39" name="Google Shape;12939;p40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0" name="Google Shape;12940;p40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1" name="Google Shape;12941;p40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2" name="Google Shape;12942;p40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3" name="Google Shape;12943;p40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4" name="Google Shape;12944;p40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5" name="Google Shape;12945;p40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6" name="Google Shape;12946;p40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7" name="Google Shape;12947;p40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8" name="Google Shape;12948;p40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49" name="Google Shape;12949;p40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0" name="Google Shape;12950;p40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1" name="Google Shape;12951;p40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2" name="Google Shape;12952;p40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3" name="Google Shape;12953;p40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4" name="Google Shape;12954;p40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5" name="Google Shape;12955;p40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6" name="Google Shape;12956;p40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7" name="Google Shape;12957;p40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8" name="Google Shape;12958;p40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59" name="Google Shape;12959;p40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0" name="Google Shape;12960;p40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1" name="Google Shape;12961;p40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2" name="Google Shape;12962;p40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3" name="Google Shape;12963;p40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4" name="Google Shape;12964;p40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5" name="Google Shape;12965;p40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6" name="Google Shape;12966;p40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7" name="Google Shape;12967;p40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8" name="Google Shape;12968;p40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69" name="Google Shape;12969;p40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0" name="Google Shape;12970;p40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1" name="Google Shape;12971;p40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2" name="Google Shape;12972;p40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3" name="Google Shape;12973;p40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4" name="Google Shape;12974;p40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5" name="Google Shape;12975;p40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6" name="Google Shape;12976;p40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7" name="Google Shape;12977;p40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8" name="Google Shape;12978;p40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79" name="Google Shape;12979;p40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0" name="Google Shape;12980;p40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1" name="Google Shape;12981;p40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2" name="Google Shape;12982;p40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3" name="Google Shape;12983;p40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4" name="Google Shape;12984;p40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5" name="Google Shape;12985;p40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6" name="Google Shape;12986;p40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7" name="Google Shape;12987;p40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8" name="Google Shape;12988;p40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89" name="Google Shape;12989;p40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0" name="Google Shape;12990;p40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1" name="Google Shape;12991;p40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2" name="Google Shape;12992;p40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3" name="Google Shape;12993;p40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4" name="Google Shape;12994;p40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5" name="Google Shape;12995;p40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6" name="Google Shape;12996;p40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7" name="Google Shape;12997;p40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8" name="Google Shape;12998;p40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2999" name="Google Shape;12999;p40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0" name="Google Shape;13000;p40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1" name="Google Shape;13001;p40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2" name="Google Shape;13002;p40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3" name="Google Shape;13003;p40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4" name="Google Shape;13004;p40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5" name="Google Shape;13005;p40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6" name="Google Shape;13006;p40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7" name="Google Shape;13007;p40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8" name="Google Shape;13008;p40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09" name="Google Shape;13009;p40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0" name="Google Shape;13010;p40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1" name="Google Shape;13011;p40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2" name="Google Shape;13012;p40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3" name="Google Shape;13013;p40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4" name="Google Shape;13014;p40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5" name="Google Shape;13015;p40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6" name="Google Shape;13016;p40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7" name="Google Shape;13017;p40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8" name="Google Shape;13018;p40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19" name="Google Shape;13019;p40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0" name="Google Shape;13020;p40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1" name="Google Shape;13021;p40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2" name="Google Shape;13022;p40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3" name="Google Shape;13023;p40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4" name="Google Shape;13024;p40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5" name="Google Shape;13025;p40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6" name="Google Shape;13026;p40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7" name="Google Shape;13027;p40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8" name="Google Shape;13028;p40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29" name="Google Shape;13029;p40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0" name="Google Shape;13030;p40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1" name="Google Shape;13031;p40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2" name="Google Shape;13032;p40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3" name="Google Shape;13033;p40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4" name="Google Shape;13034;p40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5" name="Google Shape;13035;p40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6" name="Google Shape;13036;p40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7" name="Google Shape;13037;p40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8" name="Google Shape;13038;p40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39" name="Google Shape;13039;p40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0" name="Google Shape;13040;p40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1" name="Google Shape;13041;p40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2" name="Google Shape;13042;p40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3" name="Google Shape;13043;p40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4" name="Google Shape;13044;p40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5" name="Google Shape;13045;p40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6" name="Google Shape;13046;p40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7" name="Google Shape;13047;p40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8" name="Google Shape;13048;p40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49" name="Google Shape;13049;p40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0" name="Google Shape;13050;p40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1" name="Google Shape;13051;p40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2" name="Google Shape;13052;p40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3" name="Google Shape;13053;p40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4" name="Google Shape;13054;p40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5" name="Google Shape;13055;p40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6" name="Google Shape;13056;p40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7" name="Google Shape;13057;p40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8" name="Google Shape;13058;p40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59" name="Google Shape;13059;p40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0" name="Google Shape;13060;p40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1" name="Google Shape;13061;p40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2" name="Google Shape;13062;p40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3" name="Google Shape;13063;p40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4" name="Google Shape;13064;p40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5" name="Google Shape;13065;p40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6" name="Google Shape;13066;p40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7" name="Google Shape;13067;p40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8" name="Google Shape;13068;p40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69" name="Google Shape;13069;p40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0" name="Google Shape;13070;p40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1" name="Google Shape;13071;p40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2" name="Google Shape;13072;p40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3" name="Google Shape;13073;p40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4" name="Google Shape;13074;p40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5" name="Google Shape;13075;p40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6" name="Google Shape;13076;p40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7" name="Google Shape;13077;p40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8" name="Google Shape;13078;p40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79" name="Google Shape;13079;p40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0" name="Google Shape;13080;p40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1" name="Google Shape;13081;p40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2" name="Google Shape;13082;p40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3" name="Google Shape;13083;p40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4" name="Google Shape;13084;p40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5" name="Google Shape;13085;p40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6" name="Google Shape;13086;p40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7" name="Google Shape;13087;p40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8" name="Google Shape;13088;p40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89" name="Google Shape;13089;p40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0" name="Google Shape;13090;p40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1" name="Google Shape;13091;p40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2" name="Google Shape;13092;p40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3" name="Google Shape;13093;p40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4" name="Google Shape;13094;p40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5" name="Google Shape;13095;p40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6" name="Google Shape;13096;p40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7" name="Google Shape;13097;p40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8" name="Google Shape;13098;p40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099" name="Google Shape;13099;p40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0" name="Google Shape;13100;p40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1" name="Google Shape;13101;p40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2" name="Google Shape;13102;p40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3" name="Google Shape;13103;p40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4" name="Google Shape;13104;p40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5" name="Google Shape;13105;p40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6" name="Google Shape;13106;p40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7" name="Google Shape;13107;p40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8" name="Google Shape;13108;p40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09" name="Google Shape;13109;p40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0" name="Google Shape;13110;p40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1" name="Google Shape;13111;p40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2" name="Google Shape;13112;p40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3" name="Google Shape;13113;p40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4" name="Google Shape;13114;p40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5" name="Google Shape;13115;p40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6" name="Google Shape;13116;p40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7" name="Google Shape;13117;p40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8" name="Google Shape;13118;p40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19" name="Google Shape;13119;p40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0" name="Google Shape;13120;p40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1" name="Google Shape;13121;p40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2" name="Google Shape;13122;p40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3" name="Google Shape;13123;p40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4" name="Google Shape;13124;p40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5" name="Google Shape;13125;p40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6" name="Google Shape;13126;p40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7" name="Google Shape;13127;p40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8" name="Google Shape;13128;p40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29" name="Google Shape;13129;p40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0" name="Google Shape;13130;p40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1" name="Google Shape;13131;p40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2" name="Google Shape;13132;p40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3" name="Google Shape;13133;p40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4" name="Google Shape;13134;p40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5" name="Google Shape;13135;p40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6" name="Google Shape;13136;p40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7" name="Google Shape;13137;p40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8" name="Google Shape;13138;p40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39" name="Google Shape;13139;p40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0" name="Google Shape;13140;p40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1" name="Google Shape;13141;p40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2" name="Google Shape;13142;p40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3" name="Google Shape;13143;p40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4" name="Google Shape;13144;p40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5" name="Google Shape;13145;p40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6" name="Google Shape;13146;p40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7" name="Google Shape;13147;p40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8" name="Google Shape;13148;p40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49" name="Google Shape;13149;p40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0" name="Google Shape;13150;p40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1" name="Google Shape;13151;p40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2" name="Google Shape;13152;p40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3" name="Google Shape;13153;p40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4" name="Google Shape;13154;p40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5" name="Google Shape;13155;p40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6" name="Google Shape;13156;p40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7" name="Google Shape;13157;p40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8" name="Google Shape;13158;p40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59" name="Google Shape;13159;p40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0" name="Google Shape;13160;p40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1" name="Google Shape;13161;p40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2" name="Google Shape;13162;p40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3" name="Google Shape;13163;p40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4" name="Google Shape;13164;p40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5" name="Google Shape;13165;p40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6" name="Google Shape;13166;p40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7" name="Google Shape;13167;p40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8" name="Google Shape;13168;p40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69" name="Google Shape;13169;p40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0" name="Google Shape;13170;p40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1" name="Google Shape;13171;p40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2" name="Google Shape;13172;p40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3" name="Google Shape;13173;p40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4" name="Google Shape;13174;p40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5" name="Google Shape;13175;p40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6" name="Google Shape;13176;p40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7" name="Google Shape;13177;p40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8" name="Google Shape;13178;p40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79" name="Google Shape;13179;p40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0" name="Google Shape;13180;p40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1" name="Google Shape;13181;p40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2" name="Google Shape;13182;p40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3" name="Google Shape;13183;p40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4" name="Google Shape;13184;p40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5" name="Google Shape;13185;p40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6" name="Google Shape;13186;p40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7" name="Google Shape;13187;p40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8" name="Google Shape;13188;p40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89" name="Google Shape;13189;p40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0" name="Google Shape;13190;p40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1" name="Google Shape;13191;p40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2" name="Google Shape;13192;p40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3" name="Google Shape;13193;p40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4" name="Google Shape;13194;p40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5" name="Google Shape;13195;p40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6" name="Google Shape;13196;p40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7" name="Google Shape;13197;p40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8" name="Google Shape;13198;p40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199" name="Google Shape;13199;p40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0" name="Google Shape;13200;p40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1" name="Google Shape;13201;p40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2" name="Google Shape;13202;p40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3" name="Google Shape;13203;p40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4" name="Google Shape;13204;p40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5" name="Google Shape;13205;p40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6" name="Google Shape;13206;p40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7" name="Google Shape;13207;p40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8" name="Google Shape;13208;p40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09" name="Google Shape;13209;p40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0" name="Google Shape;13210;p40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1" name="Google Shape;13211;p40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2" name="Google Shape;13212;p40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3" name="Google Shape;13213;p40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4" name="Google Shape;13214;p40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5" name="Google Shape;13215;p40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6" name="Google Shape;13216;p40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7" name="Google Shape;13217;p40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8" name="Google Shape;13218;p40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19" name="Google Shape;13219;p40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0" name="Google Shape;13220;p40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1" name="Google Shape;13221;p40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2" name="Google Shape;13222;p40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3" name="Google Shape;13223;p40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4" name="Google Shape;13224;p40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5" name="Google Shape;13225;p40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6" name="Google Shape;13226;p40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7" name="Google Shape;13227;p40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8" name="Google Shape;13228;p40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29" name="Google Shape;13229;p40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0" name="Google Shape;13230;p40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1" name="Google Shape;13231;p40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2" name="Google Shape;13232;p40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3" name="Google Shape;13233;p40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4" name="Google Shape;13234;p40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5" name="Google Shape;13235;p40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6" name="Google Shape;13236;p40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7" name="Google Shape;13237;p40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8" name="Google Shape;13238;p40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39" name="Google Shape;13239;p40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0" name="Google Shape;13240;p40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1" name="Google Shape;13241;p40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2" name="Google Shape;13242;p40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3" name="Google Shape;13243;p40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4" name="Google Shape;13244;p40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5" name="Google Shape;13245;p40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6" name="Google Shape;13246;p40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7" name="Google Shape;13247;p40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8" name="Google Shape;13248;p40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49" name="Google Shape;13249;p40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0" name="Google Shape;13250;p40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1" name="Google Shape;13251;p40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2" name="Google Shape;13252;p40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3" name="Google Shape;13253;p40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4" name="Google Shape;13254;p40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5" name="Google Shape;13255;p40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6" name="Google Shape;13256;p40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7" name="Google Shape;13257;p40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8" name="Google Shape;13258;p40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59" name="Google Shape;13259;p40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0" name="Google Shape;13260;p40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1" name="Google Shape;13261;p40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2" name="Google Shape;13262;p40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3" name="Google Shape;13263;p40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4" name="Google Shape;13264;p40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5" name="Google Shape;13265;p40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6" name="Google Shape;13266;p40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7" name="Google Shape;13267;p40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8" name="Google Shape;13268;p40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69" name="Google Shape;13269;p40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0" name="Google Shape;13270;p40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1" name="Google Shape;13271;p40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2" name="Google Shape;13272;p40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3" name="Google Shape;13273;p40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4" name="Google Shape;13274;p40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5" name="Google Shape;13275;p40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6" name="Google Shape;13276;p40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7" name="Google Shape;13277;p40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8" name="Google Shape;13278;p40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79" name="Google Shape;13279;p40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0" name="Google Shape;13280;p40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1" name="Google Shape;13281;p40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2" name="Google Shape;13282;p40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3" name="Google Shape;13283;p40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4" name="Google Shape;13284;p40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5" name="Google Shape;13285;p40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6" name="Google Shape;13286;p40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7" name="Google Shape;13287;p40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8" name="Google Shape;13288;p40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89" name="Google Shape;13289;p40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0" name="Google Shape;13290;p40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1" name="Google Shape;13291;p40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2" name="Google Shape;13292;p40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3" name="Google Shape;13293;p40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4" name="Google Shape;13294;p40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5" name="Google Shape;13295;p40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6" name="Google Shape;13296;p40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7" name="Google Shape;13297;p40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8" name="Google Shape;13298;p40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299" name="Google Shape;13299;p40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0" name="Google Shape;13300;p40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1" name="Google Shape;13301;p40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2" name="Google Shape;13302;p40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3" name="Google Shape;13303;p40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4" name="Google Shape;13304;p40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5" name="Google Shape;13305;p40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6" name="Google Shape;13306;p40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7" name="Google Shape;13307;p40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8" name="Google Shape;13308;p40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09" name="Google Shape;13309;p40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0" name="Google Shape;13310;p40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1" name="Google Shape;13311;p40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2" name="Google Shape;13312;p40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3" name="Google Shape;13313;p40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4" name="Google Shape;13314;p40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5" name="Google Shape;13315;p40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6" name="Google Shape;13316;p40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7" name="Google Shape;13317;p40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8" name="Google Shape;13318;p40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19" name="Google Shape;13319;p40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0" name="Google Shape;13320;p40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1" name="Google Shape;13321;p40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2" name="Google Shape;13322;p40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3" name="Google Shape;13323;p40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4" name="Google Shape;13324;p40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5" name="Google Shape;13325;p40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6" name="Google Shape;13326;p40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7" name="Google Shape;13327;p40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8" name="Google Shape;13328;p40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29" name="Google Shape;13329;p40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0" name="Google Shape;13330;p40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1" name="Google Shape;13331;p40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2" name="Google Shape;13332;p40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3" name="Google Shape;13333;p40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4" name="Google Shape;13334;p40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5" name="Google Shape;13335;p40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6" name="Google Shape;13336;p40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7" name="Google Shape;13337;p40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8" name="Google Shape;13338;p40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39" name="Google Shape;13339;p40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0" name="Google Shape;13340;p40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1" name="Google Shape;13341;p40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2" name="Google Shape;13342;p40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3" name="Google Shape;13343;p40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4" name="Google Shape;13344;p40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5" name="Google Shape;13345;p40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6" name="Google Shape;13346;p40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7" name="Google Shape;13347;p40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8" name="Google Shape;13348;p40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49" name="Google Shape;13349;p40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0" name="Google Shape;13350;p40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1" name="Google Shape;13351;p40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2" name="Google Shape;13352;p40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3" name="Google Shape;13353;p40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4" name="Google Shape;13354;p40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5" name="Google Shape;13355;p40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6" name="Google Shape;13356;p40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7" name="Google Shape;13357;p40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8" name="Google Shape;13358;p40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59" name="Google Shape;13359;p40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0" name="Google Shape;13360;p40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1" name="Google Shape;13361;p40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2" name="Google Shape;13362;p40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3" name="Google Shape;13363;p40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4" name="Google Shape;13364;p40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5" name="Google Shape;13365;p40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6" name="Google Shape;13366;p40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7" name="Google Shape;13367;p40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8" name="Google Shape;13368;p40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69" name="Google Shape;13369;p40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0" name="Google Shape;13370;p40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1" name="Google Shape;13371;p40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2" name="Google Shape;13372;p40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3" name="Google Shape;13373;p40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4" name="Google Shape;13374;p40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5" name="Google Shape;13375;p40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6" name="Google Shape;13376;p40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7" name="Google Shape;13377;p40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8" name="Google Shape;13378;p40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79" name="Google Shape;13379;p40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0" name="Google Shape;13380;p40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1" name="Google Shape;13381;p40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2" name="Google Shape;13382;p40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3" name="Google Shape;13383;p40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4" name="Google Shape;13384;p40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5" name="Google Shape;13385;p40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6" name="Google Shape;13386;p40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7" name="Google Shape;13387;p40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8" name="Google Shape;13388;p40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89" name="Google Shape;13389;p40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0" name="Google Shape;13390;p40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1" name="Google Shape;13391;p40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2" name="Google Shape;13392;p40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3" name="Google Shape;13393;p40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4" name="Google Shape;13394;p40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5" name="Google Shape;13395;p40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6" name="Google Shape;13396;p40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7" name="Google Shape;13397;p40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8" name="Google Shape;13398;p40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399" name="Google Shape;13399;p40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0" name="Google Shape;13400;p40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1" name="Google Shape;13401;p40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2" name="Google Shape;13402;p40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3" name="Google Shape;13403;p40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4" name="Google Shape;13404;p40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5" name="Google Shape;13405;p40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6" name="Google Shape;13406;p40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7" name="Google Shape;13407;p40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08" name="Google Shape;13408;p40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09" name="Google Shape;13409;p40"/>
          <p:cNvSpPr txBox="1"/>
          <p:nvPr>
            <p:ph type="title"/>
          </p:nvPr>
        </p:nvSpPr>
        <p:spPr>
          <a:xfrm>
            <a:off x="912548" y="1609700"/>
            <a:ext cx="2995800" cy="13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410" name="Google Shape;13410;p40"/>
          <p:cNvSpPr txBox="1"/>
          <p:nvPr>
            <p:ph idx="1" type="subTitle"/>
          </p:nvPr>
        </p:nvSpPr>
        <p:spPr>
          <a:xfrm>
            <a:off x="912548" y="3084650"/>
            <a:ext cx="2995800" cy="990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wo columns" type="twoColTx">
  <p:cSld name="TITLE_AND_TWO_COLUMNS">
    <p:bg>
      <p:bgPr>
        <a:solidFill>
          <a:schemeClr val="accent2"/>
        </a:solidFill>
      </p:bgPr>
    </p:bg>
    <p:spTree>
      <p:nvGrpSpPr>
        <p:cNvPr id="1620" name="Shape 1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1" name="Google Shape;1621;p5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622" name="Google Shape;1622;p5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" name="Google Shape;1623;p5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" name="Google Shape;1624;p5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" name="Google Shape;1625;p5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" name="Google Shape;1626;p5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" name="Google Shape;1627;p5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" name="Google Shape;1628;p5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" name="Google Shape;1629;p5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" name="Google Shape;1630;p5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" name="Google Shape;1631;p5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" name="Google Shape;1632;p5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" name="Google Shape;1633;p5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" name="Google Shape;1634;p5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" name="Google Shape;1635;p5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" name="Google Shape;1636;p5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37" name="Google Shape;1637;p5"/>
          <p:cNvSpPr txBox="1"/>
          <p:nvPr>
            <p:ph idx="1" type="subTitle"/>
          </p:nvPr>
        </p:nvSpPr>
        <p:spPr>
          <a:xfrm>
            <a:off x="1674450" y="2320240"/>
            <a:ext cx="2247900" cy="4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algn="ctr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638" name="Google Shape;1638;p5"/>
          <p:cNvSpPr txBox="1"/>
          <p:nvPr>
            <p:ph idx="2" type="subTitle"/>
          </p:nvPr>
        </p:nvSpPr>
        <p:spPr>
          <a:xfrm>
            <a:off x="1674450" y="2642285"/>
            <a:ext cx="2247900" cy="138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639" name="Google Shape;1639;p5"/>
          <p:cNvSpPr txBox="1"/>
          <p:nvPr>
            <p:ph idx="3" type="subTitle"/>
          </p:nvPr>
        </p:nvSpPr>
        <p:spPr>
          <a:xfrm>
            <a:off x="5221650" y="2320240"/>
            <a:ext cx="2247900" cy="409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640" name="Google Shape;1640;p5"/>
          <p:cNvSpPr txBox="1"/>
          <p:nvPr>
            <p:ph idx="4" type="subTitle"/>
          </p:nvPr>
        </p:nvSpPr>
        <p:spPr>
          <a:xfrm>
            <a:off x="5221650" y="2642285"/>
            <a:ext cx="2247900" cy="1389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641" name="Google Shape;1641;p5"/>
          <p:cNvSpPr txBox="1"/>
          <p:nvPr>
            <p:ph type="title"/>
          </p:nvPr>
        </p:nvSpPr>
        <p:spPr>
          <a:xfrm>
            <a:off x="1805550" y="528671"/>
            <a:ext cx="55326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2">
  <p:cSld name="CUSTOM_1_2_1">
    <p:bg>
      <p:bgPr>
        <a:solidFill>
          <a:schemeClr val="accent2"/>
        </a:solidFill>
      </p:bgPr>
    </p:bg>
    <p:spTree>
      <p:nvGrpSpPr>
        <p:cNvPr id="13411" name="Shape 13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12" name="Google Shape;13412;p41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413" name="Google Shape;13413;p41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4" name="Google Shape;13414;p41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5" name="Google Shape;13415;p41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6" name="Google Shape;13416;p41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7" name="Google Shape;13417;p41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8" name="Google Shape;13418;p41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19" name="Google Shape;13419;p41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0" name="Google Shape;13420;p41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1" name="Google Shape;13421;p41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2" name="Google Shape;13422;p41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3" name="Google Shape;13423;p41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4" name="Google Shape;13424;p41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25" name="Google Shape;13425;p41"/>
          <p:cNvSpPr txBox="1"/>
          <p:nvPr>
            <p:ph type="title"/>
          </p:nvPr>
        </p:nvSpPr>
        <p:spPr>
          <a:xfrm>
            <a:off x="1262700" y="528671"/>
            <a:ext cx="66186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3">
  <p:cSld name="CUSTOM_1_2_1_1">
    <p:bg>
      <p:bgPr>
        <a:solidFill>
          <a:schemeClr val="accent2"/>
        </a:solidFill>
      </p:bgPr>
    </p:bg>
    <p:spTree>
      <p:nvGrpSpPr>
        <p:cNvPr id="13426" name="Shape 13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27" name="Google Shape;13427;p42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428" name="Google Shape;13428;p42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29" name="Google Shape;13429;p42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0" name="Google Shape;13430;p42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1" name="Google Shape;13431;p42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2" name="Google Shape;13432;p42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3" name="Google Shape;13433;p42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4" name="Google Shape;13434;p42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5" name="Google Shape;13435;p42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6" name="Google Shape;13436;p42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7" name="Google Shape;13437;p42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8" name="Google Shape;13438;p42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39" name="Google Shape;13439;p42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40" name="Google Shape;13440;p42"/>
          <p:cNvSpPr txBox="1"/>
          <p:nvPr>
            <p:ph type="title"/>
          </p:nvPr>
        </p:nvSpPr>
        <p:spPr>
          <a:xfrm>
            <a:off x="1262700" y="540000"/>
            <a:ext cx="66186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4">
  <p:cSld name="CUSTOM_14">
    <p:bg>
      <p:bgPr>
        <a:solidFill>
          <a:schemeClr val="accent1"/>
        </a:solidFill>
      </p:bgPr>
    </p:bg>
    <p:spTree>
      <p:nvGrpSpPr>
        <p:cNvPr id="13441" name="Shape 13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42" name="Google Shape;13442;p43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443" name="Google Shape;13443;p43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4" name="Google Shape;13444;p43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5" name="Google Shape;13445;p43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6" name="Google Shape;13446;p43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7" name="Google Shape;13447;p43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8" name="Google Shape;13448;p43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49" name="Google Shape;13449;p43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0" name="Google Shape;13450;p43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1" name="Google Shape;13451;p43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2" name="Google Shape;13452;p43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3" name="Google Shape;13453;p43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4" name="Google Shape;13454;p43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55" name="Google Shape;13455;p43"/>
          <p:cNvSpPr txBox="1"/>
          <p:nvPr>
            <p:ph type="title"/>
          </p:nvPr>
        </p:nvSpPr>
        <p:spPr>
          <a:xfrm>
            <a:off x="635575" y="526824"/>
            <a:ext cx="7872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5">
  <p:cSld name="CUSTOM_19">
    <p:bg>
      <p:bgPr>
        <a:solidFill>
          <a:schemeClr val="accent3"/>
        </a:solidFill>
      </p:bgPr>
    </p:bg>
    <p:spTree>
      <p:nvGrpSpPr>
        <p:cNvPr id="13456" name="Shape 13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57" name="Google Shape;13457;p44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458" name="Google Shape;13458;p44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59" name="Google Shape;13459;p44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0" name="Google Shape;13460;p44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1" name="Google Shape;13461;p44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2" name="Google Shape;13462;p44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3" name="Google Shape;13463;p44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4" name="Google Shape;13464;p44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5" name="Google Shape;13465;p44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6" name="Google Shape;13466;p44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7" name="Google Shape;13467;p44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8" name="Google Shape;13468;p44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69" name="Google Shape;13469;p44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70" name="Google Shape;13470;p44"/>
          <p:cNvSpPr txBox="1"/>
          <p:nvPr>
            <p:ph type="title"/>
          </p:nvPr>
        </p:nvSpPr>
        <p:spPr>
          <a:xfrm>
            <a:off x="635575" y="526824"/>
            <a:ext cx="7872900" cy="9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38">
    <p:spTree>
      <p:nvGrpSpPr>
        <p:cNvPr id="13471" name="Shape 13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72" name="Google Shape;13472;p45"/>
          <p:cNvGrpSpPr/>
          <p:nvPr/>
        </p:nvGrpSpPr>
        <p:grpSpPr>
          <a:xfrm>
            <a:off x="0" y="-28624"/>
            <a:ext cx="9144039" cy="4318075"/>
            <a:chOff x="0" y="-28624"/>
            <a:chExt cx="9144039" cy="4318075"/>
          </a:xfrm>
        </p:grpSpPr>
        <p:sp>
          <p:nvSpPr>
            <p:cNvPr id="13473" name="Google Shape;13473;p45"/>
            <p:cNvSpPr/>
            <p:nvPr/>
          </p:nvSpPr>
          <p:spPr>
            <a:xfrm>
              <a:off x="0" y="400206"/>
              <a:ext cx="4571109" cy="3889244"/>
            </a:xfrm>
            <a:custGeom>
              <a:rect b="b" l="l" r="r" t="t"/>
              <a:pathLst>
                <a:path extrusionOk="0" h="51614" w="60663">
                  <a:moveTo>
                    <a:pt x="1" y="0"/>
                  </a:moveTo>
                  <a:lnTo>
                    <a:pt x="1" y="9978"/>
                  </a:lnTo>
                  <a:lnTo>
                    <a:pt x="60663" y="51614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474" name="Google Shape;13474;p45"/>
            <p:cNvSpPr/>
            <p:nvPr/>
          </p:nvSpPr>
          <p:spPr>
            <a:xfrm>
              <a:off x="4571122" y="-28624"/>
              <a:ext cx="4572917" cy="4318075"/>
            </a:xfrm>
            <a:custGeom>
              <a:rect b="b" l="l" r="r" t="t"/>
              <a:pathLst>
                <a:path extrusionOk="0" h="57305" w="60687">
                  <a:moveTo>
                    <a:pt x="54638" y="0"/>
                  </a:moveTo>
                  <a:lnTo>
                    <a:pt x="0" y="57305"/>
                  </a:lnTo>
                  <a:lnTo>
                    <a:pt x="60686" y="5691"/>
                  </a:lnTo>
                  <a:lnTo>
                    <a:pt x="6068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475" name="Google Shape;13475;p45"/>
          <p:cNvSpPr txBox="1"/>
          <p:nvPr>
            <p:ph type="title"/>
          </p:nvPr>
        </p:nvSpPr>
        <p:spPr>
          <a:xfrm>
            <a:off x="1349100" y="528671"/>
            <a:ext cx="64458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USTOM_15">
    <p:spTree>
      <p:nvGrpSpPr>
        <p:cNvPr id="13476" name="Shape 13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77" name="Google Shape;13477;p46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3478" name="Google Shape;13478;p46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479" name="Google Shape;13479;p46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3480" name="Google Shape;13480;p46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1" name="Google Shape;13481;p46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2" name="Google Shape;13482;p46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3" name="Google Shape;13483;p46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4" name="Google Shape;13484;p46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5" name="Google Shape;13485;p46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6" name="Google Shape;13486;p46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7" name="Google Shape;13487;p46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8" name="Google Shape;13488;p46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89" name="Google Shape;13489;p46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0" name="Google Shape;13490;p46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1" name="Google Shape;13491;p46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492" name="Google Shape;13492;p46"/>
          <p:cNvSpPr txBox="1"/>
          <p:nvPr>
            <p:ph type="ctrTitle"/>
          </p:nvPr>
        </p:nvSpPr>
        <p:spPr>
          <a:xfrm>
            <a:off x="1513353" y="2170877"/>
            <a:ext cx="3798300" cy="13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2">
  <p:cSld name="CUSTOM_1_1">
    <p:bg>
      <p:bgPr>
        <a:solidFill>
          <a:schemeClr val="accent2"/>
        </a:solidFill>
      </p:bgPr>
    </p:bg>
    <p:spTree>
      <p:nvGrpSpPr>
        <p:cNvPr id="13493" name="Shape 134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494" name="Google Shape;13494;p47"/>
          <p:cNvGrpSpPr/>
          <p:nvPr/>
        </p:nvGrpSpPr>
        <p:grpSpPr>
          <a:xfrm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3495" name="Google Shape;13495;p47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496" name="Google Shape;13496;p47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3497" name="Google Shape;13497;p47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8" name="Google Shape;13498;p47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499" name="Google Shape;13499;p47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0" name="Google Shape;13500;p47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1" name="Google Shape;13501;p47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2" name="Google Shape;13502;p47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3" name="Google Shape;13503;p47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4" name="Google Shape;13504;p47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5" name="Google Shape;13505;p47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6" name="Google Shape;13506;p47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7" name="Google Shape;13507;p47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508" name="Google Shape;13508;p47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509" name="Google Shape;13509;p47"/>
          <p:cNvSpPr txBox="1"/>
          <p:nvPr>
            <p:ph idx="1" type="subTitle"/>
          </p:nvPr>
        </p:nvSpPr>
        <p:spPr>
          <a:xfrm>
            <a:off x="5467200" y="691675"/>
            <a:ext cx="2499600" cy="40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10" name="Google Shape;13510;p47"/>
          <p:cNvSpPr txBox="1"/>
          <p:nvPr>
            <p:ph idx="2" type="subTitle"/>
          </p:nvPr>
        </p:nvSpPr>
        <p:spPr>
          <a:xfrm>
            <a:off x="5467200" y="1038637"/>
            <a:ext cx="24996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11" name="Google Shape;13511;p47"/>
          <p:cNvSpPr txBox="1"/>
          <p:nvPr>
            <p:ph idx="3" type="subTitle"/>
          </p:nvPr>
        </p:nvSpPr>
        <p:spPr>
          <a:xfrm>
            <a:off x="5467200" y="2067325"/>
            <a:ext cx="2499600" cy="40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12" name="Google Shape;13512;p47"/>
          <p:cNvSpPr txBox="1"/>
          <p:nvPr>
            <p:ph idx="4" type="subTitle"/>
          </p:nvPr>
        </p:nvSpPr>
        <p:spPr>
          <a:xfrm>
            <a:off x="5467200" y="2414284"/>
            <a:ext cx="24996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13" name="Google Shape;13513;p47"/>
          <p:cNvSpPr txBox="1"/>
          <p:nvPr>
            <p:ph idx="5" type="subTitle"/>
          </p:nvPr>
        </p:nvSpPr>
        <p:spPr>
          <a:xfrm>
            <a:off x="5467200" y="3440874"/>
            <a:ext cx="2499600" cy="407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14" name="Google Shape;13514;p47"/>
          <p:cNvSpPr txBox="1"/>
          <p:nvPr>
            <p:ph idx="6" type="subTitle"/>
          </p:nvPr>
        </p:nvSpPr>
        <p:spPr>
          <a:xfrm>
            <a:off x="5467200" y="3792006"/>
            <a:ext cx="24996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15" name="Google Shape;13515;p47"/>
          <p:cNvSpPr txBox="1"/>
          <p:nvPr>
            <p:ph type="title"/>
          </p:nvPr>
        </p:nvSpPr>
        <p:spPr>
          <a:xfrm>
            <a:off x="720000" y="520950"/>
            <a:ext cx="4337700" cy="1493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three columns 3">
  <p:cSld name="CUSTOM_17">
    <p:bg>
      <p:bgPr>
        <a:solidFill>
          <a:schemeClr val="accent3"/>
        </a:solidFill>
      </p:bgPr>
    </p:bg>
    <p:spTree>
      <p:nvGrpSpPr>
        <p:cNvPr id="13516" name="Shape 135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17" name="Google Shape;13517;p48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518" name="Google Shape;13518;p48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19" name="Google Shape;13519;p48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0" name="Google Shape;13520;p48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1" name="Google Shape;13521;p48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2" name="Google Shape;13522;p48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3" name="Google Shape;13523;p48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4" name="Google Shape;13524;p48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5" name="Google Shape;13525;p48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6" name="Google Shape;13526;p48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7" name="Google Shape;13527;p48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8" name="Google Shape;13528;p48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29" name="Google Shape;13529;p48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30" name="Google Shape;13530;p48"/>
          <p:cNvSpPr txBox="1"/>
          <p:nvPr>
            <p:ph type="title"/>
          </p:nvPr>
        </p:nvSpPr>
        <p:spPr>
          <a:xfrm>
            <a:off x="1139625" y="533376"/>
            <a:ext cx="6864600" cy="942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531" name="Google Shape;13531;p48"/>
          <p:cNvSpPr txBox="1"/>
          <p:nvPr>
            <p:ph idx="1" type="subTitle"/>
          </p:nvPr>
        </p:nvSpPr>
        <p:spPr>
          <a:xfrm>
            <a:off x="946350" y="31337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32" name="Google Shape;13532;p48"/>
          <p:cNvSpPr txBox="1"/>
          <p:nvPr>
            <p:ph idx="2" type="subTitle"/>
          </p:nvPr>
        </p:nvSpPr>
        <p:spPr>
          <a:xfrm>
            <a:off x="946350" y="3482103"/>
            <a:ext cx="2288700" cy="80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13533" name="Google Shape;13533;p48"/>
          <p:cNvSpPr txBox="1"/>
          <p:nvPr>
            <p:ph idx="3" type="subTitle"/>
          </p:nvPr>
        </p:nvSpPr>
        <p:spPr>
          <a:xfrm>
            <a:off x="3410850" y="31337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34" name="Google Shape;13534;p48"/>
          <p:cNvSpPr txBox="1"/>
          <p:nvPr>
            <p:ph idx="4" type="subTitle"/>
          </p:nvPr>
        </p:nvSpPr>
        <p:spPr>
          <a:xfrm>
            <a:off x="3410925" y="3482103"/>
            <a:ext cx="2288700" cy="80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  <p:sp>
        <p:nvSpPr>
          <p:cNvPr id="13535" name="Google Shape;13535;p48"/>
          <p:cNvSpPr txBox="1"/>
          <p:nvPr>
            <p:ph idx="5" type="subTitle"/>
          </p:nvPr>
        </p:nvSpPr>
        <p:spPr>
          <a:xfrm>
            <a:off x="5875350" y="3132300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36" name="Google Shape;13536;p48"/>
          <p:cNvSpPr txBox="1"/>
          <p:nvPr>
            <p:ph idx="6" type="subTitle"/>
          </p:nvPr>
        </p:nvSpPr>
        <p:spPr>
          <a:xfrm>
            <a:off x="5875500" y="3482103"/>
            <a:ext cx="2288700" cy="80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4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400"/>
            </a:lvl9pPr>
          </a:lstStyle>
          <a:p/>
        </p:txBody>
      </p:sp>
    </p:spTree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six columns">
  <p:cSld name="CUSTOM_1_1_1">
    <p:bg>
      <p:bgPr>
        <a:solidFill>
          <a:schemeClr val="accent2"/>
        </a:solidFill>
      </p:bgPr>
    </p:bg>
    <p:spTree>
      <p:nvGrpSpPr>
        <p:cNvPr id="13537" name="Shape 13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38" name="Google Shape;13538;p49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13539" name="Google Shape;13539;p49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0" name="Google Shape;13540;p49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1" name="Google Shape;13541;p49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2" name="Google Shape;13542;p49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3" name="Google Shape;13543;p49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4" name="Google Shape;13544;p49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5" name="Google Shape;13545;p49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6" name="Google Shape;13546;p49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7" name="Google Shape;13547;p49"/>
            <p:cNvSpPr/>
            <p:nvPr/>
          </p:nvSpPr>
          <p:spPr>
            <a:xfrm>
              <a:off x="14670875" y="4231900"/>
              <a:ext cx="3582900" cy="719450"/>
            </a:xfrm>
            <a:custGeom>
              <a:rect b="b" l="l" r="r" t="t"/>
              <a:pathLst>
                <a:path extrusionOk="0" h="28778" w="143316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8" name="Google Shape;13548;p49"/>
            <p:cNvSpPr/>
            <p:nvPr/>
          </p:nvSpPr>
          <p:spPr>
            <a:xfrm>
              <a:off x="14670875" y="4231900"/>
              <a:ext cx="3582900" cy="1506750"/>
            </a:xfrm>
            <a:custGeom>
              <a:rect b="b" l="l" r="r" t="t"/>
              <a:pathLst>
                <a:path extrusionOk="0" h="60270" w="143316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49" name="Google Shape;13549;p49"/>
            <p:cNvSpPr/>
            <p:nvPr/>
          </p:nvSpPr>
          <p:spPr>
            <a:xfrm>
              <a:off x="14670875" y="4231900"/>
              <a:ext cx="3582900" cy="2459250"/>
            </a:xfrm>
            <a:custGeom>
              <a:rect b="b" l="l" r="r" t="t"/>
              <a:pathLst>
                <a:path extrusionOk="0" h="98370" w="143316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0" name="Google Shape;13550;p49"/>
            <p:cNvSpPr/>
            <p:nvPr/>
          </p:nvSpPr>
          <p:spPr>
            <a:xfrm>
              <a:off x="14670875" y="4231900"/>
              <a:ext cx="3582900" cy="3384975"/>
            </a:xfrm>
            <a:custGeom>
              <a:rect b="b" l="l" r="r" t="t"/>
              <a:pathLst>
                <a:path extrusionOk="0" h="135399" w="143316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1" name="Google Shape;13551;p49"/>
            <p:cNvSpPr/>
            <p:nvPr/>
          </p:nvSpPr>
          <p:spPr>
            <a:xfrm>
              <a:off x="15650450" y="4231900"/>
              <a:ext cx="2603325" cy="3384975"/>
            </a:xfrm>
            <a:custGeom>
              <a:rect b="b" l="l" r="r" t="t"/>
              <a:pathLst>
                <a:path extrusionOk="0" h="135399" w="104133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2" name="Google Shape;13552;p49"/>
            <p:cNvSpPr/>
            <p:nvPr/>
          </p:nvSpPr>
          <p:spPr>
            <a:xfrm>
              <a:off x="16658625" y="4231900"/>
              <a:ext cx="1595150" cy="3384975"/>
            </a:xfrm>
            <a:custGeom>
              <a:rect b="b" l="l" r="r" t="t"/>
              <a:pathLst>
                <a:path extrusionOk="0" h="135399" w="63806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3" name="Google Shape;13553;p49"/>
            <p:cNvSpPr/>
            <p:nvPr/>
          </p:nvSpPr>
          <p:spPr>
            <a:xfrm>
              <a:off x="17217625" y="4231900"/>
              <a:ext cx="1036150" cy="4610700"/>
            </a:xfrm>
            <a:custGeom>
              <a:rect b="b" l="l" r="r" t="t"/>
              <a:pathLst>
                <a:path extrusionOk="0" h="184428" w="41446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4" name="Google Shape;13554;p49"/>
            <p:cNvSpPr/>
            <p:nvPr/>
          </p:nvSpPr>
          <p:spPr>
            <a:xfrm>
              <a:off x="18249000" y="4231900"/>
              <a:ext cx="519125" cy="4487775"/>
            </a:xfrm>
            <a:custGeom>
              <a:rect b="b" l="l" r="r" t="t"/>
              <a:pathLst>
                <a:path extrusionOk="0" h="179511" w="20765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5" name="Google Shape;13555;p49"/>
            <p:cNvSpPr/>
            <p:nvPr/>
          </p:nvSpPr>
          <p:spPr>
            <a:xfrm>
              <a:off x="18253750" y="4231900"/>
              <a:ext cx="1419850" cy="4628575"/>
            </a:xfrm>
            <a:custGeom>
              <a:rect b="b" l="l" r="r" t="t"/>
              <a:pathLst>
                <a:path extrusionOk="0" h="185143" w="56794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6" name="Google Shape;13556;p49"/>
            <p:cNvSpPr/>
            <p:nvPr/>
          </p:nvSpPr>
          <p:spPr>
            <a:xfrm>
              <a:off x="18253750" y="4231900"/>
              <a:ext cx="2068750" cy="3384975"/>
            </a:xfrm>
            <a:custGeom>
              <a:rect b="b" l="l" r="r" t="t"/>
              <a:pathLst>
                <a:path extrusionOk="0" h="135399" w="8275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7" name="Google Shape;13557;p49"/>
            <p:cNvSpPr/>
            <p:nvPr/>
          </p:nvSpPr>
          <p:spPr>
            <a:xfrm>
              <a:off x="18253750" y="4231900"/>
              <a:ext cx="3226325" cy="3384975"/>
            </a:xfrm>
            <a:custGeom>
              <a:rect b="b" l="l" r="r" t="t"/>
              <a:pathLst>
                <a:path extrusionOk="0" h="135399" w="129053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8" name="Google Shape;13558;p49"/>
            <p:cNvSpPr/>
            <p:nvPr/>
          </p:nvSpPr>
          <p:spPr>
            <a:xfrm>
              <a:off x="18253750" y="4231900"/>
              <a:ext cx="3583525" cy="3048025"/>
            </a:xfrm>
            <a:custGeom>
              <a:rect b="b" l="l" r="r" t="t"/>
              <a:pathLst>
                <a:path extrusionOk="0" h="121921" w="143341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59" name="Google Shape;13559;p49"/>
            <p:cNvSpPr/>
            <p:nvPr/>
          </p:nvSpPr>
          <p:spPr>
            <a:xfrm>
              <a:off x="18253750" y="4231900"/>
              <a:ext cx="3583525" cy="1954125"/>
            </a:xfrm>
            <a:custGeom>
              <a:rect b="b" l="l" r="r" t="t"/>
              <a:pathLst>
                <a:path extrusionOk="0" h="78165" w="143341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0" name="Google Shape;13560;p49"/>
            <p:cNvSpPr/>
            <p:nvPr/>
          </p:nvSpPr>
          <p:spPr>
            <a:xfrm>
              <a:off x="18253750" y="4231900"/>
              <a:ext cx="3583525" cy="1099850"/>
            </a:xfrm>
            <a:custGeom>
              <a:rect b="b" l="l" r="r" t="t"/>
              <a:pathLst>
                <a:path extrusionOk="0" h="43994" w="143341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1" name="Google Shape;13561;p49"/>
            <p:cNvSpPr/>
            <p:nvPr/>
          </p:nvSpPr>
          <p:spPr>
            <a:xfrm>
              <a:off x="18253750" y="4231900"/>
              <a:ext cx="3583525" cy="355725"/>
            </a:xfrm>
            <a:custGeom>
              <a:rect b="b" l="l" r="r" t="t"/>
              <a:pathLst>
                <a:path extrusionOk="0" h="14229" w="143341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2" name="Google Shape;13562;p49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3" name="Google Shape;13563;p49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4" name="Google Shape;13564;p49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5" name="Google Shape;13565;p49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6" name="Google Shape;13566;p49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7" name="Google Shape;13567;p49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68" name="Google Shape;13568;p49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69" name="Google Shape;13569;p49"/>
          <p:cNvSpPr txBox="1"/>
          <p:nvPr>
            <p:ph idx="1" type="subTitle"/>
          </p:nvPr>
        </p:nvSpPr>
        <p:spPr>
          <a:xfrm>
            <a:off x="6191100" y="21072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70" name="Google Shape;13570;p49"/>
          <p:cNvSpPr txBox="1"/>
          <p:nvPr>
            <p:ph idx="2" type="subTitle"/>
          </p:nvPr>
        </p:nvSpPr>
        <p:spPr>
          <a:xfrm>
            <a:off x="6191100" y="24258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71" name="Google Shape;13571;p49"/>
          <p:cNvSpPr txBox="1"/>
          <p:nvPr>
            <p:ph idx="3" type="subTitle"/>
          </p:nvPr>
        </p:nvSpPr>
        <p:spPr>
          <a:xfrm>
            <a:off x="6191100" y="33137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72" name="Google Shape;13572;p49"/>
          <p:cNvSpPr txBox="1"/>
          <p:nvPr>
            <p:ph idx="4" type="subTitle"/>
          </p:nvPr>
        </p:nvSpPr>
        <p:spPr>
          <a:xfrm>
            <a:off x="6191100" y="36380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73" name="Google Shape;13573;p49"/>
          <p:cNvSpPr txBox="1"/>
          <p:nvPr>
            <p:ph idx="5" type="subTitle"/>
          </p:nvPr>
        </p:nvSpPr>
        <p:spPr>
          <a:xfrm>
            <a:off x="948600" y="21072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74" name="Google Shape;13574;p49"/>
          <p:cNvSpPr txBox="1"/>
          <p:nvPr>
            <p:ph idx="6" type="subTitle"/>
          </p:nvPr>
        </p:nvSpPr>
        <p:spPr>
          <a:xfrm>
            <a:off x="948600" y="24258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75" name="Google Shape;13575;p49"/>
          <p:cNvSpPr txBox="1"/>
          <p:nvPr>
            <p:ph idx="7" type="subTitle"/>
          </p:nvPr>
        </p:nvSpPr>
        <p:spPr>
          <a:xfrm>
            <a:off x="948600" y="33137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76" name="Google Shape;13576;p49"/>
          <p:cNvSpPr txBox="1"/>
          <p:nvPr>
            <p:ph idx="8" type="subTitle"/>
          </p:nvPr>
        </p:nvSpPr>
        <p:spPr>
          <a:xfrm>
            <a:off x="948600" y="36380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77" name="Google Shape;13577;p49"/>
          <p:cNvSpPr txBox="1"/>
          <p:nvPr>
            <p:ph idx="9" type="subTitle"/>
          </p:nvPr>
        </p:nvSpPr>
        <p:spPr>
          <a:xfrm>
            <a:off x="3569850" y="21072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78" name="Google Shape;13578;p49"/>
          <p:cNvSpPr txBox="1"/>
          <p:nvPr>
            <p:ph idx="13" type="subTitle"/>
          </p:nvPr>
        </p:nvSpPr>
        <p:spPr>
          <a:xfrm>
            <a:off x="3569850" y="24258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79" name="Google Shape;13579;p49"/>
          <p:cNvSpPr txBox="1"/>
          <p:nvPr>
            <p:ph idx="14" type="subTitle"/>
          </p:nvPr>
        </p:nvSpPr>
        <p:spPr>
          <a:xfrm>
            <a:off x="3569850" y="33137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80" name="Google Shape;13580;p49"/>
          <p:cNvSpPr txBox="1"/>
          <p:nvPr>
            <p:ph idx="15" type="subTitle"/>
          </p:nvPr>
        </p:nvSpPr>
        <p:spPr>
          <a:xfrm>
            <a:off x="3569850" y="36380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81" name="Google Shape;13581;p49"/>
          <p:cNvSpPr txBox="1"/>
          <p:nvPr>
            <p:ph type="title"/>
          </p:nvPr>
        </p:nvSpPr>
        <p:spPr>
          <a:xfrm>
            <a:off x="1470600" y="540000"/>
            <a:ext cx="62028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ive columns">
  <p:cSld name="CUSTOM_20">
    <p:bg>
      <p:bgPr>
        <a:solidFill>
          <a:schemeClr val="accent1"/>
        </a:solidFill>
      </p:bgPr>
    </p:bg>
    <p:spTree>
      <p:nvGrpSpPr>
        <p:cNvPr id="13582" name="Shape 135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583" name="Google Shape;13583;p50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3584" name="Google Shape;13584;p50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5" name="Google Shape;13585;p50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6" name="Google Shape;13586;p50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7" name="Google Shape;13587;p50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8" name="Google Shape;13588;p50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89" name="Google Shape;13589;p50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0" name="Google Shape;13590;p50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1" name="Google Shape;13591;p50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2" name="Google Shape;13592;p50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3" name="Google Shape;13593;p50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4" name="Google Shape;13594;p50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595" name="Google Shape;13595;p50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596" name="Google Shape;13596;p50"/>
          <p:cNvSpPr txBox="1"/>
          <p:nvPr>
            <p:ph type="title"/>
          </p:nvPr>
        </p:nvSpPr>
        <p:spPr>
          <a:xfrm>
            <a:off x="635575" y="540000"/>
            <a:ext cx="7872900" cy="477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3597" name="Google Shape;13597;p50"/>
          <p:cNvSpPr txBox="1"/>
          <p:nvPr>
            <p:ph idx="1" type="subTitle"/>
          </p:nvPr>
        </p:nvSpPr>
        <p:spPr>
          <a:xfrm>
            <a:off x="4880475" y="15738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598" name="Google Shape;13598;p50"/>
          <p:cNvSpPr txBox="1"/>
          <p:nvPr>
            <p:ph idx="2" type="subTitle"/>
          </p:nvPr>
        </p:nvSpPr>
        <p:spPr>
          <a:xfrm>
            <a:off x="4880475" y="18924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599" name="Google Shape;13599;p50"/>
          <p:cNvSpPr txBox="1"/>
          <p:nvPr>
            <p:ph idx="3" type="subTitle"/>
          </p:nvPr>
        </p:nvSpPr>
        <p:spPr>
          <a:xfrm>
            <a:off x="6191100" y="27803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00" name="Google Shape;13600;p50"/>
          <p:cNvSpPr txBox="1"/>
          <p:nvPr>
            <p:ph idx="4" type="subTitle"/>
          </p:nvPr>
        </p:nvSpPr>
        <p:spPr>
          <a:xfrm>
            <a:off x="6191100" y="31046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01" name="Google Shape;13601;p50"/>
          <p:cNvSpPr txBox="1"/>
          <p:nvPr>
            <p:ph idx="5" type="subTitle"/>
          </p:nvPr>
        </p:nvSpPr>
        <p:spPr>
          <a:xfrm>
            <a:off x="948600" y="27803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02" name="Google Shape;13602;p50"/>
          <p:cNvSpPr txBox="1"/>
          <p:nvPr>
            <p:ph idx="6" type="subTitle"/>
          </p:nvPr>
        </p:nvSpPr>
        <p:spPr>
          <a:xfrm>
            <a:off x="948600" y="31046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03" name="Google Shape;13603;p50"/>
          <p:cNvSpPr txBox="1"/>
          <p:nvPr>
            <p:ph idx="7" type="subTitle"/>
          </p:nvPr>
        </p:nvSpPr>
        <p:spPr>
          <a:xfrm>
            <a:off x="2259225" y="15738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04" name="Google Shape;13604;p50"/>
          <p:cNvSpPr txBox="1"/>
          <p:nvPr>
            <p:ph idx="8" type="subTitle"/>
          </p:nvPr>
        </p:nvSpPr>
        <p:spPr>
          <a:xfrm>
            <a:off x="2259225" y="18924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05" name="Google Shape;13605;p50"/>
          <p:cNvSpPr txBox="1"/>
          <p:nvPr>
            <p:ph idx="9" type="subTitle"/>
          </p:nvPr>
        </p:nvSpPr>
        <p:spPr>
          <a:xfrm>
            <a:off x="3569850" y="27803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06" name="Google Shape;13606;p50"/>
          <p:cNvSpPr txBox="1"/>
          <p:nvPr>
            <p:ph idx="13" type="subTitle"/>
          </p:nvPr>
        </p:nvSpPr>
        <p:spPr>
          <a:xfrm>
            <a:off x="3569850" y="3104683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" type="titleOnly">
  <p:cSld name="TITLE_ONLY">
    <p:bg>
      <p:bgPr>
        <a:solidFill>
          <a:schemeClr val="accent3"/>
        </a:solidFill>
      </p:bgPr>
    </p:bg>
    <p:spTree>
      <p:nvGrpSpPr>
        <p:cNvPr id="1642" name="Shape 16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3" name="Google Shape;1643;p6"/>
          <p:cNvSpPr txBox="1"/>
          <p:nvPr>
            <p:ph type="title"/>
          </p:nvPr>
        </p:nvSpPr>
        <p:spPr>
          <a:xfrm>
            <a:off x="2269650" y="2151750"/>
            <a:ext cx="46047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and four columns 2">
  <p:cSld name="CUSTOM_1_1_1_1">
    <p:bg>
      <p:bgPr>
        <a:solidFill>
          <a:schemeClr val="accent2"/>
        </a:solidFill>
      </p:bgPr>
    </p:bg>
    <p:spTree>
      <p:nvGrpSpPr>
        <p:cNvPr id="13607" name="Shape 136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08" name="Google Shape;13608;p51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3609" name="Google Shape;13609;p51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0" name="Google Shape;13610;p51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1" name="Google Shape;13611;p51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2" name="Google Shape;13612;p51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3" name="Google Shape;13613;p51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4" name="Google Shape;13614;p51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5" name="Google Shape;13615;p51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6" name="Google Shape;13616;p51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7" name="Google Shape;13617;p51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8" name="Google Shape;13618;p51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19" name="Google Shape;13619;p51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0" name="Google Shape;13620;p51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1" name="Google Shape;13621;p51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2" name="Google Shape;13622;p51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23" name="Google Shape;13623;p51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24" name="Google Shape;13624;p51"/>
          <p:cNvSpPr txBox="1"/>
          <p:nvPr>
            <p:ph idx="1" type="subTitle"/>
          </p:nvPr>
        </p:nvSpPr>
        <p:spPr>
          <a:xfrm>
            <a:off x="5534900" y="2095900"/>
            <a:ext cx="2004300" cy="4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25" name="Google Shape;13625;p51"/>
          <p:cNvSpPr txBox="1"/>
          <p:nvPr>
            <p:ph idx="2" type="subTitle"/>
          </p:nvPr>
        </p:nvSpPr>
        <p:spPr>
          <a:xfrm>
            <a:off x="5534900" y="2425826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26" name="Google Shape;13626;p51"/>
          <p:cNvSpPr txBox="1"/>
          <p:nvPr>
            <p:ph idx="3" type="subTitle"/>
          </p:nvPr>
        </p:nvSpPr>
        <p:spPr>
          <a:xfrm>
            <a:off x="5534900" y="3308127"/>
            <a:ext cx="2004300" cy="4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27" name="Google Shape;13627;p51"/>
          <p:cNvSpPr txBox="1"/>
          <p:nvPr>
            <p:ph idx="4" type="subTitle"/>
          </p:nvPr>
        </p:nvSpPr>
        <p:spPr>
          <a:xfrm>
            <a:off x="5534900" y="3632368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28" name="Google Shape;13628;p51"/>
          <p:cNvSpPr txBox="1"/>
          <p:nvPr>
            <p:ph idx="5" type="subTitle"/>
          </p:nvPr>
        </p:nvSpPr>
        <p:spPr>
          <a:xfrm>
            <a:off x="1593275" y="2095900"/>
            <a:ext cx="2004300" cy="4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29" name="Google Shape;13629;p51"/>
          <p:cNvSpPr txBox="1"/>
          <p:nvPr>
            <p:ph idx="6" type="subTitle"/>
          </p:nvPr>
        </p:nvSpPr>
        <p:spPr>
          <a:xfrm>
            <a:off x="1593275" y="2425826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30" name="Google Shape;13630;p51"/>
          <p:cNvSpPr txBox="1"/>
          <p:nvPr>
            <p:ph idx="7" type="subTitle"/>
          </p:nvPr>
        </p:nvSpPr>
        <p:spPr>
          <a:xfrm>
            <a:off x="1593275" y="3308127"/>
            <a:ext cx="2004300" cy="430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defRPr>
            </a:lvl9pPr>
          </a:lstStyle>
          <a:p/>
        </p:txBody>
      </p:sp>
      <p:sp>
        <p:nvSpPr>
          <p:cNvPr id="13631" name="Google Shape;13631;p51"/>
          <p:cNvSpPr txBox="1"/>
          <p:nvPr>
            <p:ph idx="8" type="subTitle"/>
          </p:nvPr>
        </p:nvSpPr>
        <p:spPr>
          <a:xfrm>
            <a:off x="1593275" y="3632368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  <p:sp>
        <p:nvSpPr>
          <p:cNvPr id="13632" name="Google Shape;13632;p51"/>
          <p:cNvSpPr txBox="1"/>
          <p:nvPr>
            <p:ph type="title"/>
          </p:nvPr>
        </p:nvSpPr>
        <p:spPr>
          <a:xfrm>
            <a:off x="1470600" y="523006"/>
            <a:ext cx="6202800" cy="99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>
  <p:cSld name="CUSTOM_22">
    <p:spTree>
      <p:nvGrpSpPr>
        <p:cNvPr id="13633" name="Shape 136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34" name="Google Shape;13634;p52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3635" name="Google Shape;13635;p52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6" name="Google Shape;13636;p52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7" name="Google Shape;13637;p52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8" name="Google Shape;13638;p52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39" name="Google Shape;13639;p52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0" name="Google Shape;13640;p52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1" name="Google Shape;13641;p52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2" name="Google Shape;13642;p52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3" name="Google Shape;13643;p52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4" name="Google Shape;13644;p52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5" name="Google Shape;13645;p52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6" name="Google Shape;13646;p52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7" name="Google Shape;13647;p52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8" name="Google Shape;13648;p52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49" name="Google Shape;13649;p52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3650" name="Google Shape;13650;p52"/>
          <p:cNvSpPr txBox="1"/>
          <p:nvPr>
            <p:ph idx="1" type="body"/>
          </p:nvPr>
        </p:nvSpPr>
        <p:spPr>
          <a:xfrm>
            <a:off x="3226375" y="2748099"/>
            <a:ext cx="2709000" cy="41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1pPr>
            <a:lvl2pPr indent="-330200" lvl="1" marL="9144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2pPr>
            <a:lvl3pPr indent="-330200" lvl="2" marL="13716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3pPr>
            <a:lvl4pPr indent="-330200" lvl="3" marL="18288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4pPr>
            <a:lvl5pPr indent="-330200" lvl="4" marL="22860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5pPr>
            <a:lvl6pPr indent="-330200" lvl="5" marL="2743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6pPr>
            <a:lvl7pPr indent="-330200" lvl="6" marL="32004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7pPr>
            <a:lvl8pPr indent="-330200" lvl="7" marL="36576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8pPr>
            <a:lvl9pPr indent="-330200" lvl="8" marL="41148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9pPr>
          </a:lstStyle>
          <a:p/>
        </p:txBody>
      </p:sp>
      <p:sp>
        <p:nvSpPr>
          <p:cNvPr id="13651" name="Google Shape;13651;p52"/>
          <p:cNvSpPr txBox="1"/>
          <p:nvPr>
            <p:ph type="title"/>
          </p:nvPr>
        </p:nvSpPr>
        <p:spPr>
          <a:xfrm>
            <a:off x="1919400" y="1366875"/>
            <a:ext cx="5305500" cy="1507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2200">
                <a:solidFill>
                  <a:schemeClr val="accent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 1">
  <p:cSld name="CUSTOM_23">
    <p:bg>
      <p:bgPr>
        <a:solidFill>
          <a:schemeClr val="accent1"/>
        </a:solidFill>
      </p:bgPr>
    </p:bg>
    <p:spTree>
      <p:nvGrpSpPr>
        <p:cNvPr id="13652" name="Shape 136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53" name="Google Shape;13653;p53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3654" name="Google Shape;13654;p53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3655" name="Google Shape;13655;p53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3656" name="Google Shape;13656;p53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7" name="Google Shape;13657;p53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8" name="Google Shape;13658;p53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59" name="Google Shape;13659;p53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0" name="Google Shape;13660;p53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1" name="Google Shape;13661;p53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2" name="Google Shape;13662;p53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3" name="Google Shape;13663;p53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4" name="Google Shape;13664;p53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5" name="Google Shape;13665;p53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6" name="Google Shape;13666;p53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3667" name="Google Shape;13667;p53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3668" name="Google Shape;13668;p53"/>
          <p:cNvSpPr txBox="1"/>
          <p:nvPr>
            <p:ph idx="1" type="body"/>
          </p:nvPr>
        </p:nvSpPr>
        <p:spPr>
          <a:xfrm>
            <a:off x="2284280" y="3516999"/>
            <a:ext cx="2709000" cy="418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1pPr>
            <a:lvl2pPr indent="-330200" lvl="1" marL="9144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2pPr>
            <a:lvl3pPr indent="-330200" lvl="2" marL="13716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3pPr>
            <a:lvl4pPr indent="-330200" lvl="3" marL="18288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4pPr>
            <a:lvl5pPr indent="-330200" lvl="4" marL="22860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5pPr>
            <a:lvl6pPr indent="-330200" lvl="5" marL="27432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6pPr>
            <a:lvl7pPr indent="-330200" lvl="6" marL="32004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●"/>
              <a:defRPr b="1" sz="1800"/>
            </a:lvl7pPr>
            <a:lvl8pPr indent="-330200" lvl="7" marL="36576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○"/>
              <a:defRPr b="1" sz="1800"/>
            </a:lvl8pPr>
            <a:lvl9pPr indent="-330200" lvl="8" marL="411480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Char char="■"/>
              <a:defRPr b="1" sz="1800"/>
            </a:lvl9pPr>
          </a:lstStyle>
          <a:p/>
        </p:txBody>
      </p:sp>
      <p:sp>
        <p:nvSpPr>
          <p:cNvPr id="13669" name="Google Shape;13669;p53"/>
          <p:cNvSpPr txBox="1"/>
          <p:nvPr>
            <p:ph type="title"/>
          </p:nvPr>
        </p:nvSpPr>
        <p:spPr>
          <a:xfrm>
            <a:off x="1388780" y="1642425"/>
            <a:ext cx="4500000" cy="1819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None/>
              <a:defRPr sz="2200"/>
            </a:lvl1pPr>
            <a:lvl2pPr lvl="1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None/>
              <a:defRPr sz="2200"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/>
        </p:txBody>
      </p:sp>
    </p:spTree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hanks">
  <p:cSld name="CUSTOM_4">
    <p:bg>
      <p:bgPr>
        <a:solidFill>
          <a:schemeClr val="accent3"/>
        </a:solidFill>
      </p:bgPr>
    </p:bg>
    <p:spTree>
      <p:nvGrpSpPr>
        <p:cNvPr id="13670" name="Shape 13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671" name="Google Shape;13671;p54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3672" name="Google Shape;13672;p54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3" name="Google Shape;13673;p54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4" name="Google Shape;13674;p54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5" name="Google Shape;13675;p54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6" name="Google Shape;13676;p54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7" name="Google Shape;13677;p54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8" name="Google Shape;13678;p54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79" name="Google Shape;13679;p54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0" name="Google Shape;13680;p54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1" name="Google Shape;13681;p54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2" name="Google Shape;13682;p54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3" name="Google Shape;13683;p54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4" name="Google Shape;13684;p54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5" name="Google Shape;13685;p54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6" name="Google Shape;13686;p54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7" name="Google Shape;13687;p54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8" name="Google Shape;13688;p54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89" name="Google Shape;13689;p54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0" name="Google Shape;13690;p54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1" name="Google Shape;13691;p54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2" name="Google Shape;13692;p54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3" name="Google Shape;13693;p54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4" name="Google Shape;13694;p54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5" name="Google Shape;13695;p54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6" name="Google Shape;13696;p54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7" name="Google Shape;13697;p54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8" name="Google Shape;13698;p54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699" name="Google Shape;13699;p54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0" name="Google Shape;13700;p54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1" name="Google Shape;13701;p54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2" name="Google Shape;13702;p54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3" name="Google Shape;13703;p54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4" name="Google Shape;13704;p54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5" name="Google Shape;13705;p54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6" name="Google Shape;13706;p54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7" name="Google Shape;13707;p54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8" name="Google Shape;13708;p54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09" name="Google Shape;13709;p54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0" name="Google Shape;13710;p54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1" name="Google Shape;13711;p54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2" name="Google Shape;13712;p54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3" name="Google Shape;13713;p54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4" name="Google Shape;13714;p54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5" name="Google Shape;13715;p54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6" name="Google Shape;13716;p54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7" name="Google Shape;13717;p54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8" name="Google Shape;13718;p54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19" name="Google Shape;13719;p54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0" name="Google Shape;13720;p54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1" name="Google Shape;13721;p54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2" name="Google Shape;13722;p54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3" name="Google Shape;13723;p54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4" name="Google Shape;13724;p54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5" name="Google Shape;13725;p54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6" name="Google Shape;13726;p54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7" name="Google Shape;13727;p54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8" name="Google Shape;13728;p54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29" name="Google Shape;13729;p54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0" name="Google Shape;13730;p54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1" name="Google Shape;13731;p54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2" name="Google Shape;13732;p54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3" name="Google Shape;13733;p54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4" name="Google Shape;13734;p54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5" name="Google Shape;13735;p54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6" name="Google Shape;13736;p54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7" name="Google Shape;13737;p54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8" name="Google Shape;13738;p54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39" name="Google Shape;13739;p54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0" name="Google Shape;13740;p54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1" name="Google Shape;13741;p54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2" name="Google Shape;13742;p54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3" name="Google Shape;13743;p54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4" name="Google Shape;13744;p54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5" name="Google Shape;13745;p54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6" name="Google Shape;13746;p54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7" name="Google Shape;13747;p54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8" name="Google Shape;13748;p54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49" name="Google Shape;13749;p54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0" name="Google Shape;13750;p54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1" name="Google Shape;13751;p54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2" name="Google Shape;13752;p54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3" name="Google Shape;13753;p54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4" name="Google Shape;13754;p54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5" name="Google Shape;13755;p54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6" name="Google Shape;13756;p54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7" name="Google Shape;13757;p54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8" name="Google Shape;13758;p54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59" name="Google Shape;13759;p54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0" name="Google Shape;13760;p54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1" name="Google Shape;13761;p54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2" name="Google Shape;13762;p54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3" name="Google Shape;13763;p54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4" name="Google Shape;13764;p54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5" name="Google Shape;13765;p54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6" name="Google Shape;13766;p54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7" name="Google Shape;13767;p54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8" name="Google Shape;13768;p54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69" name="Google Shape;13769;p54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0" name="Google Shape;13770;p54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1" name="Google Shape;13771;p54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2" name="Google Shape;13772;p54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3" name="Google Shape;13773;p54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4" name="Google Shape;13774;p54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5" name="Google Shape;13775;p54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6" name="Google Shape;13776;p54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7" name="Google Shape;13777;p54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8" name="Google Shape;13778;p54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79" name="Google Shape;13779;p54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0" name="Google Shape;13780;p54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1" name="Google Shape;13781;p54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2" name="Google Shape;13782;p54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3" name="Google Shape;13783;p54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4" name="Google Shape;13784;p54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5" name="Google Shape;13785;p54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6" name="Google Shape;13786;p54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7" name="Google Shape;13787;p54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8" name="Google Shape;13788;p54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89" name="Google Shape;13789;p54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0" name="Google Shape;13790;p54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1" name="Google Shape;13791;p54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2" name="Google Shape;13792;p54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3" name="Google Shape;13793;p54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4" name="Google Shape;13794;p54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5" name="Google Shape;13795;p54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6" name="Google Shape;13796;p54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7" name="Google Shape;13797;p54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8" name="Google Shape;13798;p54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799" name="Google Shape;13799;p54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0" name="Google Shape;13800;p54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1" name="Google Shape;13801;p54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2" name="Google Shape;13802;p54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3" name="Google Shape;13803;p54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4" name="Google Shape;13804;p54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5" name="Google Shape;13805;p54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6" name="Google Shape;13806;p54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7" name="Google Shape;13807;p54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8" name="Google Shape;13808;p54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09" name="Google Shape;13809;p54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0" name="Google Shape;13810;p54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1" name="Google Shape;13811;p54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2" name="Google Shape;13812;p54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3" name="Google Shape;13813;p54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4" name="Google Shape;13814;p54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5" name="Google Shape;13815;p54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6" name="Google Shape;13816;p54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7" name="Google Shape;13817;p54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8" name="Google Shape;13818;p54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19" name="Google Shape;13819;p54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0" name="Google Shape;13820;p54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1" name="Google Shape;13821;p54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2" name="Google Shape;13822;p54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3" name="Google Shape;13823;p54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4" name="Google Shape;13824;p54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5" name="Google Shape;13825;p54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6" name="Google Shape;13826;p54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7" name="Google Shape;13827;p54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8" name="Google Shape;13828;p54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29" name="Google Shape;13829;p54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0" name="Google Shape;13830;p54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1" name="Google Shape;13831;p54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2" name="Google Shape;13832;p54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3" name="Google Shape;13833;p54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4" name="Google Shape;13834;p54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5" name="Google Shape;13835;p54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6" name="Google Shape;13836;p54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7" name="Google Shape;13837;p54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8" name="Google Shape;13838;p54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39" name="Google Shape;13839;p54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0" name="Google Shape;13840;p54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1" name="Google Shape;13841;p54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2" name="Google Shape;13842;p54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3" name="Google Shape;13843;p54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4" name="Google Shape;13844;p54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5" name="Google Shape;13845;p54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6" name="Google Shape;13846;p54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7" name="Google Shape;13847;p54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8" name="Google Shape;13848;p54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49" name="Google Shape;13849;p54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0" name="Google Shape;13850;p54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1" name="Google Shape;13851;p54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2" name="Google Shape;13852;p54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3" name="Google Shape;13853;p54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4" name="Google Shape;13854;p54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5" name="Google Shape;13855;p54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6" name="Google Shape;13856;p54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7" name="Google Shape;13857;p54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8" name="Google Shape;13858;p54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59" name="Google Shape;13859;p54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0" name="Google Shape;13860;p54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1" name="Google Shape;13861;p54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2" name="Google Shape;13862;p54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3" name="Google Shape;13863;p54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4" name="Google Shape;13864;p54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5" name="Google Shape;13865;p54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6" name="Google Shape;13866;p54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7" name="Google Shape;13867;p54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8" name="Google Shape;13868;p54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69" name="Google Shape;13869;p54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0" name="Google Shape;13870;p54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1" name="Google Shape;13871;p54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2" name="Google Shape;13872;p54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3" name="Google Shape;13873;p54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4" name="Google Shape;13874;p54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5" name="Google Shape;13875;p54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6" name="Google Shape;13876;p54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7" name="Google Shape;13877;p54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8" name="Google Shape;13878;p54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79" name="Google Shape;13879;p54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0" name="Google Shape;13880;p54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1" name="Google Shape;13881;p54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2" name="Google Shape;13882;p54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3" name="Google Shape;13883;p54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4" name="Google Shape;13884;p54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5" name="Google Shape;13885;p54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6" name="Google Shape;13886;p54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7" name="Google Shape;13887;p54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8" name="Google Shape;13888;p54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89" name="Google Shape;13889;p54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0" name="Google Shape;13890;p54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1" name="Google Shape;13891;p54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2" name="Google Shape;13892;p54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3" name="Google Shape;13893;p54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4" name="Google Shape;13894;p54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5" name="Google Shape;13895;p54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6" name="Google Shape;13896;p54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7" name="Google Shape;13897;p54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8" name="Google Shape;13898;p54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899" name="Google Shape;13899;p54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0" name="Google Shape;13900;p54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1" name="Google Shape;13901;p54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2" name="Google Shape;13902;p54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3" name="Google Shape;13903;p54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4" name="Google Shape;13904;p54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5" name="Google Shape;13905;p54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6" name="Google Shape;13906;p54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7" name="Google Shape;13907;p54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8" name="Google Shape;13908;p54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09" name="Google Shape;13909;p54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0" name="Google Shape;13910;p54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1" name="Google Shape;13911;p54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2" name="Google Shape;13912;p54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3" name="Google Shape;13913;p54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4" name="Google Shape;13914;p54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5" name="Google Shape;13915;p54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6" name="Google Shape;13916;p54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7" name="Google Shape;13917;p54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8" name="Google Shape;13918;p54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19" name="Google Shape;13919;p54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0" name="Google Shape;13920;p54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1" name="Google Shape;13921;p54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2" name="Google Shape;13922;p54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3" name="Google Shape;13923;p54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4" name="Google Shape;13924;p54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5" name="Google Shape;13925;p54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6" name="Google Shape;13926;p54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7" name="Google Shape;13927;p54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8" name="Google Shape;13928;p54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29" name="Google Shape;13929;p54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0" name="Google Shape;13930;p54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1" name="Google Shape;13931;p54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2" name="Google Shape;13932;p54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3" name="Google Shape;13933;p54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4" name="Google Shape;13934;p54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5" name="Google Shape;13935;p54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6" name="Google Shape;13936;p54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7" name="Google Shape;13937;p54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8" name="Google Shape;13938;p54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39" name="Google Shape;13939;p54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0" name="Google Shape;13940;p54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1" name="Google Shape;13941;p54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2" name="Google Shape;13942;p54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3" name="Google Shape;13943;p54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4" name="Google Shape;13944;p54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5" name="Google Shape;13945;p54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6" name="Google Shape;13946;p54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7" name="Google Shape;13947;p54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8" name="Google Shape;13948;p54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49" name="Google Shape;13949;p54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0" name="Google Shape;13950;p54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1" name="Google Shape;13951;p54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2" name="Google Shape;13952;p54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3" name="Google Shape;13953;p54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4" name="Google Shape;13954;p54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5" name="Google Shape;13955;p54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6" name="Google Shape;13956;p54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7" name="Google Shape;13957;p54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8" name="Google Shape;13958;p54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59" name="Google Shape;13959;p54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0" name="Google Shape;13960;p54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1" name="Google Shape;13961;p54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2" name="Google Shape;13962;p54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3" name="Google Shape;13963;p54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4" name="Google Shape;13964;p54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5" name="Google Shape;13965;p54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6" name="Google Shape;13966;p54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7" name="Google Shape;13967;p54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8" name="Google Shape;13968;p54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69" name="Google Shape;13969;p54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0" name="Google Shape;13970;p54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1" name="Google Shape;13971;p54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2" name="Google Shape;13972;p54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3" name="Google Shape;13973;p54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4" name="Google Shape;13974;p54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5" name="Google Shape;13975;p54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6" name="Google Shape;13976;p54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7" name="Google Shape;13977;p54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8" name="Google Shape;13978;p54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79" name="Google Shape;13979;p54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0" name="Google Shape;13980;p54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1" name="Google Shape;13981;p54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2" name="Google Shape;13982;p54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3" name="Google Shape;13983;p54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4" name="Google Shape;13984;p54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5" name="Google Shape;13985;p54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6" name="Google Shape;13986;p54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7" name="Google Shape;13987;p54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8" name="Google Shape;13988;p54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89" name="Google Shape;13989;p54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0" name="Google Shape;13990;p54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1" name="Google Shape;13991;p54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2" name="Google Shape;13992;p54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3" name="Google Shape;13993;p54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4" name="Google Shape;13994;p54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5" name="Google Shape;13995;p54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6" name="Google Shape;13996;p54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7" name="Google Shape;13997;p54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8" name="Google Shape;13998;p54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3999" name="Google Shape;13999;p54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0" name="Google Shape;14000;p54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1" name="Google Shape;14001;p54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2" name="Google Shape;14002;p54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3" name="Google Shape;14003;p54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4" name="Google Shape;14004;p54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5" name="Google Shape;14005;p54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6" name="Google Shape;14006;p54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7" name="Google Shape;14007;p54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8" name="Google Shape;14008;p54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09" name="Google Shape;14009;p54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0" name="Google Shape;14010;p54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1" name="Google Shape;14011;p54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2" name="Google Shape;14012;p54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3" name="Google Shape;14013;p54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4" name="Google Shape;14014;p54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5" name="Google Shape;14015;p54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6" name="Google Shape;14016;p54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7" name="Google Shape;14017;p54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8" name="Google Shape;14018;p54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19" name="Google Shape;14019;p54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0" name="Google Shape;14020;p54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1" name="Google Shape;14021;p54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2" name="Google Shape;14022;p54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3" name="Google Shape;14023;p54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4" name="Google Shape;14024;p54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5" name="Google Shape;14025;p54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6" name="Google Shape;14026;p54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7" name="Google Shape;14027;p54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8" name="Google Shape;14028;p54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29" name="Google Shape;14029;p54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0" name="Google Shape;14030;p54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1" name="Google Shape;14031;p54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2" name="Google Shape;14032;p54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3" name="Google Shape;14033;p54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4" name="Google Shape;14034;p54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5" name="Google Shape;14035;p54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6" name="Google Shape;14036;p54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7" name="Google Shape;14037;p54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8" name="Google Shape;14038;p54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39" name="Google Shape;14039;p54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0" name="Google Shape;14040;p54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1" name="Google Shape;14041;p54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2" name="Google Shape;14042;p54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3" name="Google Shape;14043;p54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4" name="Google Shape;14044;p54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5" name="Google Shape;14045;p54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6" name="Google Shape;14046;p54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7" name="Google Shape;14047;p54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8" name="Google Shape;14048;p54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49" name="Google Shape;14049;p54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0" name="Google Shape;14050;p54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1" name="Google Shape;14051;p54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2" name="Google Shape;14052;p54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3" name="Google Shape;14053;p54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4" name="Google Shape;14054;p54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5" name="Google Shape;14055;p54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6" name="Google Shape;14056;p54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7" name="Google Shape;14057;p54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8" name="Google Shape;14058;p54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59" name="Google Shape;14059;p54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0" name="Google Shape;14060;p54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1" name="Google Shape;14061;p54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2" name="Google Shape;14062;p54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3" name="Google Shape;14063;p54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4" name="Google Shape;14064;p54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5" name="Google Shape;14065;p54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6" name="Google Shape;14066;p54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7" name="Google Shape;14067;p54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8" name="Google Shape;14068;p54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69" name="Google Shape;14069;p54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0" name="Google Shape;14070;p54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1" name="Google Shape;14071;p54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2" name="Google Shape;14072;p54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3" name="Google Shape;14073;p54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4" name="Google Shape;14074;p54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5" name="Google Shape;14075;p54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6" name="Google Shape;14076;p54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7" name="Google Shape;14077;p54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8" name="Google Shape;14078;p54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79" name="Google Shape;14079;p54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0" name="Google Shape;14080;p54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1" name="Google Shape;14081;p54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2" name="Google Shape;14082;p54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3" name="Google Shape;14083;p54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4" name="Google Shape;14084;p54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5" name="Google Shape;14085;p54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6" name="Google Shape;14086;p54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7" name="Google Shape;14087;p54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8" name="Google Shape;14088;p54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89" name="Google Shape;14089;p54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0" name="Google Shape;14090;p54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1" name="Google Shape;14091;p54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2" name="Google Shape;14092;p54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3" name="Google Shape;14093;p54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4" name="Google Shape;14094;p54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5" name="Google Shape;14095;p54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6" name="Google Shape;14096;p54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7" name="Google Shape;14097;p54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8" name="Google Shape;14098;p54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099" name="Google Shape;14099;p54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0" name="Google Shape;14100;p54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1" name="Google Shape;14101;p54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2" name="Google Shape;14102;p54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3" name="Google Shape;14103;p54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4" name="Google Shape;14104;p54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5" name="Google Shape;14105;p54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6" name="Google Shape;14106;p54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7" name="Google Shape;14107;p54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8" name="Google Shape;14108;p54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09" name="Google Shape;14109;p54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0" name="Google Shape;14110;p54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1" name="Google Shape;14111;p54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2" name="Google Shape;14112;p54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3" name="Google Shape;14113;p54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4" name="Google Shape;14114;p54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5" name="Google Shape;14115;p54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6" name="Google Shape;14116;p54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7" name="Google Shape;14117;p54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8" name="Google Shape;14118;p54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19" name="Google Shape;14119;p54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0" name="Google Shape;14120;p54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1" name="Google Shape;14121;p54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2" name="Google Shape;14122;p54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3" name="Google Shape;14123;p54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4" name="Google Shape;14124;p54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5" name="Google Shape;14125;p54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6" name="Google Shape;14126;p54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7" name="Google Shape;14127;p54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8" name="Google Shape;14128;p54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29" name="Google Shape;14129;p54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0" name="Google Shape;14130;p54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1" name="Google Shape;14131;p54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2" name="Google Shape;14132;p54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3" name="Google Shape;14133;p54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4" name="Google Shape;14134;p54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5" name="Google Shape;14135;p54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6" name="Google Shape;14136;p54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7" name="Google Shape;14137;p54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8" name="Google Shape;14138;p54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39" name="Google Shape;14139;p54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0" name="Google Shape;14140;p54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1" name="Google Shape;14141;p54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2" name="Google Shape;14142;p54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3" name="Google Shape;14143;p54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4" name="Google Shape;14144;p54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5" name="Google Shape;14145;p54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6" name="Google Shape;14146;p54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7" name="Google Shape;14147;p54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8" name="Google Shape;14148;p54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49" name="Google Shape;14149;p54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0" name="Google Shape;14150;p54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1" name="Google Shape;14151;p54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2" name="Google Shape;14152;p54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3" name="Google Shape;14153;p54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4" name="Google Shape;14154;p54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5" name="Google Shape;14155;p54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6" name="Google Shape;14156;p54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7" name="Google Shape;14157;p54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8" name="Google Shape;14158;p54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59" name="Google Shape;14159;p54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0" name="Google Shape;14160;p54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1" name="Google Shape;14161;p54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2" name="Google Shape;14162;p54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3" name="Google Shape;14163;p54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4" name="Google Shape;14164;p54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5" name="Google Shape;14165;p54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6" name="Google Shape;14166;p54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7" name="Google Shape;14167;p54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8" name="Google Shape;14168;p54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69" name="Google Shape;14169;p54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0" name="Google Shape;14170;p54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1" name="Google Shape;14171;p54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2" name="Google Shape;14172;p54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3" name="Google Shape;14173;p54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4" name="Google Shape;14174;p54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5" name="Google Shape;14175;p54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6" name="Google Shape;14176;p54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7" name="Google Shape;14177;p54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8" name="Google Shape;14178;p54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79" name="Google Shape;14179;p54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0" name="Google Shape;14180;p54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1" name="Google Shape;14181;p54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2" name="Google Shape;14182;p54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3" name="Google Shape;14183;p54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4" name="Google Shape;14184;p54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5" name="Google Shape;14185;p54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6" name="Google Shape;14186;p54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7" name="Google Shape;14187;p54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8" name="Google Shape;14188;p54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89" name="Google Shape;14189;p54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0" name="Google Shape;14190;p54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1" name="Google Shape;14191;p54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2" name="Google Shape;14192;p54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3" name="Google Shape;14193;p54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4" name="Google Shape;14194;p54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5" name="Google Shape;14195;p54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6" name="Google Shape;14196;p54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7" name="Google Shape;14197;p54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8" name="Google Shape;14198;p54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199" name="Google Shape;14199;p54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0" name="Google Shape;14200;p54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1" name="Google Shape;14201;p54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2" name="Google Shape;14202;p54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3" name="Google Shape;14203;p54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4" name="Google Shape;14204;p54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5" name="Google Shape;14205;p54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6" name="Google Shape;14206;p54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7" name="Google Shape;14207;p54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8" name="Google Shape;14208;p54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09" name="Google Shape;14209;p54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0" name="Google Shape;14210;p54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1" name="Google Shape;14211;p54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2" name="Google Shape;14212;p54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3" name="Google Shape;14213;p54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4" name="Google Shape;14214;p54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5" name="Google Shape;14215;p54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6" name="Google Shape;14216;p54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7" name="Google Shape;14217;p54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8" name="Google Shape;14218;p54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19" name="Google Shape;14219;p54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0" name="Google Shape;14220;p54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1" name="Google Shape;14221;p54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2" name="Google Shape;14222;p54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3" name="Google Shape;14223;p54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4" name="Google Shape;14224;p54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5" name="Google Shape;14225;p54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6" name="Google Shape;14226;p54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7" name="Google Shape;14227;p54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8" name="Google Shape;14228;p54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29" name="Google Shape;14229;p54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0" name="Google Shape;14230;p54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1" name="Google Shape;14231;p54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2" name="Google Shape;14232;p54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3" name="Google Shape;14233;p54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4" name="Google Shape;14234;p54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5" name="Google Shape;14235;p54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6" name="Google Shape;14236;p54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7" name="Google Shape;14237;p54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8" name="Google Shape;14238;p54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39" name="Google Shape;14239;p54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0" name="Google Shape;14240;p54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1" name="Google Shape;14241;p54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2" name="Google Shape;14242;p54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3" name="Google Shape;14243;p54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4" name="Google Shape;14244;p54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5" name="Google Shape;14245;p54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6" name="Google Shape;14246;p54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7" name="Google Shape;14247;p54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8" name="Google Shape;14248;p54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49" name="Google Shape;14249;p54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0" name="Google Shape;14250;p54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1" name="Google Shape;14251;p54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2" name="Google Shape;14252;p54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3" name="Google Shape;14253;p54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4" name="Google Shape;14254;p54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5" name="Google Shape;14255;p54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6" name="Google Shape;14256;p54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7" name="Google Shape;14257;p54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8" name="Google Shape;14258;p54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59" name="Google Shape;14259;p54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0" name="Google Shape;14260;p54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1" name="Google Shape;14261;p54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2" name="Google Shape;14262;p54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3" name="Google Shape;14263;p54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4" name="Google Shape;14264;p54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5" name="Google Shape;14265;p54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6" name="Google Shape;14266;p54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7" name="Google Shape;14267;p54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8" name="Google Shape;14268;p54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69" name="Google Shape;14269;p54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0" name="Google Shape;14270;p54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1" name="Google Shape;14271;p54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2" name="Google Shape;14272;p54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3" name="Google Shape;14273;p54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4" name="Google Shape;14274;p54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5" name="Google Shape;14275;p54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6" name="Google Shape;14276;p54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7" name="Google Shape;14277;p54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8" name="Google Shape;14278;p54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79" name="Google Shape;14279;p54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0" name="Google Shape;14280;p54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1" name="Google Shape;14281;p54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2" name="Google Shape;14282;p54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3" name="Google Shape;14283;p54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4" name="Google Shape;14284;p54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5" name="Google Shape;14285;p54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6" name="Google Shape;14286;p54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7" name="Google Shape;14287;p54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8" name="Google Shape;14288;p54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89" name="Google Shape;14289;p54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0" name="Google Shape;14290;p54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1" name="Google Shape;14291;p54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2" name="Google Shape;14292;p54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3" name="Google Shape;14293;p54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4" name="Google Shape;14294;p54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5" name="Google Shape;14295;p54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6" name="Google Shape;14296;p54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7" name="Google Shape;14297;p54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8" name="Google Shape;14298;p54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299" name="Google Shape;14299;p54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0" name="Google Shape;14300;p54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1" name="Google Shape;14301;p54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2" name="Google Shape;14302;p54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3" name="Google Shape;14303;p54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4" name="Google Shape;14304;p54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5" name="Google Shape;14305;p54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6" name="Google Shape;14306;p54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7" name="Google Shape;14307;p54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8" name="Google Shape;14308;p54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09" name="Google Shape;14309;p54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0" name="Google Shape;14310;p54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1" name="Google Shape;14311;p54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2" name="Google Shape;14312;p54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3" name="Google Shape;14313;p54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4" name="Google Shape;14314;p54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5" name="Google Shape;14315;p54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6" name="Google Shape;14316;p54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7" name="Google Shape;14317;p54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8" name="Google Shape;14318;p54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19" name="Google Shape;14319;p54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0" name="Google Shape;14320;p54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1" name="Google Shape;14321;p54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2" name="Google Shape;14322;p54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3" name="Google Shape;14323;p54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4" name="Google Shape;14324;p54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5" name="Google Shape;14325;p54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6" name="Google Shape;14326;p54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7" name="Google Shape;14327;p54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8" name="Google Shape;14328;p54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29" name="Google Shape;14329;p54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0" name="Google Shape;14330;p54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1" name="Google Shape;14331;p54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2" name="Google Shape;14332;p54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3" name="Google Shape;14333;p54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4" name="Google Shape;14334;p54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5" name="Google Shape;14335;p54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6" name="Google Shape;14336;p54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7" name="Google Shape;14337;p54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8" name="Google Shape;14338;p54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39" name="Google Shape;14339;p54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0" name="Google Shape;14340;p54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1" name="Google Shape;14341;p54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2" name="Google Shape;14342;p54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3" name="Google Shape;14343;p54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4" name="Google Shape;14344;p54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5" name="Google Shape;14345;p54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6" name="Google Shape;14346;p54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7" name="Google Shape;14347;p54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8" name="Google Shape;14348;p54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49" name="Google Shape;14349;p54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0" name="Google Shape;14350;p54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1" name="Google Shape;14351;p54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2" name="Google Shape;14352;p54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3" name="Google Shape;14353;p54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4" name="Google Shape;14354;p54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5" name="Google Shape;14355;p54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6" name="Google Shape;14356;p54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7" name="Google Shape;14357;p54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8" name="Google Shape;14358;p54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59" name="Google Shape;14359;p54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0" name="Google Shape;14360;p54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1" name="Google Shape;14361;p54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2" name="Google Shape;14362;p54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3" name="Google Shape;14363;p54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4" name="Google Shape;14364;p54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5" name="Google Shape;14365;p54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6" name="Google Shape;14366;p54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7" name="Google Shape;14367;p54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8" name="Google Shape;14368;p54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69" name="Google Shape;14369;p54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0" name="Google Shape;14370;p54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1" name="Google Shape;14371;p54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2" name="Google Shape;14372;p54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3" name="Google Shape;14373;p54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4" name="Google Shape;14374;p54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5" name="Google Shape;14375;p54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6" name="Google Shape;14376;p54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7" name="Google Shape;14377;p54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8" name="Google Shape;14378;p54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79" name="Google Shape;14379;p54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0" name="Google Shape;14380;p54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1" name="Google Shape;14381;p54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2" name="Google Shape;14382;p54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3" name="Google Shape;14383;p54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4" name="Google Shape;14384;p54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5" name="Google Shape;14385;p54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6" name="Google Shape;14386;p54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7" name="Google Shape;14387;p54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8" name="Google Shape;14388;p54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89" name="Google Shape;14389;p54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0" name="Google Shape;14390;p54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1" name="Google Shape;14391;p54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2" name="Google Shape;14392;p54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3" name="Google Shape;14393;p54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4" name="Google Shape;14394;p54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5" name="Google Shape;14395;p54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6" name="Google Shape;14396;p54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7" name="Google Shape;14397;p54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8" name="Google Shape;14398;p54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399" name="Google Shape;14399;p54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0" name="Google Shape;14400;p54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1" name="Google Shape;14401;p54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2" name="Google Shape;14402;p54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3" name="Google Shape;14403;p54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4" name="Google Shape;14404;p54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5" name="Google Shape;14405;p54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6" name="Google Shape;14406;p54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7" name="Google Shape;14407;p54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8" name="Google Shape;14408;p54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09" name="Google Shape;14409;p54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0" name="Google Shape;14410;p54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1" name="Google Shape;14411;p54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2" name="Google Shape;14412;p54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3" name="Google Shape;14413;p54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4" name="Google Shape;14414;p54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5" name="Google Shape;14415;p54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6" name="Google Shape;14416;p54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7" name="Google Shape;14417;p54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8" name="Google Shape;14418;p54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19" name="Google Shape;14419;p54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0" name="Google Shape;14420;p54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1" name="Google Shape;14421;p54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2" name="Google Shape;14422;p54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3" name="Google Shape;14423;p54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4" name="Google Shape;14424;p54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5" name="Google Shape;14425;p54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6" name="Google Shape;14426;p54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7" name="Google Shape;14427;p54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8" name="Google Shape;14428;p54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29" name="Google Shape;14429;p54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0" name="Google Shape;14430;p54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1" name="Google Shape;14431;p54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2" name="Google Shape;14432;p54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3" name="Google Shape;14433;p54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4" name="Google Shape;14434;p54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5" name="Google Shape;14435;p54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6" name="Google Shape;14436;p54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7" name="Google Shape;14437;p54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8" name="Google Shape;14438;p54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39" name="Google Shape;14439;p54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0" name="Google Shape;14440;p54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1" name="Google Shape;14441;p54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2" name="Google Shape;14442;p54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3" name="Google Shape;14443;p54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4" name="Google Shape;14444;p54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5" name="Google Shape;14445;p54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6" name="Google Shape;14446;p54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7" name="Google Shape;14447;p54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8" name="Google Shape;14448;p54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49" name="Google Shape;14449;p54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0" name="Google Shape;14450;p54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1" name="Google Shape;14451;p54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2" name="Google Shape;14452;p54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3" name="Google Shape;14453;p54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4" name="Google Shape;14454;p54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5" name="Google Shape;14455;p54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6" name="Google Shape;14456;p54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7" name="Google Shape;14457;p54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8" name="Google Shape;14458;p54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59" name="Google Shape;14459;p54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0" name="Google Shape;14460;p54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1" name="Google Shape;14461;p54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2" name="Google Shape;14462;p54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3" name="Google Shape;14463;p54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4" name="Google Shape;14464;p54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5" name="Google Shape;14465;p54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6" name="Google Shape;14466;p54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7" name="Google Shape;14467;p54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8" name="Google Shape;14468;p54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69" name="Google Shape;14469;p54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0" name="Google Shape;14470;p54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1" name="Google Shape;14471;p54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2" name="Google Shape;14472;p54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3" name="Google Shape;14473;p54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4" name="Google Shape;14474;p54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5" name="Google Shape;14475;p54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6" name="Google Shape;14476;p54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7" name="Google Shape;14477;p54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8" name="Google Shape;14478;p54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79" name="Google Shape;14479;p54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0" name="Google Shape;14480;p54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1" name="Google Shape;14481;p54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2" name="Google Shape;14482;p54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3" name="Google Shape;14483;p54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4" name="Google Shape;14484;p54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5" name="Google Shape;14485;p54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6" name="Google Shape;14486;p54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7" name="Google Shape;14487;p54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8" name="Google Shape;14488;p54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89" name="Google Shape;14489;p54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0" name="Google Shape;14490;p54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1" name="Google Shape;14491;p54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2" name="Google Shape;14492;p54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3" name="Google Shape;14493;p54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4" name="Google Shape;14494;p54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5" name="Google Shape;14495;p54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6" name="Google Shape;14496;p54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7" name="Google Shape;14497;p54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8" name="Google Shape;14498;p54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499" name="Google Shape;14499;p54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0" name="Google Shape;14500;p54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1" name="Google Shape;14501;p54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2" name="Google Shape;14502;p54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3" name="Google Shape;14503;p54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4" name="Google Shape;14504;p54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5" name="Google Shape;14505;p54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6" name="Google Shape;14506;p54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7" name="Google Shape;14507;p54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8" name="Google Shape;14508;p54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09" name="Google Shape;14509;p54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0" name="Google Shape;14510;p54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1" name="Google Shape;14511;p54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2" name="Google Shape;14512;p54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3" name="Google Shape;14513;p54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4" name="Google Shape;14514;p54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5" name="Google Shape;14515;p54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6" name="Google Shape;14516;p54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7" name="Google Shape;14517;p54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8" name="Google Shape;14518;p54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19" name="Google Shape;14519;p54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0" name="Google Shape;14520;p54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1" name="Google Shape;14521;p54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2" name="Google Shape;14522;p54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3" name="Google Shape;14523;p54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4" name="Google Shape;14524;p54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5" name="Google Shape;14525;p54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6" name="Google Shape;14526;p54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7" name="Google Shape;14527;p54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8" name="Google Shape;14528;p54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29" name="Google Shape;14529;p54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0" name="Google Shape;14530;p54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1" name="Google Shape;14531;p54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2" name="Google Shape;14532;p54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3" name="Google Shape;14533;p54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4" name="Google Shape;14534;p54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5" name="Google Shape;14535;p54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6" name="Google Shape;14536;p54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7" name="Google Shape;14537;p54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8" name="Google Shape;14538;p54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39" name="Google Shape;14539;p54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0" name="Google Shape;14540;p54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1" name="Google Shape;14541;p54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2" name="Google Shape;14542;p54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3" name="Google Shape;14543;p54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4" name="Google Shape;14544;p54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5" name="Google Shape;14545;p54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6" name="Google Shape;14546;p54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7" name="Google Shape;14547;p54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8" name="Google Shape;14548;p54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49" name="Google Shape;14549;p54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0" name="Google Shape;14550;p54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1" name="Google Shape;14551;p54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2" name="Google Shape;14552;p54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3" name="Google Shape;14553;p54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4" name="Google Shape;14554;p54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5" name="Google Shape;14555;p54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6" name="Google Shape;14556;p54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7" name="Google Shape;14557;p54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8" name="Google Shape;14558;p54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59" name="Google Shape;14559;p54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0" name="Google Shape;14560;p54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1" name="Google Shape;14561;p54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2" name="Google Shape;14562;p54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3" name="Google Shape;14563;p54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4" name="Google Shape;14564;p54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5" name="Google Shape;14565;p54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6" name="Google Shape;14566;p54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7" name="Google Shape;14567;p54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8" name="Google Shape;14568;p54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69" name="Google Shape;14569;p54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0" name="Google Shape;14570;p54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1" name="Google Shape;14571;p54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2" name="Google Shape;14572;p54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3" name="Google Shape;14573;p54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4" name="Google Shape;14574;p54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5" name="Google Shape;14575;p54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6" name="Google Shape;14576;p54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7" name="Google Shape;14577;p54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8" name="Google Shape;14578;p54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79" name="Google Shape;14579;p54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0" name="Google Shape;14580;p54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1" name="Google Shape;14581;p54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2" name="Google Shape;14582;p54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3" name="Google Shape;14583;p54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4" name="Google Shape;14584;p54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5" name="Google Shape;14585;p54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6" name="Google Shape;14586;p54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7" name="Google Shape;14587;p54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8" name="Google Shape;14588;p54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89" name="Google Shape;14589;p54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0" name="Google Shape;14590;p54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1" name="Google Shape;14591;p54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2" name="Google Shape;14592;p54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3" name="Google Shape;14593;p54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4" name="Google Shape;14594;p54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5" name="Google Shape;14595;p54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6" name="Google Shape;14596;p54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7" name="Google Shape;14597;p54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8" name="Google Shape;14598;p54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599" name="Google Shape;14599;p54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0" name="Google Shape;14600;p54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1" name="Google Shape;14601;p54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2" name="Google Shape;14602;p54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3" name="Google Shape;14603;p54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4" name="Google Shape;14604;p54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5" name="Google Shape;14605;p54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6" name="Google Shape;14606;p54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7" name="Google Shape;14607;p54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8" name="Google Shape;14608;p54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09" name="Google Shape;14609;p54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0" name="Google Shape;14610;p54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1" name="Google Shape;14611;p54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2" name="Google Shape;14612;p54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3" name="Google Shape;14613;p54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4" name="Google Shape;14614;p54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5" name="Google Shape;14615;p54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6" name="Google Shape;14616;p54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7" name="Google Shape;14617;p54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8" name="Google Shape;14618;p54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19" name="Google Shape;14619;p54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0" name="Google Shape;14620;p54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1" name="Google Shape;14621;p54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2" name="Google Shape;14622;p54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3" name="Google Shape;14623;p54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4" name="Google Shape;14624;p54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5" name="Google Shape;14625;p54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6" name="Google Shape;14626;p54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7" name="Google Shape;14627;p54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8" name="Google Shape;14628;p54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29" name="Google Shape;14629;p54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0" name="Google Shape;14630;p54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1" name="Google Shape;14631;p54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2" name="Google Shape;14632;p54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3" name="Google Shape;14633;p54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4" name="Google Shape;14634;p54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5" name="Google Shape;14635;p54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6" name="Google Shape;14636;p54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7" name="Google Shape;14637;p54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8" name="Google Shape;14638;p54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39" name="Google Shape;14639;p54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0" name="Google Shape;14640;p54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1" name="Google Shape;14641;p54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2" name="Google Shape;14642;p54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3" name="Google Shape;14643;p54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4" name="Google Shape;14644;p54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5" name="Google Shape;14645;p54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6" name="Google Shape;14646;p54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7" name="Google Shape;14647;p54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8" name="Google Shape;14648;p54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49" name="Google Shape;14649;p54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0" name="Google Shape;14650;p54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1" name="Google Shape;14651;p54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2" name="Google Shape;14652;p54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3" name="Google Shape;14653;p54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4" name="Google Shape;14654;p54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5" name="Google Shape;14655;p54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6" name="Google Shape;14656;p54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7" name="Google Shape;14657;p54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8" name="Google Shape;14658;p54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59" name="Google Shape;14659;p54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0" name="Google Shape;14660;p54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1" name="Google Shape;14661;p54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2" name="Google Shape;14662;p54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3" name="Google Shape;14663;p54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4" name="Google Shape;14664;p54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5" name="Google Shape;14665;p54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6" name="Google Shape;14666;p54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7" name="Google Shape;14667;p54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8" name="Google Shape;14668;p54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69" name="Google Shape;14669;p54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0" name="Google Shape;14670;p54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1" name="Google Shape;14671;p54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2" name="Google Shape;14672;p54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3" name="Google Shape;14673;p54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4" name="Google Shape;14674;p54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5" name="Google Shape;14675;p54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6" name="Google Shape;14676;p54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7" name="Google Shape;14677;p54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8" name="Google Shape;14678;p54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79" name="Google Shape;14679;p54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0" name="Google Shape;14680;p54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1" name="Google Shape;14681;p54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2" name="Google Shape;14682;p54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3" name="Google Shape;14683;p54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4" name="Google Shape;14684;p54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5" name="Google Shape;14685;p54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6" name="Google Shape;14686;p54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7" name="Google Shape;14687;p54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8" name="Google Shape;14688;p54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89" name="Google Shape;14689;p54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0" name="Google Shape;14690;p54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1" name="Google Shape;14691;p54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2" name="Google Shape;14692;p54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3" name="Google Shape;14693;p54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4" name="Google Shape;14694;p54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5" name="Google Shape;14695;p54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6" name="Google Shape;14696;p54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7" name="Google Shape;14697;p54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8" name="Google Shape;14698;p54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699" name="Google Shape;14699;p54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0" name="Google Shape;14700;p54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1" name="Google Shape;14701;p54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2" name="Google Shape;14702;p54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3" name="Google Shape;14703;p54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4" name="Google Shape;14704;p54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5" name="Google Shape;14705;p54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6" name="Google Shape;14706;p54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7" name="Google Shape;14707;p54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8" name="Google Shape;14708;p54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09" name="Google Shape;14709;p54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0" name="Google Shape;14710;p54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1" name="Google Shape;14711;p54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2" name="Google Shape;14712;p54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3" name="Google Shape;14713;p54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4" name="Google Shape;14714;p54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5" name="Google Shape;14715;p54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6" name="Google Shape;14716;p54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7" name="Google Shape;14717;p54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8" name="Google Shape;14718;p54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19" name="Google Shape;14719;p54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0" name="Google Shape;14720;p54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1" name="Google Shape;14721;p54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2" name="Google Shape;14722;p54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3" name="Google Shape;14723;p54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4" name="Google Shape;14724;p54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5" name="Google Shape;14725;p54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6" name="Google Shape;14726;p54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7" name="Google Shape;14727;p54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8" name="Google Shape;14728;p54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29" name="Google Shape;14729;p54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0" name="Google Shape;14730;p54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1" name="Google Shape;14731;p54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2" name="Google Shape;14732;p54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3" name="Google Shape;14733;p54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4" name="Google Shape;14734;p54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5" name="Google Shape;14735;p54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6" name="Google Shape;14736;p54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7" name="Google Shape;14737;p54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8" name="Google Shape;14738;p54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39" name="Google Shape;14739;p54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0" name="Google Shape;14740;p54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1" name="Google Shape;14741;p54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2" name="Google Shape;14742;p54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3" name="Google Shape;14743;p54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4" name="Google Shape;14744;p54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5" name="Google Shape;14745;p54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6" name="Google Shape;14746;p54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7" name="Google Shape;14747;p54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8" name="Google Shape;14748;p54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49" name="Google Shape;14749;p54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0" name="Google Shape;14750;p54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1" name="Google Shape;14751;p54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2" name="Google Shape;14752;p54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3" name="Google Shape;14753;p54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4" name="Google Shape;14754;p54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5" name="Google Shape;14755;p54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6" name="Google Shape;14756;p54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7" name="Google Shape;14757;p54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8" name="Google Shape;14758;p54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59" name="Google Shape;14759;p54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0" name="Google Shape;14760;p54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1" name="Google Shape;14761;p54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2" name="Google Shape;14762;p54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3" name="Google Shape;14763;p54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4" name="Google Shape;14764;p54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5" name="Google Shape;14765;p54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6" name="Google Shape;14766;p54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7" name="Google Shape;14767;p54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8" name="Google Shape;14768;p54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69" name="Google Shape;14769;p54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0" name="Google Shape;14770;p54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1" name="Google Shape;14771;p54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2" name="Google Shape;14772;p54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3" name="Google Shape;14773;p54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4" name="Google Shape;14774;p54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5" name="Google Shape;14775;p54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6" name="Google Shape;14776;p54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7" name="Google Shape;14777;p54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8" name="Google Shape;14778;p54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79" name="Google Shape;14779;p54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0" name="Google Shape;14780;p54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1" name="Google Shape;14781;p54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2" name="Google Shape;14782;p54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3" name="Google Shape;14783;p54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4" name="Google Shape;14784;p54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5" name="Google Shape;14785;p54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6" name="Google Shape;14786;p54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7" name="Google Shape;14787;p54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8" name="Google Shape;14788;p54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89" name="Google Shape;14789;p54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0" name="Google Shape;14790;p54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1" name="Google Shape;14791;p54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2" name="Google Shape;14792;p54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3" name="Google Shape;14793;p54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4" name="Google Shape;14794;p54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5" name="Google Shape;14795;p54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6" name="Google Shape;14796;p54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7" name="Google Shape;14797;p54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8" name="Google Shape;14798;p54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799" name="Google Shape;14799;p54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0" name="Google Shape;14800;p54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1" name="Google Shape;14801;p54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2" name="Google Shape;14802;p54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3" name="Google Shape;14803;p54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4" name="Google Shape;14804;p54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5" name="Google Shape;14805;p54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6" name="Google Shape;14806;p54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7" name="Google Shape;14807;p54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8" name="Google Shape;14808;p54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09" name="Google Shape;14809;p54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0" name="Google Shape;14810;p54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1" name="Google Shape;14811;p54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2" name="Google Shape;14812;p54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3" name="Google Shape;14813;p54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4" name="Google Shape;14814;p54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5" name="Google Shape;14815;p54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6" name="Google Shape;14816;p54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7" name="Google Shape;14817;p54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8" name="Google Shape;14818;p54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19" name="Google Shape;14819;p54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0" name="Google Shape;14820;p54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1" name="Google Shape;14821;p54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2" name="Google Shape;14822;p54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3" name="Google Shape;14823;p54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4" name="Google Shape;14824;p54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5" name="Google Shape;14825;p54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6" name="Google Shape;14826;p54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7" name="Google Shape;14827;p54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8" name="Google Shape;14828;p54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29" name="Google Shape;14829;p54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0" name="Google Shape;14830;p54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1" name="Google Shape;14831;p54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2" name="Google Shape;14832;p54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3" name="Google Shape;14833;p54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4" name="Google Shape;14834;p54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5" name="Google Shape;14835;p54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6" name="Google Shape;14836;p54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7" name="Google Shape;14837;p54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8" name="Google Shape;14838;p54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39" name="Google Shape;14839;p54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0" name="Google Shape;14840;p54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1" name="Google Shape;14841;p54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2" name="Google Shape;14842;p54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3" name="Google Shape;14843;p54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4" name="Google Shape;14844;p54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5" name="Google Shape;14845;p54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6" name="Google Shape;14846;p54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7" name="Google Shape;14847;p54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8" name="Google Shape;14848;p54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49" name="Google Shape;14849;p54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0" name="Google Shape;14850;p54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1" name="Google Shape;14851;p54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2" name="Google Shape;14852;p54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3" name="Google Shape;14853;p54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4" name="Google Shape;14854;p54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5" name="Google Shape;14855;p54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6" name="Google Shape;14856;p54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7" name="Google Shape;14857;p54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8" name="Google Shape;14858;p54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59" name="Google Shape;14859;p54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0" name="Google Shape;14860;p54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1" name="Google Shape;14861;p54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2" name="Google Shape;14862;p54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3" name="Google Shape;14863;p54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4" name="Google Shape;14864;p54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5" name="Google Shape;14865;p54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6" name="Google Shape;14866;p54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7" name="Google Shape;14867;p54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8" name="Google Shape;14868;p54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69" name="Google Shape;14869;p54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0" name="Google Shape;14870;p54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1" name="Google Shape;14871;p54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2" name="Google Shape;14872;p54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3" name="Google Shape;14873;p54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4" name="Google Shape;14874;p54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5" name="Google Shape;14875;p54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6" name="Google Shape;14876;p54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7" name="Google Shape;14877;p54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8" name="Google Shape;14878;p54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79" name="Google Shape;14879;p54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0" name="Google Shape;14880;p54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1" name="Google Shape;14881;p54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2" name="Google Shape;14882;p54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3" name="Google Shape;14883;p54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4" name="Google Shape;14884;p54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5" name="Google Shape;14885;p54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6" name="Google Shape;14886;p54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7" name="Google Shape;14887;p54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8" name="Google Shape;14888;p54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89" name="Google Shape;14889;p54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0" name="Google Shape;14890;p54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1" name="Google Shape;14891;p54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2" name="Google Shape;14892;p54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3" name="Google Shape;14893;p54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4" name="Google Shape;14894;p54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5" name="Google Shape;14895;p54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6" name="Google Shape;14896;p54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7" name="Google Shape;14897;p54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8" name="Google Shape;14898;p54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899" name="Google Shape;14899;p54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0" name="Google Shape;14900;p54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1" name="Google Shape;14901;p54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2" name="Google Shape;14902;p54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3" name="Google Shape;14903;p54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4" name="Google Shape;14904;p54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5" name="Google Shape;14905;p54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6" name="Google Shape;14906;p54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7" name="Google Shape;14907;p54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8" name="Google Shape;14908;p54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09" name="Google Shape;14909;p54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0" name="Google Shape;14910;p54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1" name="Google Shape;14911;p54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2" name="Google Shape;14912;p54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3" name="Google Shape;14913;p54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4" name="Google Shape;14914;p54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5" name="Google Shape;14915;p54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6" name="Google Shape;14916;p54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7" name="Google Shape;14917;p54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8" name="Google Shape;14918;p54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19" name="Google Shape;14919;p54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0" name="Google Shape;14920;p54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1" name="Google Shape;14921;p54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2" name="Google Shape;14922;p54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3" name="Google Shape;14923;p54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4" name="Google Shape;14924;p54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5" name="Google Shape;14925;p54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6" name="Google Shape;14926;p54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7" name="Google Shape;14927;p54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8" name="Google Shape;14928;p54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29" name="Google Shape;14929;p54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0" name="Google Shape;14930;p54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1" name="Google Shape;14931;p54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2" name="Google Shape;14932;p54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3" name="Google Shape;14933;p54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4" name="Google Shape;14934;p54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5" name="Google Shape;14935;p54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6" name="Google Shape;14936;p54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7" name="Google Shape;14937;p54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8" name="Google Shape;14938;p54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39" name="Google Shape;14939;p54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0" name="Google Shape;14940;p54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1" name="Google Shape;14941;p54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2" name="Google Shape;14942;p54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3" name="Google Shape;14943;p54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4" name="Google Shape;14944;p54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5" name="Google Shape;14945;p54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6" name="Google Shape;14946;p54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7" name="Google Shape;14947;p54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8" name="Google Shape;14948;p54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49" name="Google Shape;14949;p54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0" name="Google Shape;14950;p54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1" name="Google Shape;14951;p54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2" name="Google Shape;14952;p54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3" name="Google Shape;14953;p54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4" name="Google Shape;14954;p54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5" name="Google Shape;14955;p54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6" name="Google Shape;14956;p54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7" name="Google Shape;14957;p54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8" name="Google Shape;14958;p54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59" name="Google Shape;14959;p54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0" name="Google Shape;14960;p54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1" name="Google Shape;14961;p54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2" name="Google Shape;14962;p54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3" name="Google Shape;14963;p54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4" name="Google Shape;14964;p54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5" name="Google Shape;14965;p54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6" name="Google Shape;14966;p54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7" name="Google Shape;14967;p54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8" name="Google Shape;14968;p54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69" name="Google Shape;14969;p54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0" name="Google Shape;14970;p54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1" name="Google Shape;14971;p54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2" name="Google Shape;14972;p54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3" name="Google Shape;14973;p54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4" name="Google Shape;14974;p54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5" name="Google Shape;14975;p54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6" name="Google Shape;14976;p54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7" name="Google Shape;14977;p54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8" name="Google Shape;14978;p54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79" name="Google Shape;14979;p54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0" name="Google Shape;14980;p54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1" name="Google Shape;14981;p54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2" name="Google Shape;14982;p54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3" name="Google Shape;14983;p54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4" name="Google Shape;14984;p54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5" name="Google Shape;14985;p54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6" name="Google Shape;14986;p54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7" name="Google Shape;14987;p54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8" name="Google Shape;14988;p54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89" name="Google Shape;14989;p54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0" name="Google Shape;14990;p54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1" name="Google Shape;14991;p54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2" name="Google Shape;14992;p54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3" name="Google Shape;14993;p54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4" name="Google Shape;14994;p54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5" name="Google Shape;14995;p54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6" name="Google Shape;14996;p54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7" name="Google Shape;14997;p54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8" name="Google Shape;14998;p54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4999" name="Google Shape;14999;p54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0" name="Google Shape;15000;p54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1" name="Google Shape;15001;p54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2" name="Google Shape;15002;p54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3" name="Google Shape;15003;p54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4" name="Google Shape;15004;p54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5" name="Google Shape;15005;p54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6" name="Google Shape;15006;p54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7" name="Google Shape;15007;p54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8" name="Google Shape;15008;p54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09" name="Google Shape;15009;p54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0" name="Google Shape;15010;p54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1" name="Google Shape;15011;p54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2" name="Google Shape;15012;p54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3" name="Google Shape;15013;p54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4" name="Google Shape;15014;p54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5" name="Google Shape;15015;p54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6" name="Google Shape;15016;p54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7" name="Google Shape;15017;p54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8" name="Google Shape;15018;p54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19" name="Google Shape;15019;p54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0" name="Google Shape;15020;p54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1" name="Google Shape;15021;p54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2" name="Google Shape;15022;p54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3" name="Google Shape;15023;p54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4" name="Google Shape;15024;p54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5" name="Google Shape;15025;p54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6" name="Google Shape;15026;p54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7" name="Google Shape;15027;p54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8" name="Google Shape;15028;p54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29" name="Google Shape;15029;p54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0" name="Google Shape;15030;p54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1" name="Google Shape;15031;p54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2" name="Google Shape;15032;p54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3" name="Google Shape;15033;p54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4" name="Google Shape;15034;p54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5" name="Google Shape;15035;p54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6" name="Google Shape;15036;p54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7" name="Google Shape;15037;p54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8" name="Google Shape;15038;p54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39" name="Google Shape;15039;p54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0" name="Google Shape;15040;p54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1" name="Google Shape;15041;p54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2" name="Google Shape;15042;p54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3" name="Google Shape;15043;p54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4" name="Google Shape;15044;p54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5" name="Google Shape;15045;p54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6" name="Google Shape;15046;p54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7" name="Google Shape;15047;p54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8" name="Google Shape;15048;p54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49" name="Google Shape;15049;p54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0" name="Google Shape;15050;p54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1" name="Google Shape;15051;p54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2" name="Google Shape;15052;p54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3" name="Google Shape;15053;p54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4" name="Google Shape;15054;p54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5" name="Google Shape;15055;p54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6" name="Google Shape;15056;p54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7" name="Google Shape;15057;p54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8" name="Google Shape;15058;p54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59" name="Google Shape;15059;p54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0" name="Google Shape;15060;p54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1" name="Google Shape;15061;p54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2" name="Google Shape;15062;p54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3" name="Google Shape;15063;p54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4" name="Google Shape;15064;p54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5" name="Google Shape;15065;p54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6" name="Google Shape;15066;p54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7" name="Google Shape;15067;p54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8" name="Google Shape;15068;p54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69" name="Google Shape;15069;p54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0" name="Google Shape;15070;p54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1" name="Google Shape;15071;p54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2" name="Google Shape;15072;p54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3" name="Google Shape;15073;p54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4" name="Google Shape;15074;p54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5" name="Google Shape;15075;p54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6" name="Google Shape;15076;p54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7" name="Google Shape;15077;p54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8" name="Google Shape;15078;p54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79" name="Google Shape;15079;p54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0" name="Google Shape;15080;p54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1" name="Google Shape;15081;p54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2" name="Google Shape;15082;p54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3" name="Google Shape;15083;p54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4" name="Google Shape;15084;p54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5" name="Google Shape;15085;p54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6" name="Google Shape;15086;p54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7" name="Google Shape;15087;p54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8" name="Google Shape;15088;p54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89" name="Google Shape;15089;p54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0" name="Google Shape;15090;p54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1" name="Google Shape;15091;p54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2" name="Google Shape;15092;p54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3" name="Google Shape;15093;p54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4" name="Google Shape;15094;p54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5" name="Google Shape;15095;p54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6" name="Google Shape;15096;p54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7" name="Google Shape;15097;p54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8" name="Google Shape;15098;p54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099" name="Google Shape;15099;p54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0" name="Google Shape;15100;p54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1" name="Google Shape;15101;p54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2" name="Google Shape;15102;p54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3" name="Google Shape;15103;p54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4" name="Google Shape;15104;p54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5" name="Google Shape;15105;p54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6" name="Google Shape;15106;p54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7" name="Google Shape;15107;p54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8" name="Google Shape;15108;p54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09" name="Google Shape;15109;p54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0" name="Google Shape;15110;p54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1" name="Google Shape;15111;p54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2" name="Google Shape;15112;p54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3" name="Google Shape;15113;p54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4" name="Google Shape;15114;p54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5" name="Google Shape;15115;p54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6" name="Google Shape;15116;p54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7" name="Google Shape;15117;p54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8" name="Google Shape;15118;p54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19" name="Google Shape;15119;p54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0" name="Google Shape;15120;p54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1" name="Google Shape;15121;p54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2" name="Google Shape;15122;p54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3" name="Google Shape;15123;p54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4" name="Google Shape;15124;p54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5" name="Google Shape;15125;p54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6" name="Google Shape;15126;p54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7" name="Google Shape;15127;p54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8" name="Google Shape;15128;p54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29" name="Google Shape;15129;p54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0" name="Google Shape;15130;p54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1" name="Google Shape;15131;p54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2" name="Google Shape;15132;p54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3" name="Google Shape;15133;p54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4" name="Google Shape;15134;p54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5" name="Google Shape;15135;p54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6" name="Google Shape;15136;p54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7" name="Google Shape;15137;p54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8" name="Google Shape;15138;p54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39" name="Google Shape;15139;p54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0" name="Google Shape;15140;p54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1" name="Google Shape;15141;p54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2" name="Google Shape;15142;p54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3" name="Google Shape;15143;p54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4" name="Google Shape;15144;p54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5" name="Google Shape;15145;p54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6" name="Google Shape;15146;p54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7" name="Google Shape;15147;p54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8" name="Google Shape;15148;p54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49" name="Google Shape;15149;p54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0" name="Google Shape;15150;p54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1" name="Google Shape;15151;p54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2" name="Google Shape;15152;p54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3" name="Google Shape;15153;p54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4" name="Google Shape;15154;p54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5" name="Google Shape;15155;p54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6" name="Google Shape;15156;p54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7" name="Google Shape;15157;p54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8" name="Google Shape;15158;p54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59" name="Google Shape;15159;p54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0" name="Google Shape;15160;p54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1" name="Google Shape;15161;p54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2" name="Google Shape;15162;p54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3" name="Google Shape;15163;p54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4" name="Google Shape;15164;p54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5" name="Google Shape;15165;p54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6" name="Google Shape;15166;p54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7" name="Google Shape;15167;p54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8" name="Google Shape;15168;p54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69" name="Google Shape;15169;p54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0" name="Google Shape;15170;p54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1" name="Google Shape;15171;p54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2" name="Google Shape;15172;p54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3" name="Google Shape;15173;p54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4" name="Google Shape;15174;p54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5" name="Google Shape;15175;p54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6" name="Google Shape;15176;p54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7" name="Google Shape;15177;p54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8" name="Google Shape;15178;p54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79" name="Google Shape;15179;p54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0" name="Google Shape;15180;p54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1" name="Google Shape;15181;p54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2" name="Google Shape;15182;p54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3" name="Google Shape;15183;p54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4" name="Google Shape;15184;p54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5" name="Google Shape;15185;p54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6" name="Google Shape;15186;p54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7" name="Google Shape;15187;p54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8" name="Google Shape;15188;p54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89" name="Google Shape;15189;p54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0" name="Google Shape;15190;p54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1" name="Google Shape;15191;p54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2" name="Google Shape;15192;p54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3" name="Google Shape;15193;p54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4" name="Google Shape;15194;p54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5" name="Google Shape;15195;p54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6" name="Google Shape;15196;p54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7" name="Google Shape;15197;p54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8" name="Google Shape;15198;p54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199" name="Google Shape;15199;p54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0" name="Google Shape;15200;p54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1" name="Google Shape;15201;p54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2" name="Google Shape;15202;p54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3" name="Google Shape;15203;p54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4" name="Google Shape;15204;p54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5" name="Google Shape;15205;p54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6" name="Google Shape;15206;p54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7" name="Google Shape;15207;p54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8" name="Google Shape;15208;p54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09" name="Google Shape;15209;p54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0" name="Google Shape;15210;p54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1" name="Google Shape;15211;p54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2" name="Google Shape;15212;p54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3" name="Google Shape;15213;p54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4" name="Google Shape;15214;p54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5" name="Google Shape;15215;p54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6" name="Google Shape;15216;p54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7" name="Google Shape;15217;p54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8" name="Google Shape;15218;p54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19" name="Google Shape;15219;p54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0" name="Google Shape;15220;p54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1" name="Google Shape;15221;p54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2" name="Google Shape;15222;p54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3" name="Google Shape;15223;p54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4" name="Google Shape;15224;p54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5" name="Google Shape;15225;p54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6" name="Google Shape;15226;p54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7" name="Google Shape;15227;p54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8" name="Google Shape;15228;p54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29" name="Google Shape;15229;p54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0" name="Google Shape;15230;p54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1" name="Google Shape;15231;p54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2" name="Google Shape;15232;p54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3" name="Google Shape;15233;p54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4" name="Google Shape;15234;p54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5" name="Google Shape;15235;p54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6" name="Google Shape;15236;p54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7" name="Google Shape;15237;p54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8" name="Google Shape;15238;p54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39" name="Google Shape;15239;p54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0" name="Google Shape;15240;p54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1" name="Google Shape;15241;p54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2" name="Google Shape;15242;p54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3" name="Google Shape;15243;p54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4" name="Google Shape;15244;p54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5" name="Google Shape;15245;p54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6" name="Google Shape;15246;p54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7" name="Google Shape;15247;p54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8" name="Google Shape;15248;p54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49" name="Google Shape;15249;p54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0" name="Google Shape;15250;p54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1" name="Google Shape;15251;p54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2" name="Google Shape;15252;p54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3" name="Google Shape;15253;p54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4" name="Google Shape;15254;p54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5" name="Google Shape;15255;p54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6" name="Google Shape;15256;p54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7" name="Google Shape;15257;p54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8" name="Google Shape;15258;p54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59" name="Google Shape;15259;p54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0" name="Google Shape;15260;p54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5261" name="Google Shape;15261;p54"/>
          <p:cNvSpPr/>
          <p:nvPr/>
        </p:nvSpPr>
        <p:spPr>
          <a:xfrm>
            <a:off x="657225" y="374975"/>
            <a:ext cx="7811500" cy="4273350"/>
          </a:xfrm>
          <a:custGeom>
            <a:rect b="b" l="l" r="r" t="t"/>
            <a:pathLst>
              <a:path extrusionOk="0" h="170934" w="31246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5262" name="Google Shape;15262;p54"/>
          <p:cNvSpPr txBox="1"/>
          <p:nvPr>
            <p:ph type="title"/>
          </p:nvPr>
        </p:nvSpPr>
        <p:spPr>
          <a:xfrm>
            <a:off x="2774088" y="757375"/>
            <a:ext cx="3595800" cy="540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5263" name="Google Shape;15263;p54"/>
          <p:cNvSpPr txBox="1"/>
          <p:nvPr/>
        </p:nvSpPr>
        <p:spPr>
          <a:xfrm>
            <a:off x="1146675" y="3454750"/>
            <a:ext cx="6853500" cy="621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CREDITS: This presentation template was created by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2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including icons by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, and infographics &amp; images by </a:t>
            </a:r>
            <a:r>
              <a:rPr b="1" lang="en">
                <a:solidFill>
                  <a:schemeClr val="dk1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r>
              <a:rPr b="1"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lang="en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and illustrations by</a:t>
            </a:r>
            <a:r>
              <a:rPr lang="en">
                <a:solidFill>
                  <a:srgbClr val="222222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 </a:t>
            </a:r>
            <a:r>
              <a:rPr b="1" lang="en">
                <a:solidFill>
                  <a:schemeClr val="hlink"/>
                </a:solidFill>
                <a:uFill>
                  <a:noFill/>
                </a:uFill>
                <a:latin typeface="Architects Daughter"/>
                <a:ea typeface="Architects Daughter"/>
                <a:cs typeface="Architects Daughter"/>
                <a:sym typeface="Architects Daughter"/>
                <a:hlinkClick r:id="rId5"/>
              </a:rPr>
              <a:t>Storyset</a:t>
            </a:r>
            <a:endParaRPr b="1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5264" name="Google Shape;15264;p54"/>
          <p:cNvSpPr txBox="1"/>
          <p:nvPr>
            <p:ph idx="1" type="subTitle"/>
          </p:nvPr>
        </p:nvSpPr>
        <p:spPr>
          <a:xfrm>
            <a:off x="2893350" y="1390725"/>
            <a:ext cx="3355200" cy="10383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2pPr>
            <a:lvl3pPr lvl="2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3pPr>
            <a:lvl4pPr lvl="3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4pPr>
            <a:lvl5pPr lvl="4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5pPr>
            <a:lvl6pPr lvl="5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6pPr>
            <a:lvl7pPr lvl="6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7pPr>
            <a:lvl8pPr lvl="7">
              <a:spcBef>
                <a:spcPts val="1600"/>
              </a:spcBef>
              <a:spcAft>
                <a:spcPts val="0"/>
              </a:spcAft>
              <a:buSzPts val="1600"/>
              <a:buNone/>
              <a:defRPr/>
            </a:lvl8pPr>
            <a:lvl9pPr lvl="8">
              <a:spcBef>
                <a:spcPts val="1600"/>
              </a:spcBef>
              <a:spcAft>
                <a:spcPts val="1600"/>
              </a:spcAft>
              <a:buSzPts val="16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le only 6">
  <p:cSld name="CUSTOM_4_1">
    <p:bg>
      <p:bgPr>
        <a:solidFill>
          <a:schemeClr val="accent3"/>
        </a:solidFill>
      </p:bgPr>
    </p:bg>
    <p:spTree>
      <p:nvGrpSpPr>
        <p:cNvPr id="15265" name="Shape 152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266" name="Google Shape;15266;p55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5267" name="Google Shape;15267;p5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8" name="Google Shape;15268;p5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69" name="Google Shape;15269;p55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0" name="Google Shape;15270;p5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1" name="Google Shape;15271;p5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2" name="Google Shape;15272;p55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3" name="Google Shape;15273;p5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4" name="Google Shape;15274;p5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5" name="Google Shape;15275;p55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6" name="Google Shape;15276;p5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7" name="Google Shape;15277;p5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8" name="Google Shape;15278;p55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79" name="Google Shape;15279;p5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0" name="Google Shape;15280;p5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1" name="Google Shape;15281;p55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2" name="Google Shape;15282;p5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3" name="Google Shape;15283;p55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4" name="Google Shape;15284;p5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5" name="Google Shape;15285;p5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6" name="Google Shape;15286;p55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7" name="Google Shape;15287;p5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8" name="Google Shape;15288;p5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89" name="Google Shape;15289;p55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0" name="Google Shape;15290;p55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1" name="Google Shape;15291;p55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2" name="Google Shape;15292;p55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3" name="Google Shape;15293;p55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4" name="Google Shape;15294;p55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5" name="Google Shape;15295;p55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6" name="Google Shape;15296;p5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7" name="Google Shape;15297;p55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8" name="Google Shape;15298;p55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299" name="Google Shape;15299;p55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0" name="Google Shape;15300;p5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1" name="Google Shape;15301;p5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2" name="Google Shape;15302;p55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3" name="Google Shape;15303;p55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4" name="Google Shape;15304;p55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5" name="Google Shape;15305;p55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6" name="Google Shape;15306;p55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7" name="Google Shape;15307;p55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8" name="Google Shape;15308;p55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09" name="Google Shape;15309;p5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0" name="Google Shape;15310;p55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1" name="Google Shape;15311;p55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2" name="Google Shape;15312;p55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3" name="Google Shape;15313;p5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4" name="Google Shape;15314;p5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5" name="Google Shape;15315;p55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6" name="Google Shape;15316;p55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7" name="Google Shape;15317;p55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8" name="Google Shape;15318;p55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19" name="Google Shape;15319;p55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0" name="Google Shape;15320;p55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1" name="Google Shape;15321;p55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2" name="Google Shape;15322;p5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3" name="Google Shape;15323;p55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4" name="Google Shape;15324;p55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5" name="Google Shape;15325;p55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6" name="Google Shape;15326;p5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7" name="Google Shape;15327;p5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8" name="Google Shape;15328;p55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29" name="Google Shape;15329;p55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0" name="Google Shape;15330;p55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1" name="Google Shape;15331;p55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2" name="Google Shape;15332;p55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3" name="Google Shape;15333;p55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4" name="Google Shape;15334;p55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5" name="Google Shape;15335;p5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6" name="Google Shape;15336;p55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7" name="Google Shape;15337;p55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8" name="Google Shape;15338;p55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39" name="Google Shape;15339;p5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0" name="Google Shape;15340;p5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1" name="Google Shape;15341;p55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2" name="Google Shape;15342;p55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3" name="Google Shape;15343;p55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4" name="Google Shape;15344;p55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5" name="Google Shape;15345;p55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6" name="Google Shape;15346;p55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7" name="Google Shape;15347;p55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8" name="Google Shape;15348;p5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49" name="Google Shape;15349;p55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0" name="Google Shape;15350;p55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1" name="Google Shape;15351;p55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2" name="Google Shape;15352;p5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3" name="Google Shape;15353;p55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4" name="Google Shape;15354;p55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5" name="Google Shape;15355;p55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6" name="Google Shape;15356;p55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7" name="Google Shape;15357;p55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8" name="Google Shape;15358;p55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59" name="Google Shape;15359;p55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0" name="Google Shape;15360;p55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1" name="Google Shape;15361;p55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2" name="Google Shape;15362;p5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3" name="Google Shape;15363;p5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4" name="Google Shape;15364;p55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5" name="Google Shape;15365;p5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6" name="Google Shape;15366;p5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7" name="Google Shape;15367;p55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8" name="Google Shape;15368;p55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69" name="Google Shape;15369;p55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0" name="Google Shape;15370;p55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1" name="Google Shape;15371;p55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2" name="Google Shape;15372;p55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3" name="Google Shape;15373;p55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4" name="Google Shape;15374;p5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5" name="Google Shape;15375;p55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6" name="Google Shape;15376;p55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7" name="Google Shape;15377;p55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8" name="Google Shape;15378;p5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79" name="Google Shape;15379;p5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0" name="Google Shape;15380;p55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1" name="Google Shape;15381;p55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2" name="Google Shape;15382;p55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3" name="Google Shape;15383;p55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4" name="Google Shape;15384;p55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5" name="Google Shape;15385;p55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6" name="Google Shape;15386;p55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7" name="Google Shape;15387;p5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8" name="Google Shape;15388;p55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89" name="Google Shape;15389;p55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0" name="Google Shape;15390;p55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1" name="Google Shape;15391;p5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2" name="Google Shape;15392;p5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3" name="Google Shape;15393;p55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4" name="Google Shape;15394;p55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5" name="Google Shape;15395;p55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6" name="Google Shape;15396;p55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7" name="Google Shape;15397;p55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8" name="Google Shape;15398;p55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399" name="Google Shape;15399;p55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0" name="Google Shape;15400;p5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1" name="Google Shape;15401;p55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2" name="Google Shape;15402;p55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3" name="Google Shape;15403;p55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4" name="Google Shape;15404;p5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5" name="Google Shape;15405;p5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6" name="Google Shape;15406;p55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7" name="Google Shape;15407;p55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8" name="Google Shape;15408;p55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09" name="Google Shape;15409;p55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0" name="Google Shape;15410;p55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1" name="Google Shape;15411;p55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2" name="Google Shape;15412;p55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3" name="Google Shape;15413;p5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4" name="Google Shape;15414;p55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5" name="Google Shape;15415;p55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6" name="Google Shape;15416;p55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7" name="Google Shape;15417;p5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8" name="Google Shape;15418;p5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19" name="Google Shape;15419;p55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0" name="Google Shape;15420;p55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1" name="Google Shape;15421;p55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2" name="Google Shape;15422;p55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3" name="Google Shape;15423;p55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4" name="Google Shape;15424;p55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5" name="Google Shape;15425;p55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6" name="Google Shape;15426;p5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7" name="Google Shape;15427;p55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8" name="Google Shape;15428;p55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29" name="Google Shape;15429;p55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0" name="Google Shape;15430;p5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1" name="Google Shape;15431;p55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2" name="Google Shape;15432;p55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3" name="Google Shape;15433;p55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4" name="Google Shape;15434;p55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5" name="Google Shape;15435;p55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6" name="Google Shape;15436;p55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7" name="Google Shape;15437;p55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8" name="Google Shape;15438;p55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39" name="Google Shape;15439;p55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0" name="Google Shape;15440;p5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1" name="Google Shape;15441;p5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2" name="Google Shape;15442;p55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3" name="Google Shape;15443;p5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4" name="Google Shape;15444;p5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5" name="Google Shape;15445;p55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6" name="Google Shape;15446;p55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7" name="Google Shape;15447;p55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8" name="Google Shape;15448;p55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49" name="Google Shape;15449;p55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0" name="Google Shape;15450;p55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1" name="Google Shape;15451;p55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2" name="Google Shape;15452;p5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3" name="Google Shape;15453;p55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4" name="Google Shape;15454;p55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5" name="Google Shape;15455;p55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6" name="Google Shape;15456;p5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7" name="Google Shape;15457;p5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8" name="Google Shape;15458;p55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59" name="Google Shape;15459;p55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0" name="Google Shape;15460;p55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1" name="Google Shape;15461;p55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2" name="Google Shape;15462;p55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3" name="Google Shape;15463;p55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4" name="Google Shape;15464;p55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5" name="Google Shape;15465;p5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6" name="Google Shape;15466;p55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7" name="Google Shape;15467;p55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8" name="Google Shape;15468;p55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69" name="Google Shape;15469;p5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0" name="Google Shape;15470;p5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1" name="Google Shape;15471;p55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2" name="Google Shape;15472;p55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3" name="Google Shape;15473;p55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4" name="Google Shape;15474;p55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5" name="Google Shape;15475;p55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6" name="Google Shape;15476;p55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7" name="Google Shape;15477;p55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8" name="Google Shape;15478;p5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79" name="Google Shape;15479;p55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0" name="Google Shape;15480;p55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1" name="Google Shape;15481;p55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2" name="Google Shape;15482;p5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3" name="Google Shape;15483;p5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4" name="Google Shape;15484;p55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5" name="Google Shape;15485;p55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6" name="Google Shape;15486;p55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7" name="Google Shape;15487;p55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8" name="Google Shape;15488;p55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89" name="Google Shape;15489;p55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0" name="Google Shape;15490;p55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1" name="Google Shape;15491;p5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2" name="Google Shape;15492;p55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3" name="Google Shape;15493;p55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4" name="Google Shape;15494;p55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5" name="Google Shape;15495;p5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6" name="Google Shape;15496;p5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7" name="Google Shape;15497;p55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8" name="Google Shape;15498;p55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499" name="Google Shape;15499;p55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0" name="Google Shape;15500;p55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1" name="Google Shape;15501;p55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2" name="Google Shape;15502;p55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3" name="Google Shape;15503;p55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4" name="Google Shape;15504;p5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5" name="Google Shape;15505;p55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6" name="Google Shape;15506;p55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7" name="Google Shape;15507;p55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8" name="Google Shape;15508;p5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09" name="Google Shape;15509;p55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0" name="Google Shape;15510;p55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1" name="Google Shape;15511;p55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2" name="Google Shape;15512;p55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3" name="Google Shape;15513;p55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4" name="Google Shape;15514;p55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5" name="Google Shape;15515;p55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6" name="Google Shape;15516;p55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7" name="Google Shape;15517;p55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8" name="Google Shape;15518;p5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19" name="Google Shape;15519;p5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0" name="Google Shape;15520;p55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1" name="Google Shape;15521;p5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2" name="Google Shape;15522;p5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3" name="Google Shape;15523;p55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4" name="Google Shape;15524;p55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5" name="Google Shape;15525;p55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6" name="Google Shape;15526;p55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7" name="Google Shape;15527;p55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8" name="Google Shape;15528;p55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29" name="Google Shape;15529;p55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0" name="Google Shape;15530;p5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1" name="Google Shape;15531;p55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2" name="Google Shape;15532;p55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3" name="Google Shape;15533;p55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4" name="Google Shape;15534;p5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5" name="Google Shape;15535;p5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6" name="Google Shape;15536;p55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7" name="Google Shape;15537;p55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8" name="Google Shape;15538;p55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39" name="Google Shape;15539;p55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0" name="Google Shape;15540;p55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1" name="Google Shape;15541;p55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2" name="Google Shape;15542;p55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3" name="Google Shape;15543;p5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4" name="Google Shape;15544;p55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5" name="Google Shape;15545;p55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6" name="Google Shape;15546;p55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7" name="Google Shape;15547;p5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8" name="Google Shape;15548;p5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49" name="Google Shape;15549;p55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0" name="Google Shape;15550;p55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1" name="Google Shape;15551;p55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2" name="Google Shape;15552;p55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3" name="Google Shape;15553;p55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4" name="Google Shape;15554;p55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5" name="Google Shape;15555;p55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6" name="Google Shape;15556;p5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7" name="Google Shape;15557;p55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8" name="Google Shape;15558;p55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59" name="Google Shape;15559;p55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0" name="Google Shape;15560;p5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1" name="Google Shape;15561;p5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2" name="Google Shape;15562;p55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3" name="Google Shape;15563;p55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4" name="Google Shape;15564;p55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5" name="Google Shape;15565;p55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6" name="Google Shape;15566;p55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7" name="Google Shape;15567;p55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8" name="Google Shape;15568;p55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69" name="Google Shape;15569;p5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0" name="Google Shape;15570;p55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1" name="Google Shape;15571;p55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2" name="Google Shape;15572;p55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3" name="Google Shape;15573;p5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4" name="Google Shape;15574;p5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5" name="Google Shape;15575;p55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6" name="Google Shape;15576;p55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7" name="Google Shape;15577;p55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8" name="Google Shape;15578;p55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79" name="Google Shape;15579;p55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0" name="Google Shape;15580;p55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1" name="Google Shape;15581;p55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2" name="Google Shape;15582;p5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3" name="Google Shape;15583;p55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4" name="Google Shape;15584;p55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5" name="Google Shape;15585;p55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6" name="Google Shape;15586;p5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7" name="Google Shape;15587;p55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8" name="Google Shape;15588;p55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89" name="Google Shape;15589;p55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0" name="Google Shape;15590;p55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1" name="Google Shape;15591;p55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2" name="Google Shape;15592;p55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3" name="Google Shape;15593;p55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4" name="Google Shape;15594;p55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5" name="Google Shape;15595;p55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6" name="Google Shape;15596;p5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7" name="Google Shape;15597;p5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8" name="Google Shape;15598;p55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599" name="Google Shape;15599;p5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0" name="Google Shape;15600;p5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1" name="Google Shape;15601;p55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2" name="Google Shape;15602;p55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3" name="Google Shape;15603;p55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4" name="Google Shape;15604;p55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5" name="Google Shape;15605;p55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6" name="Google Shape;15606;p55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7" name="Google Shape;15607;p55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8" name="Google Shape;15608;p5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09" name="Google Shape;15609;p55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0" name="Google Shape;15610;p55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1" name="Google Shape;15611;p55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2" name="Google Shape;15612;p5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3" name="Google Shape;15613;p5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4" name="Google Shape;15614;p55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5" name="Google Shape;15615;p55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6" name="Google Shape;15616;p55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7" name="Google Shape;15617;p55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8" name="Google Shape;15618;p55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19" name="Google Shape;15619;p55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0" name="Google Shape;15620;p55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1" name="Google Shape;15621;p5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2" name="Google Shape;15622;p55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3" name="Google Shape;15623;p55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4" name="Google Shape;15624;p55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5" name="Google Shape;15625;p5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6" name="Google Shape;15626;p5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7" name="Google Shape;15627;p55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8" name="Google Shape;15628;p55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29" name="Google Shape;15629;p55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0" name="Google Shape;15630;p55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1" name="Google Shape;15631;p55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2" name="Google Shape;15632;p55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3" name="Google Shape;15633;p55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4" name="Google Shape;15634;p5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5" name="Google Shape;15635;p55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6" name="Google Shape;15636;p55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7" name="Google Shape;15637;p55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8" name="Google Shape;15638;p5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39" name="Google Shape;15639;p5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0" name="Google Shape;15640;p55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1" name="Google Shape;15641;p55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2" name="Google Shape;15642;p55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3" name="Google Shape;15643;p55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4" name="Google Shape;15644;p55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5" name="Google Shape;15645;p55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6" name="Google Shape;15646;p55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7" name="Google Shape;15647;p5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8" name="Google Shape;15648;p55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49" name="Google Shape;15649;p55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0" name="Google Shape;15650;p55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1" name="Google Shape;15651;p5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2" name="Google Shape;15652;p5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3" name="Google Shape;15653;p55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4" name="Google Shape;15654;p55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5" name="Google Shape;15655;p55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6" name="Google Shape;15656;p55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7" name="Google Shape;15657;p55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8" name="Google Shape;15658;p55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59" name="Google Shape;15659;p55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0" name="Google Shape;15660;p5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1" name="Google Shape;15661;p55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2" name="Google Shape;15662;p55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3" name="Google Shape;15663;p55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4" name="Google Shape;15664;p5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5" name="Google Shape;15665;p55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6" name="Google Shape;15666;p55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7" name="Google Shape;15667;p55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8" name="Google Shape;15668;p55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69" name="Google Shape;15669;p55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0" name="Google Shape;15670;p55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1" name="Google Shape;15671;p55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2" name="Google Shape;15672;p55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3" name="Google Shape;15673;p55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4" name="Google Shape;15674;p5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5" name="Google Shape;15675;p5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6" name="Google Shape;15676;p55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7" name="Google Shape;15677;p5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8" name="Google Shape;15678;p5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79" name="Google Shape;15679;p55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0" name="Google Shape;15680;p55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1" name="Google Shape;15681;p55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2" name="Google Shape;15682;p55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3" name="Google Shape;15683;p55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4" name="Google Shape;15684;p55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5" name="Google Shape;15685;p55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6" name="Google Shape;15686;p5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7" name="Google Shape;15687;p55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8" name="Google Shape;15688;p55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89" name="Google Shape;15689;p55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0" name="Google Shape;15690;p5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1" name="Google Shape;15691;p5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2" name="Google Shape;15692;p55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3" name="Google Shape;15693;p55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4" name="Google Shape;15694;p55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5" name="Google Shape;15695;p55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6" name="Google Shape;15696;p55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7" name="Google Shape;15697;p55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8" name="Google Shape;15698;p55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699" name="Google Shape;15699;p5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0" name="Google Shape;15700;p55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1" name="Google Shape;15701;p55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2" name="Google Shape;15702;p55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3" name="Google Shape;15703;p5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4" name="Google Shape;15704;p5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5" name="Google Shape;15705;p55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6" name="Google Shape;15706;p55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7" name="Google Shape;15707;p55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8" name="Google Shape;15708;p55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09" name="Google Shape;15709;p55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0" name="Google Shape;15710;p55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1" name="Google Shape;15711;p55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2" name="Google Shape;15712;p5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3" name="Google Shape;15713;p55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4" name="Google Shape;15714;p55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5" name="Google Shape;15715;p55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6" name="Google Shape;15716;p5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7" name="Google Shape;15717;p5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8" name="Google Shape;15718;p55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19" name="Google Shape;15719;p55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0" name="Google Shape;15720;p55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1" name="Google Shape;15721;p55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2" name="Google Shape;15722;p55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3" name="Google Shape;15723;p55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4" name="Google Shape;15724;p55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5" name="Google Shape;15725;p5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6" name="Google Shape;15726;p55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7" name="Google Shape;15727;p55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8" name="Google Shape;15728;p55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29" name="Google Shape;15729;p5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0" name="Google Shape;15730;p5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1" name="Google Shape;15731;p55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2" name="Google Shape;15732;p55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3" name="Google Shape;15733;p55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4" name="Google Shape;15734;p55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5" name="Google Shape;15735;p55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6" name="Google Shape;15736;p55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7" name="Google Shape;15737;p55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8" name="Google Shape;15738;p5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39" name="Google Shape;15739;p55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0" name="Google Shape;15740;p55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1" name="Google Shape;15741;p55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2" name="Google Shape;15742;p5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3" name="Google Shape;15743;p55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4" name="Google Shape;15744;p55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5" name="Google Shape;15745;p55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6" name="Google Shape;15746;p55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7" name="Google Shape;15747;p55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8" name="Google Shape;15748;p55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49" name="Google Shape;15749;p55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0" name="Google Shape;15750;p55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1" name="Google Shape;15751;p55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2" name="Google Shape;15752;p5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3" name="Google Shape;15753;p5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4" name="Google Shape;15754;p55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5" name="Google Shape;15755;p5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6" name="Google Shape;15756;p5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7" name="Google Shape;15757;p55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8" name="Google Shape;15758;p55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59" name="Google Shape;15759;p55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0" name="Google Shape;15760;p55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1" name="Google Shape;15761;p55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2" name="Google Shape;15762;p55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3" name="Google Shape;15763;p55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4" name="Google Shape;15764;p5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5" name="Google Shape;15765;p55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6" name="Google Shape;15766;p55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7" name="Google Shape;15767;p55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8" name="Google Shape;15768;p5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69" name="Google Shape;15769;p5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0" name="Google Shape;15770;p55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1" name="Google Shape;15771;p55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2" name="Google Shape;15772;p55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3" name="Google Shape;15773;p55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4" name="Google Shape;15774;p55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5" name="Google Shape;15775;p55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6" name="Google Shape;15776;p55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7" name="Google Shape;15777;p5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8" name="Google Shape;15778;p55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79" name="Google Shape;15779;p55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0" name="Google Shape;15780;p55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1" name="Google Shape;15781;p5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2" name="Google Shape;15782;p5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3" name="Google Shape;15783;p55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4" name="Google Shape;15784;p55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5" name="Google Shape;15785;p55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6" name="Google Shape;15786;p55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7" name="Google Shape;15787;p55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8" name="Google Shape;15788;p55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89" name="Google Shape;15789;p55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0" name="Google Shape;15790;p5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1" name="Google Shape;15791;p55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2" name="Google Shape;15792;p55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3" name="Google Shape;15793;p55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4" name="Google Shape;15794;p5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5" name="Google Shape;15795;p5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6" name="Google Shape;15796;p55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7" name="Google Shape;15797;p55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8" name="Google Shape;15798;p55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799" name="Google Shape;15799;p55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0" name="Google Shape;15800;p55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1" name="Google Shape;15801;p55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2" name="Google Shape;15802;p55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3" name="Google Shape;15803;p5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4" name="Google Shape;15804;p55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5" name="Google Shape;15805;p55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6" name="Google Shape;15806;p55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7" name="Google Shape;15807;p5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8" name="Google Shape;15808;p5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09" name="Google Shape;15809;p55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0" name="Google Shape;15810;p55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1" name="Google Shape;15811;p55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2" name="Google Shape;15812;p55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3" name="Google Shape;15813;p55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4" name="Google Shape;15814;p55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5" name="Google Shape;15815;p55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6" name="Google Shape;15816;p5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7" name="Google Shape;15817;p55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8" name="Google Shape;15818;p55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19" name="Google Shape;15819;p55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0" name="Google Shape;15820;p5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1" name="Google Shape;15821;p55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2" name="Google Shape;15822;p55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3" name="Google Shape;15823;p55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4" name="Google Shape;15824;p55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5" name="Google Shape;15825;p55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6" name="Google Shape;15826;p55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7" name="Google Shape;15827;p55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8" name="Google Shape;15828;p55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29" name="Google Shape;15829;p55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0" name="Google Shape;15830;p5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1" name="Google Shape;15831;p5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2" name="Google Shape;15832;p55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3" name="Google Shape;15833;p5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4" name="Google Shape;15834;p5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5" name="Google Shape;15835;p55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6" name="Google Shape;15836;p55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7" name="Google Shape;15837;p55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8" name="Google Shape;15838;p55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39" name="Google Shape;15839;p55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0" name="Google Shape;15840;p55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1" name="Google Shape;15841;p55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2" name="Google Shape;15842;p5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3" name="Google Shape;15843;p55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4" name="Google Shape;15844;p55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5" name="Google Shape;15845;p55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6" name="Google Shape;15846;p5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7" name="Google Shape;15847;p5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8" name="Google Shape;15848;p55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49" name="Google Shape;15849;p55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0" name="Google Shape;15850;p55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1" name="Google Shape;15851;p55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2" name="Google Shape;15852;p55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3" name="Google Shape;15853;p55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4" name="Google Shape;15854;p55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5" name="Google Shape;15855;p5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6" name="Google Shape;15856;p55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7" name="Google Shape;15857;p55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8" name="Google Shape;15858;p55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59" name="Google Shape;15859;p5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0" name="Google Shape;15860;p5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1" name="Google Shape;15861;p55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2" name="Google Shape;15862;p55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3" name="Google Shape;15863;p55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4" name="Google Shape;15864;p55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5" name="Google Shape;15865;p55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6" name="Google Shape;15866;p55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7" name="Google Shape;15867;p55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8" name="Google Shape;15868;p5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69" name="Google Shape;15869;p55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0" name="Google Shape;15870;p55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1" name="Google Shape;15871;p55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2" name="Google Shape;15872;p5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3" name="Google Shape;15873;p5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4" name="Google Shape;15874;p55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5" name="Google Shape;15875;p55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6" name="Google Shape;15876;p55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7" name="Google Shape;15877;p55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8" name="Google Shape;15878;p55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79" name="Google Shape;15879;p55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0" name="Google Shape;15880;p55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1" name="Google Shape;15881;p5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2" name="Google Shape;15882;p55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3" name="Google Shape;15883;p55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4" name="Google Shape;15884;p55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5" name="Google Shape;15885;p5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6" name="Google Shape;15886;p5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7" name="Google Shape;15887;p55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8" name="Google Shape;15888;p55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89" name="Google Shape;15889;p55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0" name="Google Shape;15890;p55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1" name="Google Shape;15891;p55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2" name="Google Shape;15892;p55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3" name="Google Shape;15893;p55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4" name="Google Shape;15894;p5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5" name="Google Shape;15895;p55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6" name="Google Shape;15896;p55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7" name="Google Shape;15897;p55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8" name="Google Shape;15898;p5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899" name="Google Shape;15899;p55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0" name="Google Shape;15900;p55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1" name="Google Shape;15901;p55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2" name="Google Shape;15902;p55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3" name="Google Shape;15903;p55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4" name="Google Shape;15904;p55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5" name="Google Shape;15905;p55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6" name="Google Shape;15906;p55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7" name="Google Shape;15907;p55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8" name="Google Shape;15908;p5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09" name="Google Shape;15909;p5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0" name="Google Shape;15910;p55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1" name="Google Shape;15911;p5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2" name="Google Shape;15912;p5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3" name="Google Shape;15913;p55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4" name="Google Shape;15914;p55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5" name="Google Shape;15915;p55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6" name="Google Shape;15916;p55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7" name="Google Shape;15917;p55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8" name="Google Shape;15918;p55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19" name="Google Shape;15919;p55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0" name="Google Shape;15920;p5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1" name="Google Shape;15921;p55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2" name="Google Shape;15922;p55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3" name="Google Shape;15923;p55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4" name="Google Shape;15924;p5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5" name="Google Shape;15925;p5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6" name="Google Shape;15926;p55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7" name="Google Shape;15927;p55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8" name="Google Shape;15928;p55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29" name="Google Shape;15929;p55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0" name="Google Shape;15930;p55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1" name="Google Shape;15931;p55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2" name="Google Shape;15932;p55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3" name="Google Shape;15933;p5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4" name="Google Shape;15934;p55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5" name="Google Shape;15935;p55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6" name="Google Shape;15936;p55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7" name="Google Shape;15937;p5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8" name="Google Shape;15938;p5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39" name="Google Shape;15939;p55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0" name="Google Shape;15940;p55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1" name="Google Shape;15941;p55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2" name="Google Shape;15942;p55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3" name="Google Shape;15943;p55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4" name="Google Shape;15944;p55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5" name="Google Shape;15945;p55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6" name="Google Shape;15946;p5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7" name="Google Shape;15947;p55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8" name="Google Shape;15948;p55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49" name="Google Shape;15949;p55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0" name="Google Shape;15950;p5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1" name="Google Shape;15951;p5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2" name="Google Shape;15952;p55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3" name="Google Shape;15953;p55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4" name="Google Shape;15954;p55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5" name="Google Shape;15955;p55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6" name="Google Shape;15956;p55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7" name="Google Shape;15957;p55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8" name="Google Shape;15958;p55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59" name="Google Shape;15959;p5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0" name="Google Shape;15960;p55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1" name="Google Shape;15961;p55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2" name="Google Shape;15962;p55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3" name="Google Shape;15963;p5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4" name="Google Shape;15964;p5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5" name="Google Shape;15965;p55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6" name="Google Shape;15966;p55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7" name="Google Shape;15967;p55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8" name="Google Shape;15968;p55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69" name="Google Shape;15969;p55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0" name="Google Shape;15970;p55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1" name="Google Shape;15971;p55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2" name="Google Shape;15972;p5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3" name="Google Shape;15973;p55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4" name="Google Shape;15974;p55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5" name="Google Shape;15975;p55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6" name="Google Shape;15976;p5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7" name="Google Shape;15977;p55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8" name="Google Shape;15978;p55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79" name="Google Shape;15979;p55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0" name="Google Shape;15980;p55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1" name="Google Shape;15981;p55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2" name="Google Shape;15982;p55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3" name="Google Shape;15983;p55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4" name="Google Shape;15984;p55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5" name="Google Shape;15985;p55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6" name="Google Shape;15986;p5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7" name="Google Shape;15987;p5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8" name="Google Shape;15988;p55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89" name="Google Shape;15989;p5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0" name="Google Shape;15990;p55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1" name="Google Shape;15991;p55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2" name="Google Shape;15992;p55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3" name="Google Shape;15993;p55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4" name="Google Shape;15994;p55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5" name="Google Shape;15995;p55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6" name="Google Shape;15996;p55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7" name="Google Shape;15997;p5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8" name="Google Shape;15998;p55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5999" name="Google Shape;15999;p55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0" name="Google Shape;16000;p55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1" name="Google Shape;16001;p55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2" name="Google Shape;16002;p55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3" name="Google Shape;16003;p55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4" name="Google Shape;16004;p55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5" name="Google Shape;16005;p5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6" name="Google Shape;16006;p55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7" name="Google Shape;16007;p55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8" name="Google Shape;16008;p55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09" name="Google Shape;16009;p55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0" name="Google Shape;16010;p55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1" name="Google Shape;16011;p55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2" name="Google Shape;16012;p55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3" name="Google Shape;16013;p5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4" name="Google Shape;16014;p55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5" name="Google Shape;16015;p55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6" name="Google Shape;16016;p55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7" name="Google Shape;16017;p55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8" name="Google Shape;16018;p55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19" name="Google Shape;16019;p55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0" name="Google Shape;16020;p55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1" name="Google Shape;16021;p5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2" name="Google Shape;16022;p55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3" name="Google Shape;16023;p55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4" name="Google Shape;16024;p55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5" name="Google Shape;16025;p55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6" name="Google Shape;16026;p55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7" name="Google Shape;16027;p55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8" name="Google Shape;16028;p55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29" name="Google Shape;16029;p55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0" name="Google Shape;16030;p55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1" name="Google Shape;16031;p55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2" name="Google Shape;16032;p55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3" name="Google Shape;16033;p55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4" name="Google Shape;16034;p55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5" name="Google Shape;16035;p5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6" name="Google Shape;16036;p55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7" name="Google Shape;16037;p5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8" name="Google Shape;16038;p55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39" name="Google Shape;16039;p5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0" name="Google Shape;16040;p55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1" name="Google Shape;16041;p5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2" name="Google Shape;16042;p5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3" name="Google Shape;16043;p55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4" name="Google Shape;16044;p55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5" name="Google Shape;16045;p55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6" name="Google Shape;16046;p55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7" name="Google Shape;16047;p55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8" name="Google Shape;16048;p5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49" name="Google Shape;16049;p55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0" name="Google Shape;16050;p5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1" name="Google Shape;16051;p55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2" name="Google Shape;16052;p55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3" name="Google Shape;16053;p55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4" name="Google Shape;16054;p55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5" name="Google Shape;16055;p55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6" name="Google Shape;16056;p55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7" name="Google Shape;16057;p55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8" name="Google Shape;16058;p5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59" name="Google Shape;16059;p55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0" name="Google Shape;16060;p55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1" name="Google Shape;16061;p55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2" name="Google Shape;16062;p5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3" name="Google Shape;16063;p55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4" name="Google Shape;16064;p55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5" name="Google Shape;16065;p55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6" name="Google Shape;16066;p55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7" name="Google Shape;16067;p55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8" name="Google Shape;16068;p55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69" name="Google Shape;16069;p55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0" name="Google Shape;16070;p5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1" name="Google Shape;16071;p5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2" name="Google Shape;16072;p55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3" name="Google Shape;16073;p55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4" name="Google Shape;16074;p55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5" name="Google Shape;16075;p55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6" name="Google Shape;16076;p55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7" name="Google Shape;16077;p5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8" name="Google Shape;16078;p55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79" name="Google Shape;16079;p5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0" name="Google Shape;16080;p55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1" name="Google Shape;16081;p55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2" name="Google Shape;16082;p55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3" name="Google Shape;16083;p55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4" name="Google Shape;16084;p55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5" name="Google Shape;16085;p55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6" name="Google Shape;16086;p55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7" name="Google Shape;16087;p5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8" name="Google Shape;16088;p55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89" name="Google Shape;16089;p55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0" name="Google Shape;16090;p55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1" name="Google Shape;16091;p5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2" name="Google Shape;16092;p55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3" name="Google Shape;16093;p55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4" name="Google Shape;16094;p55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5" name="Google Shape;16095;p55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6" name="Google Shape;16096;p55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7" name="Google Shape;16097;p55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8" name="Google Shape;16098;p55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099" name="Google Shape;16099;p5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0" name="Google Shape;16100;p5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1" name="Google Shape;16101;p55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2" name="Google Shape;16102;p55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3" name="Google Shape;16103;p55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4" name="Google Shape;16104;p55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5" name="Google Shape;16105;p55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6" name="Google Shape;16106;p5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7" name="Google Shape;16107;p55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8" name="Google Shape;16108;p5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09" name="Google Shape;16109;p55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0" name="Google Shape;16110;p55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1" name="Google Shape;16111;p55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2" name="Google Shape;16112;p55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3" name="Google Shape;16113;p55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4" name="Google Shape;16114;p55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5" name="Google Shape;16115;p55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6" name="Google Shape;16116;p5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7" name="Google Shape;16117;p55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8" name="Google Shape;16118;p55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19" name="Google Shape;16119;p55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0" name="Google Shape;16120;p5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1" name="Google Shape;16121;p55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2" name="Google Shape;16122;p55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3" name="Google Shape;16123;p55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4" name="Google Shape;16124;p55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5" name="Google Shape;16125;p55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6" name="Google Shape;16126;p55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7" name="Google Shape;16127;p55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8" name="Google Shape;16128;p5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29" name="Google Shape;16129;p5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0" name="Google Shape;16130;p55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1" name="Google Shape;16131;p55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2" name="Google Shape;16132;p55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3" name="Google Shape;16133;p55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4" name="Google Shape;16134;p55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5" name="Google Shape;16135;p5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6" name="Google Shape;16136;p55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7" name="Google Shape;16137;p5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8" name="Google Shape;16138;p55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39" name="Google Shape;16139;p55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0" name="Google Shape;16140;p55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1" name="Google Shape;16141;p55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2" name="Google Shape;16142;p55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3" name="Google Shape;16143;p55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4" name="Google Shape;16144;p55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5" name="Google Shape;16145;p5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6" name="Google Shape;16146;p55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7" name="Google Shape;16147;p55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8" name="Google Shape;16148;p55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49" name="Google Shape;16149;p5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0" name="Google Shape;16150;p55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1" name="Google Shape;16151;p55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2" name="Google Shape;16152;p55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3" name="Google Shape;16153;p55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4" name="Google Shape;16154;p55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5" name="Google Shape;16155;p55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6" name="Google Shape;16156;p55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7" name="Google Shape;16157;p5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8" name="Google Shape;16158;p5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59" name="Google Shape;16159;p55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0" name="Google Shape;16160;p55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1" name="Google Shape;16161;p55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2" name="Google Shape;16162;p55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3" name="Google Shape;16163;p55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4" name="Google Shape;16164;p5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5" name="Google Shape;16165;p55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6" name="Google Shape;16166;p5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7" name="Google Shape;16167;p55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8" name="Google Shape;16168;p55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69" name="Google Shape;16169;p55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0" name="Google Shape;16170;p55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1" name="Google Shape;16171;p55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2" name="Google Shape;16172;p55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3" name="Google Shape;16173;p55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4" name="Google Shape;16174;p5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5" name="Google Shape;16175;p55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6" name="Google Shape;16176;p55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7" name="Google Shape;16177;p55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8" name="Google Shape;16178;p5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79" name="Google Shape;16179;p55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0" name="Google Shape;16180;p55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1" name="Google Shape;16181;p55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2" name="Google Shape;16182;p55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3" name="Google Shape;16183;p55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4" name="Google Shape;16184;p55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5" name="Google Shape;16185;p55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6" name="Google Shape;16186;p5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7" name="Google Shape;16187;p5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8" name="Google Shape;16188;p55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89" name="Google Shape;16189;p55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0" name="Google Shape;16190;p55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1" name="Google Shape;16191;p55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2" name="Google Shape;16192;p55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3" name="Google Shape;16193;p5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4" name="Google Shape;16194;p55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5" name="Google Shape;16195;p5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6" name="Google Shape;16196;p55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7" name="Google Shape;16197;p55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8" name="Google Shape;16198;p55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199" name="Google Shape;16199;p55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0" name="Google Shape;16200;p55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1" name="Google Shape;16201;p55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2" name="Google Shape;16202;p55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3" name="Google Shape;16203;p5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4" name="Google Shape;16204;p55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5" name="Google Shape;16205;p55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6" name="Google Shape;16206;p55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7" name="Google Shape;16207;p5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8" name="Google Shape;16208;p55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09" name="Google Shape;16209;p55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0" name="Google Shape;16210;p55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1" name="Google Shape;16211;p55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2" name="Google Shape;16212;p55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3" name="Google Shape;16213;p55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4" name="Google Shape;16214;p55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5" name="Google Shape;16215;p5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6" name="Google Shape;16216;p5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7" name="Google Shape;16217;p55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8" name="Google Shape;16218;p55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19" name="Google Shape;16219;p55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0" name="Google Shape;16220;p55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1" name="Google Shape;16221;p55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2" name="Google Shape;16222;p5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3" name="Google Shape;16223;p55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4" name="Google Shape;16224;p5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5" name="Google Shape;16225;p55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6" name="Google Shape;16226;p55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7" name="Google Shape;16227;p55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8" name="Google Shape;16228;p55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29" name="Google Shape;16229;p55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0" name="Google Shape;16230;p55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1" name="Google Shape;16231;p55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2" name="Google Shape;16232;p5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3" name="Google Shape;16233;p55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4" name="Google Shape;16234;p55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5" name="Google Shape;16235;p55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6" name="Google Shape;16236;p5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7" name="Google Shape;16237;p55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8" name="Google Shape;16238;p55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39" name="Google Shape;16239;p55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0" name="Google Shape;16240;p55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1" name="Google Shape;16241;p55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2" name="Google Shape;16242;p55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3" name="Google Shape;16243;p55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4" name="Google Shape;16244;p5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5" name="Google Shape;16245;p5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6" name="Google Shape;16246;p55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7" name="Google Shape;16247;p55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8" name="Google Shape;16248;p55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49" name="Google Shape;16249;p55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0" name="Google Shape;16250;p55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1" name="Google Shape;16251;p5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2" name="Google Shape;16252;p55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3" name="Google Shape;16253;p5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4" name="Google Shape;16254;p55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5" name="Google Shape;16255;p55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6" name="Google Shape;16256;p55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7" name="Google Shape;16257;p55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8" name="Google Shape;16258;p55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59" name="Google Shape;16259;p55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0" name="Google Shape;16260;p55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1" name="Google Shape;16261;p5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2" name="Google Shape;16262;p55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3" name="Google Shape;16263;p55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4" name="Google Shape;16264;p55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5" name="Google Shape;16265;p5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6" name="Google Shape;16266;p55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7" name="Google Shape;16267;p55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8" name="Google Shape;16268;p55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69" name="Google Shape;16269;p55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0" name="Google Shape;16270;p55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1" name="Google Shape;16271;p55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2" name="Google Shape;16272;p55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3" name="Google Shape;16273;p5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4" name="Google Shape;16274;p5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5" name="Google Shape;16275;p55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6" name="Google Shape;16276;p55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7" name="Google Shape;16277;p55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8" name="Google Shape;16278;p55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79" name="Google Shape;16279;p55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0" name="Google Shape;16280;p5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1" name="Google Shape;16281;p55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2" name="Google Shape;16282;p5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3" name="Google Shape;16283;p55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4" name="Google Shape;16284;p55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5" name="Google Shape;16285;p55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6" name="Google Shape;16286;p55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7" name="Google Shape;16287;p55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8" name="Google Shape;16288;p55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89" name="Google Shape;16289;p55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0" name="Google Shape;16290;p5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1" name="Google Shape;16291;p55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2" name="Google Shape;16292;p55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3" name="Google Shape;16293;p55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4" name="Google Shape;16294;p5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5" name="Google Shape;16295;p55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6" name="Google Shape;16296;p55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7" name="Google Shape;16297;p55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8" name="Google Shape;16298;p55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299" name="Google Shape;16299;p55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0" name="Google Shape;16300;p55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1" name="Google Shape;16301;p55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2" name="Google Shape;16302;p5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3" name="Google Shape;16303;p5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4" name="Google Shape;16304;p55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5" name="Google Shape;16305;p55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6" name="Google Shape;16306;p55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7" name="Google Shape;16307;p55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8" name="Google Shape;16308;p5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09" name="Google Shape;16309;p55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0" name="Google Shape;16310;p55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1" name="Google Shape;16311;p55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2" name="Google Shape;16312;p55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3" name="Google Shape;16313;p55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4" name="Google Shape;16314;p55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5" name="Google Shape;16315;p55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6" name="Google Shape;16316;p55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7" name="Google Shape;16317;p55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8" name="Google Shape;16318;p55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19" name="Google Shape;16319;p55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0" name="Google Shape;16320;p55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1" name="Google Shape;16321;p5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2" name="Google Shape;16322;p5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3" name="Google Shape;16323;p55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4" name="Google Shape;16324;p5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5" name="Google Shape;16325;p5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6" name="Google Shape;16326;p55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7" name="Google Shape;16327;p5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8" name="Google Shape;16328;p5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29" name="Google Shape;16329;p55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0" name="Google Shape;16330;p5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1" name="Google Shape;16331;p5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2" name="Google Shape;16332;p55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3" name="Google Shape;16333;p5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4" name="Google Shape;16334;p5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5" name="Google Shape;16335;p55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6" name="Google Shape;16336;p5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7" name="Google Shape;16337;p55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8" name="Google Shape;16338;p5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39" name="Google Shape;16339;p5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0" name="Google Shape;16340;p55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1" name="Google Shape;16341;p5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2" name="Google Shape;16342;p5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3" name="Google Shape;16343;p55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4" name="Google Shape;16344;p55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5" name="Google Shape;16345;p55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6" name="Google Shape;16346;p55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7" name="Google Shape;16347;p55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8" name="Google Shape;16348;p55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49" name="Google Shape;16349;p55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0" name="Google Shape;16350;p5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1" name="Google Shape;16351;p55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2" name="Google Shape;16352;p55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3" name="Google Shape;16353;p55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4" name="Google Shape;16354;p5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5" name="Google Shape;16355;p5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6" name="Google Shape;16356;p55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7" name="Google Shape;16357;p55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8" name="Google Shape;16358;p55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59" name="Google Shape;16359;p55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0" name="Google Shape;16360;p55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1" name="Google Shape;16361;p55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2" name="Google Shape;16362;p55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3" name="Google Shape;16363;p5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4" name="Google Shape;16364;p55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5" name="Google Shape;16365;p55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6" name="Google Shape;16366;p55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7" name="Google Shape;16367;p5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8" name="Google Shape;16368;p5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69" name="Google Shape;16369;p55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0" name="Google Shape;16370;p55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1" name="Google Shape;16371;p55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2" name="Google Shape;16372;p55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3" name="Google Shape;16373;p55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4" name="Google Shape;16374;p55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5" name="Google Shape;16375;p55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6" name="Google Shape;16376;p5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7" name="Google Shape;16377;p55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8" name="Google Shape;16378;p55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79" name="Google Shape;16379;p55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0" name="Google Shape;16380;p5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1" name="Google Shape;16381;p5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2" name="Google Shape;16382;p55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3" name="Google Shape;16383;p55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4" name="Google Shape;16384;p55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5" name="Google Shape;16385;p55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6" name="Google Shape;16386;p55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7" name="Google Shape;16387;p55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8" name="Google Shape;16388;p55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89" name="Google Shape;16389;p5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0" name="Google Shape;16390;p55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1" name="Google Shape;16391;p55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2" name="Google Shape;16392;p55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3" name="Google Shape;16393;p5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4" name="Google Shape;16394;p5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5" name="Google Shape;16395;p55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6" name="Google Shape;16396;p55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7" name="Google Shape;16397;p55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8" name="Google Shape;16398;p55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399" name="Google Shape;16399;p55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0" name="Google Shape;16400;p55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1" name="Google Shape;16401;p55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2" name="Google Shape;16402;p5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3" name="Google Shape;16403;p55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4" name="Google Shape;16404;p55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5" name="Google Shape;16405;p55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6" name="Google Shape;16406;p5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7" name="Google Shape;16407;p55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8" name="Google Shape;16408;p55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09" name="Google Shape;16409;p55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0" name="Google Shape;16410;p55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1" name="Google Shape;16411;p55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2" name="Google Shape;16412;p55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3" name="Google Shape;16413;p55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4" name="Google Shape;16414;p55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5" name="Google Shape;16415;p55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6" name="Google Shape;16416;p5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7" name="Google Shape;16417;p5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8" name="Google Shape;16418;p55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19" name="Google Shape;16419;p5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0" name="Google Shape;16420;p5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1" name="Google Shape;16421;p55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2" name="Google Shape;16422;p55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3" name="Google Shape;16423;p55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4" name="Google Shape;16424;p55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5" name="Google Shape;16425;p55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6" name="Google Shape;16426;p55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7" name="Google Shape;16427;p55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8" name="Google Shape;16428;p5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29" name="Google Shape;16429;p55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0" name="Google Shape;16430;p55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1" name="Google Shape;16431;p55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2" name="Google Shape;16432;p5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3" name="Google Shape;16433;p5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4" name="Google Shape;16434;p55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5" name="Google Shape;16435;p55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6" name="Google Shape;16436;p55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7" name="Google Shape;16437;p55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8" name="Google Shape;16438;p55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39" name="Google Shape;16439;p55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0" name="Google Shape;16440;p55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1" name="Google Shape;16441;p5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2" name="Google Shape;16442;p55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3" name="Google Shape;16443;p55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4" name="Google Shape;16444;p55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5" name="Google Shape;16445;p5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6" name="Google Shape;16446;p5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7" name="Google Shape;16447;p55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8" name="Google Shape;16448;p55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49" name="Google Shape;16449;p55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0" name="Google Shape;16450;p55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1" name="Google Shape;16451;p55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2" name="Google Shape;16452;p55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3" name="Google Shape;16453;p55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4" name="Google Shape;16454;p5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5" name="Google Shape;16455;p55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6" name="Google Shape;16456;p55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7" name="Google Shape;16457;p55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8" name="Google Shape;16458;p5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59" name="Google Shape;16459;p5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0" name="Google Shape;16460;p55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1" name="Google Shape;16461;p55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2" name="Google Shape;16462;p55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3" name="Google Shape;16463;p55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4" name="Google Shape;16464;p55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5" name="Google Shape;16465;p55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6" name="Google Shape;16466;p55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7" name="Google Shape;16467;p5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8" name="Google Shape;16468;p55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69" name="Google Shape;16469;p55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0" name="Google Shape;16470;p55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1" name="Google Shape;16471;p5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2" name="Google Shape;16472;p5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3" name="Google Shape;16473;p55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4" name="Google Shape;16474;p55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5" name="Google Shape;16475;p55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6" name="Google Shape;16476;p55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7" name="Google Shape;16477;p55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8" name="Google Shape;16478;p55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79" name="Google Shape;16479;p55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0" name="Google Shape;16480;p5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1" name="Google Shape;16481;p55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2" name="Google Shape;16482;p55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3" name="Google Shape;16483;p55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4" name="Google Shape;16484;p5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5" name="Google Shape;16485;p55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6" name="Google Shape;16486;p55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7" name="Google Shape;16487;p55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8" name="Google Shape;16488;p55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89" name="Google Shape;16489;p55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0" name="Google Shape;16490;p55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1" name="Google Shape;16491;p55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2" name="Google Shape;16492;p55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3" name="Google Shape;16493;p55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4" name="Google Shape;16494;p5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5" name="Google Shape;16495;p5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6" name="Google Shape;16496;p55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7" name="Google Shape;16497;p5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8" name="Google Shape;16498;p5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499" name="Google Shape;16499;p55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0" name="Google Shape;16500;p55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1" name="Google Shape;16501;p55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2" name="Google Shape;16502;p55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3" name="Google Shape;16503;p55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4" name="Google Shape;16504;p55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5" name="Google Shape;16505;p55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6" name="Google Shape;16506;p5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7" name="Google Shape;16507;p55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8" name="Google Shape;16508;p55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09" name="Google Shape;16509;p55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0" name="Google Shape;16510;p5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1" name="Google Shape;16511;p5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2" name="Google Shape;16512;p55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3" name="Google Shape;16513;p55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4" name="Google Shape;16514;p55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5" name="Google Shape;16515;p55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6" name="Google Shape;16516;p55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7" name="Google Shape;16517;p55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8" name="Google Shape;16518;p55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19" name="Google Shape;16519;p5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0" name="Google Shape;16520;p55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1" name="Google Shape;16521;p55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2" name="Google Shape;16522;p55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3" name="Google Shape;16523;p5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4" name="Google Shape;16524;p5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5" name="Google Shape;16525;p55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6" name="Google Shape;16526;p55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7" name="Google Shape;16527;p55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8" name="Google Shape;16528;p55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29" name="Google Shape;16529;p55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0" name="Google Shape;16530;p55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1" name="Google Shape;16531;p55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2" name="Google Shape;16532;p5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3" name="Google Shape;16533;p55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4" name="Google Shape;16534;p55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5" name="Google Shape;16535;p55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6" name="Google Shape;16536;p5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7" name="Google Shape;16537;p5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8" name="Google Shape;16538;p55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39" name="Google Shape;16539;p55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0" name="Google Shape;16540;p55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1" name="Google Shape;16541;p55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2" name="Google Shape;16542;p55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3" name="Google Shape;16543;p55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4" name="Google Shape;16544;p55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5" name="Google Shape;16545;p5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6" name="Google Shape;16546;p55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7" name="Google Shape;16547;p55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8" name="Google Shape;16548;p55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49" name="Google Shape;16549;p5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0" name="Google Shape;16550;p5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1" name="Google Shape;16551;p55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2" name="Google Shape;16552;p55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3" name="Google Shape;16553;p55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4" name="Google Shape;16554;p55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5" name="Google Shape;16555;p55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6" name="Google Shape;16556;p55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7" name="Google Shape;16557;p55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8" name="Google Shape;16558;p5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59" name="Google Shape;16559;p55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0" name="Google Shape;16560;p55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1" name="Google Shape;16561;p55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2" name="Google Shape;16562;p5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3" name="Google Shape;16563;p55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4" name="Google Shape;16564;p55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5" name="Google Shape;16565;p55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6" name="Google Shape;16566;p55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7" name="Google Shape;16567;p55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8" name="Google Shape;16568;p55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69" name="Google Shape;16569;p55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0" name="Google Shape;16570;p55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1" name="Google Shape;16571;p55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2" name="Google Shape;16572;p5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3" name="Google Shape;16573;p5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4" name="Google Shape;16574;p55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5" name="Google Shape;16575;p5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6" name="Google Shape;16576;p5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7" name="Google Shape;16577;p55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8" name="Google Shape;16578;p55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79" name="Google Shape;16579;p55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0" name="Google Shape;16580;p55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1" name="Google Shape;16581;p55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2" name="Google Shape;16582;p55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3" name="Google Shape;16583;p55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4" name="Google Shape;16584;p5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5" name="Google Shape;16585;p55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6" name="Google Shape;16586;p55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7" name="Google Shape;16587;p55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8" name="Google Shape;16588;p5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89" name="Google Shape;16589;p5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0" name="Google Shape;16590;p55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1" name="Google Shape;16591;p55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2" name="Google Shape;16592;p55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3" name="Google Shape;16593;p55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4" name="Google Shape;16594;p55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5" name="Google Shape;16595;p55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6" name="Google Shape;16596;p55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7" name="Google Shape;16597;p5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8" name="Google Shape;16598;p55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599" name="Google Shape;16599;p55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0" name="Google Shape;16600;p55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1" name="Google Shape;16601;p5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2" name="Google Shape;16602;p5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3" name="Google Shape;16603;p55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4" name="Google Shape;16604;p55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5" name="Google Shape;16605;p55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6" name="Google Shape;16606;p55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7" name="Google Shape;16607;p55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8" name="Google Shape;16608;p55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09" name="Google Shape;16609;p55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0" name="Google Shape;16610;p5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1" name="Google Shape;16611;p55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2" name="Google Shape;16612;p55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3" name="Google Shape;16613;p55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4" name="Google Shape;16614;p5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5" name="Google Shape;16615;p5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6" name="Google Shape;16616;p55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7" name="Google Shape;16617;p55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8" name="Google Shape;16618;p55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19" name="Google Shape;16619;p55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0" name="Google Shape;16620;p55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1" name="Google Shape;16621;p55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2" name="Google Shape;16622;p55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3" name="Google Shape;16623;p5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4" name="Google Shape;16624;p55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5" name="Google Shape;16625;p55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6" name="Google Shape;16626;p55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7" name="Google Shape;16627;p5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8" name="Google Shape;16628;p5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29" name="Google Shape;16629;p55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0" name="Google Shape;16630;p55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1" name="Google Shape;16631;p55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2" name="Google Shape;16632;p55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3" name="Google Shape;16633;p55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4" name="Google Shape;16634;p55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5" name="Google Shape;16635;p55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6" name="Google Shape;16636;p5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7" name="Google Shape;16637;p55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8" name="Google Shape;16638;p55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39" name="Google Shape;16639;p55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0" name="Google Shape;16640;p5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1" name="Google Shape;16641;p55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2" name="Google Shape;16642;p55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3" name="Google Shape;16643;p55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4" name="Google Shape;16644;p55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5" name="Google Shape;16645;p55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6" name="Google Shape;16646;p55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7" name="Google Shape;16647;p55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8" name="Google Shape;16648;p55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49" name="Google Shape;16649;p55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0" name="Google Shape;16650;p5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1" name="Google Shape;16651;p5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2" name="Google Shape;16652;p55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3" name="Google Shape;16653;p5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4" name="Google Shape;16654;p55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5" name="Google Shape;16655;p55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6" name="Google Shape;16656;p55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7" name="Google Shape;16657;p55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8" name="Google Shape;16658;p55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9" name="Google Shape;16659;p55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0" name="Google Shape;16660;p55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1" name="Google Shape;16661;p55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2" name="Google Shape;16662;p55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3" name="Google Shape;16663;p5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4" name="Google Shape;16664;p55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5" name="Google Shape;16665;p55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6" name="Google Shape;16666;p55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7" name="Google Shape;16667;p55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8" name="Google Shape;16668;p55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9" name="Google Shape;16669;p55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0" name="Google Shape;16670;p55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1" name="Google Shape;16671;p55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2" name="Google Shape;16672;p55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3" name="Google Shape;16673;p5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4" name="Google Shape;16674;p55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5" name="Google Shape;16675;p55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6" name="Google Shape;16676;p55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7" name="Google Shape;16677;p55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8" name="Google Shape;16678;p55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9" name="Google Shape;16679;p55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0" name="Google Shape;16680;p55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1" name="Google Shape;16681;p55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2" name="Google Shape;16682;p55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3" name="Google Shape;16683;p5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4" name="Google Shape;16684;p55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5" name="Google Shape;16685;p55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6" name="Google Shape;16686;p55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7" name="Google Shape;16687;p55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8" name="Google Shape;16688;p55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9" name="Google Shape;16689;p55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0" name="Google Shape;16690;p55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1" name="Google Shape;16691;p55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2" name="Google Shape;16692;p55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3" name="Google Shape;16693;p5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4" name="Google Shape;16694;p55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5" name="Google Shape;16695;p55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6" name="Google Shape;16696;p55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7" name="Google Shape;16697;p55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8" name="Google Shape;16698;p55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9" name="Google Shape;16699;p55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0" name="Google Shape;16700;p55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1" name="Google Shape;16701;p55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2" name="Google Shape;16702;p55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3" name="Google Shape;16703;p55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4" name="Google Shape;16704;p55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5" name="Google Shape;16705;p55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6" name="Google Shape;16706;p55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7" name="Google Shape;16707;p55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8" name="Google Shape;16708;p55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9" name="Google Shape;16709;p55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0" name="Google Shape;16710;p55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1" name="Google Shape;16711;p5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2" name="Google Shape;16712;p55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3" name="Google Shape;16713;p5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4" name="Google Shape;16714;p55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5" name="Google Shape;16715;p5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6" name="Google Shape;16716;p55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7" name="Google Shape;16717;p5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8" name="Google Shape;16718;p5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9" name="Google Shape;16719;p55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0" name="Google Shape;16720;p55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1" name="Google Shape;16721;p55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2" name="Google Shape;16722;p55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3" name="Google Shape;16723;p55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4" name="Google Shape;16724;p5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5" name="Google Shape;16725;p55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6" name="Google Shape;16726;p5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7" name="Google Shape;16727;p55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8" name="Google Shape;16728;p55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9" name="Google Shape;16729;p55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0" name="Google Shape;16730;p55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1" name="Google Shape;16731;p55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2" name="Google Shape;16732;p55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3" name="Google Shape;16733;p55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4" name="Google Shape;16734;p5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5" name="Google Shape;16735;p55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6" name="Google Shape;16736;p55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7" name="Google Shape;16737;p55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8" name="Google Shape;16738;p5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9" name="Google Shape;16739;p55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0" name="Google Shape;16740;p55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1" name="Google Shape;16741;p55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2" name="Google Shape;16742;p55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3" name="Google Shape;16743;p55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4" name="Google Shape;16744;p55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5" name="Google Shape;16745;p55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6" name="Google Shape;16746;p5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7" name="Google Shape;16747;p5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8" name="Google Shape;16748;p55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9" name="Google Shape;16749;p55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0" name="Google Shape;16750;p55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1" name="Google Shape;16751;p55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2" name="Google Shape;16752;p55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3" name="Google Shape;16753;p5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4" name="Google Shape;16754;p55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5" name="Google Shape;16755;p5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6" name="Google Shape;16756;p55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7" name="Google Shape;16757;p55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8" name="Google Shape;16758;p55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9" name="Google Shape;16759;p55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0" name="Google Shape;16760;p55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1" name="Google Shape;16761;p55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2" name="Google Shape;16762;p55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3" name="Google Shape;16763;p5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4" name="Google Shape;16764;p55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5" name="Google Shape;16765;p55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6" name="Google Shape;16766;p55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7" name="Google Shape;16767;p5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8" name="Google Shape;16768;p55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9" name="Google Shape;16769;p55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0" name="Google Shape;16770;p55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1" name="Google Shape;16771;p55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2" name="Google Shape;16772;p55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3" name="Google Shape;16773;p55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4" name="Google Shape;16774;p55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5" name="Google Shape;16775;p5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6" name="Google Shape;16776;p5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7" name="Google Shape;16777;p55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8" name="Google Shape;16778;p55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9" name="Google Shape;16779;p55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0" name="Google Shape;16780;p55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1" name="Google Shape;16781;p55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2" name="Google Shape;16782;p5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3" name="Google Shape;16783;p55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4" name="Google Shape;16784;p5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5" name="Google Shape;16785;p55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6" name="Google Shape;16786;p55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7" name="Google Shape;16787;p55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8" name="Google Shape;16788;p55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9" name="Google Shape;16789;p55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0" name="Google Shape;16790;p55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1" name="Google Shape;16791;p55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2" name="Google Shape;16792;p5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3" name="Google Shape;16793;p55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4" name="Google Shape;16794;p55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5" name="Google Shape;16795;p55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6" name="Google Shape;16796;p5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7" name="Google Shape;16797;p55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8" name="Google Shape;16798;p55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9" name="Google Shape;16799;p55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0" name="Google Shape;16800;p55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1" name="Google Shape;16801;p55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2" name="Google Shape;16802;p55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3" name="Google Shape;16803;p55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4" name="Google Shape;16804;p5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5" name="Google Shape;16805;p5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6" name="Google Shape;16806;p55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7" name="Google Shape;16807;p55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8" name="Google Shape;16808;p55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9" name="Google Shape;16809;p55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0" name="Google Shape;16810;p55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1" name="Google Shape;16811;p5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2" name="Google Shape;16812;p55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3" name="Google Shape;16813;p5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4" name="Google Shape;16814;p55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5" name="Google Shape;16815;p55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6" name="Google Shape;16816;p55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7" name="Google Shape;16817;p55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8" name="Google Shape;16818;p55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9" name="Google Shape;16819;p55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0" name="Google Shape;16820;p55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1" name="Google Shape;16821;p5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2" name="Google Shape;16822;p55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3" name="Google Shape;16823;p55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4" name="Google Shape;16824;p55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5" name="Google Shape;16825;p5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6" name="Google Shape;16826;p55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7" name="Google Shape;16827;p55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8" name="Google Shape;16828;p55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9" name="Google Shape;16829;p55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0" name="Google Shape;16830;p55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1" name="Google Shape;16831;p55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2" name="Google Shape;16832;p55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3" name="Google Shape;16833;p5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4" name="Google Shape;16834;p5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5" name="Google Shape;16835;p55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6" name="Google Shape;16836;p55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7" name="Google Shape;16837;p55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8" name="Google Shape;16838;p55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9" name="Google Shape;16839;p55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0" name="Google Shape;16840;p5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1" name="Google Shape;16841;p55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2" name="Google Shape;16842;p55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3" name="Google Shape;16843;p55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4" name="Google Shape;16844;p55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5" name="Google Shape;16845;p55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6" name="Google Shape;16846;p55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7" name="Google Shape;16847;p55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8" name="Google Shape;16848;p55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9" name="Google Shape;16849;p55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0" name="Google Shape;16850;p55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1" name="Google Shape;16851;p55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2" name="Google Shape;16852;p55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3" name="Google Shape;16853;p55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4" name="Google Shape;16854;p55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5" name="Google Shape;16855;p55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856" name="Google Shape;16856;p55"/>
          <p:cNvSpPr txBox="1"/>
          <p:nvPr>
            <p:ph type="ctrTitle"/>
          </p:nvPr>
        </p:nvSpPr>
        <p:spPr>
          <a:xfrm>
            <a:off x="2672850" y="1889656"/>
            <a:ext cx="3798300" cy="1388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">
  <p:cSld name="CUSTOM_6">
    <p:spTree>
      <p:nvGrpSpPr>
        <p:cNvPr id="16857" name="Shape 1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58" name="Google Shape;16858;p56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16859" name="Google Shape;16859;p56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0" name="Google Shape;16860;p56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1" name="Google Shape;16861;p56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2" name="Google Shape;16862;p56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3" name="Google Shape;16863;p56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4" name="Google Shape;16864;p56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5" name="Google Shape;16865;p56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6" name="Google Shape;16866;p56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7" name="Google Shape;16867;p56"/>
            <p:cNvSpPr/>
            <p:nvPr/>
          </p:nvSpPr>
          <p:spPr>
            <a:xfrm>
              <a:off x="14670875" y="4231900"/>
              <a:ext cx="3582900" cy="719450"/>
            </a:xfrm>
            <a:custGeom>
              <a:rect b="b" l="l" r="r" t="t"/>
              <a:pathLst>
                <a:path extrusionOk="0" h="28778" w="143316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8" name="Google Shape;16868;p56"/>
            <p:cNvSpPr/>
            <p:nvPr/>
          </p:nvSpPr>
          <p:spPr>
            <a:xfrm>
              <a:off x="14670875" y="4231900"/>
              <a:ext cx="3582900" cy="1506750"/>
            </a:xfrm>
            <a:custGeom>
              <a:rect b="b" l="l" r="r" t="t"/>
              <a:pathLst>
                <a:path extrusionOk="0" h="60270" w="143316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9" name="Google Shape;16869;p56"/>
            <p:cNvSpPr/>
            <p:nvPr/>
          </p:nvSpPr>
          <p:spPr>
            <a:xfrm>
              <a:off x="14670875" y="4231900"/>
              <a:ext cx="3582900" cy="2459250"/>
            </a:xfrm>
            <a:custGeom>
              <a:rect b="b" l="l" r="r" t="t"/>
              <a:pathLst>
                <a:path extrusionOk="0" h="98370" w="143316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0" name="Google Shape;16870;p56"/>
            <p:cNvSpPr/>
            <p:nvPr/>
          </p:nvSpPr>
          <p:spPr>
            <a:xfrm>
              <a:off x="14670875" y="4231900"/>
              <a:ext cx="3582900" cy="3384975"/>
            </a:xfrm>
            <a:custGeom>
              <a:rect b="b" l="l" r="r" t="t"/>
              <a:pathLst>
                <a:path extrusionOk="0" h="135399" w="143316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1" name="Google Shape;16871;p56"/>
            <p:cNvSpPr/>
            <p:nvPr/>
          </p:nvSpPr>
          <p:spPr>
            <a:xfrm>
              <a:off x="15650450" y="4231900"/>
              <a:ext cx="2603325" cy="3384975"/>
            </a:xfrm>
            <a:custGeom>
              <a:rect b="b" l="l" r="r" t="t"/>
              <a:pathLst>
                <a:path extrusionOk="0" h="135399" w="104133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2" name="Google Shape;16872;p56"/>
            <p:cNvSpPr/>
            <p:nvPr/>
          </p:nvSpPr>
          <p:spPr>
            <a:xfrm>
              <a:off x="16658625" y="4231900"/>
              <a:ext cx="1595150" cy="3384975"/>
            </a:xfrm>
            <a:custGeom>
              <a:rect b="b" l="l" r="r" t="t"/>
              <a:pathLst>
                <a:path extrusionOk="0" h="135399" w="63806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3" name="Google Shape;16873;p56"/>
            <p:cNvSpPr/>
            <p:nvPr/>
          </p:nvSpPr>
          <p:spPr>
            <a:xfrm>
              <a:off x="17217625" y="4231900"/>
              <a:ext cx="1036150" cy="4610700"/>
            </a:xfrm>
            <a:custGeom>
              <a:rect b="b" l="l" r="r" t="t"/>
              <a:pathLst>
                <a:path extrusionOk="0" h="184428" w="41446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4" name="Google Shape;16874;p56"/>
            <p:cNvSpPr/>
            <p:nvPr/>
          </p:nvSpPr>
          <p:spPr>
            <a:xfrm>
              <a:off x="18249000" y="4231900"/>
              <a:ext cx="519125" cy="4487775"/>
            </a:xfrm>
            <a:custGeom>
              <a:rect b="b" l="l" r="r" t="t"/>
              <a:pathLst>
                <a:path extrusionOk="0" h="179511" w="20765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5" name="Google Shape;16875;p56"/>
            <p:cNvSpPr/>
            <p:nvPr/>
          </p:nvSpPr>
          <p:spPr>
            <a:xfrm>
              <a:off x="18253750" y="4231900"/>
              <a:ext cx="1419850" cy="4628575"/>
            </a:xfrm>
            <a:custGeom>
              <a:rect b="b" l="l" r="r" t="t"/>
              <a:pathLst>
                <a:path extrusionOk="0" h="185143" w="56794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6" name="Google Shape;16876;p56"/>
            <p:cNvSpPr/>
            <p:nvPr/>
          </p:nvSpPr>
          <p:spPr>
            <a:xfrm>
              <a:off x="18253750" y="4231900"/>
              <a:ext cx="2068750" cy="3384975"/>
            </a:xfrm>
            <a:custGeom>
              <a:rect b="b" l="l" r="r" t="t"/>
              <a:pathLst>
                <a:path extrusionOk="0" h="135399" w="8275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7" name="Google Shape;16877;p56"/>
            <p:cNvSpPr/>
            <p:nvPr/>
          </p:nvSpPr>
          <p:spPr>
            <a:xfrm>
              <a:off x="18253750" y="4231900"/>
              <a:ext cx="3226325" cy="3384975"/>
            </a:xfrm>
            <a:custGeom>
              <a:rect b="b" l="l" r="r" t="t"/>
              <a:pathLst>
                <a:path extrusionOk="0" h="135399" w="129053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8" name="Google Shape;16878;p56"/>
            <p:cNvSpPr/>
            <p:nvPr/>
          </p:nvSpPr>
          <p:spPr>
            <a:xfrm>
              <a:off x="18253750" y="4231900"/>
              <a:ext cx="3583525" cy="3048025"/>
            </a:xfrm>
            <a:custGeom>
              <a:rect b="b" l="l" r="r" t="t"/>
              <a:pathLst>
                <a:path extrusionOk="0" h="121921" w="143341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9" name="Google Shape;16879;p56"/>
            <p:cNvSpPr/>
            <p:nvPr/>
          </p:nvSpPr>
          <p:spPr>
            <a:xfrm>
              <a:off x="18253750" y="4231900"/>
              <a:ext cx="3583525" cy="1954125"/>
            </a:xfrm>
            <a:custGeom>
              <a:rect b="b" l="l" r="r" t="t"/>
              <a:pathLst>
                <a:path extrusionOk="0" h="78165" w="143341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0" name="Google Shape;16880;p56"/>
            <p:cNvSpPr/>
            <p:nvPr/>
          </p:nvSpPr>
          <p:spPr>
            <a:xfrm>
              <a:off x="18253750" y="4231900"/>
              <a:ext cx="3583525" cy="1099850"/>
            </a:xfrm>
            <a:custGeom>
              <a:rect b="b" l="l" r="r" t="t"/>
              <a:pathLst>
                <a:path extrusionOk="0" h="43994" w="143341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1" name="Google Shape;16881;p56"/>
            <p:cNvSpPr/>
            <p:nvPr/>
          </p:nvSpPr>
          <p:spPr>
            <a:xfrm>
              <a:off x="18253750" y="4231900"/>
              <a:ext cx="3583525" cy="355725"/>
            </a:xfrm>
            <a:custGeom>
              <a:rect b="b" l="l" r="r" t="t"/>
              <a:pathLst>
                <a:path extrusionOk="0" h="14229" w="143341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2" name="Google Shape;16882;p56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3" name="Google Shape;16883;p56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4" name="Google Shape;16884;p56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5" name="Google Shape;16885;p56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6" name="Google Shape;16886;p56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7" name="Google Shape;16887;p56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8" name="Google Shape;16888;p56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7">
    <p:bg>
      <p:bgPr>
        <a:solidFill>
          <a:schemeClr val="accent1"/>
        </a:solidFill>
      </p:bgPr>
    </p:bg>
    <p:spTree>
      <p:nvGrpSpPr>
        <p:cNvPr id="16889" name="Shape 168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890" name="Google Shape;16890;p57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6891" name="Google Shape;16891;p57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2" name="Google Shape;16892;p57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3" name="Google Shape;16893;p57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4" name="Google Shape;16894;p57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5" name="Google Shape;16895;p57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6" name="Google Shape;16896;p57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7" name="Google Shape;16897;p57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8" name="Google Shape;16898;p57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9" name="Google Shape;16899;p57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0" name="Google Shape;16900;p57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1" name="Google Shape;16901;p57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2" name="Google Shape;16902;p57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2">
  <p:cSld name="CUSTOM_8">
    <p:bg>
      <p:bgPr>
        <a:solidFill>
          <a:schemeClr val="accent3"/>
        </a:solidFill>
      </p:bgPr>
    </p:bg>
    <p:spTree>
      <p:nvGrpSpPr>
        <p:cNvPr id="16903" name="Shape 169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04" name="Google Shape;16904;p58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6905" name="Google Shape;16905;p5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6" name="Google Shape;16906;p5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7" name="Google Shape;16907;p58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8" name="Google Shape;16908;p5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9" name="Google Shape;16909;p5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0" name="Google Shape;16910;p58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1" name="Google Shape;16911;p5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2" name="Google Shape;16912;p5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3" name="Google Shape;16913;p58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4" name="Google Shape;16914;p5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5" name="Google Shape;16915;p5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6" name="Google Shape;16916;p58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7" name="Google Shape;16917;p5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8" name="Google Shape;16918;p5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9" name="Google Shape;16919;p58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0" name="Google Shape;16920;p5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1" name="Google Shape;16921;p58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2" name="Google Shape;16922;p5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3" name="Google Shape;16923;p5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4" name="Google Shape;16924;p58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5" name="Google Shape;16925;p5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6" name="Google Shape;16926;p5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7" name="Google Shape;16927;p58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8" name="Google Shape;16928;p58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9" name="Google Shape;16929;p58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0" name="Google Shape;16930;p58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1" name="Google Shape;16931;p58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2" name="Google Shape;16932;p58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3" name="Google Shape;16933;p58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4" name="Google Shape;16934;p5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5" name="Google Shape;16935;p58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6" name="Google Shape;16936;p58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7" name="Google Shape;16937;p58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8" name="Google Shape;16938;p5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9" name="Google Shape;16939;p5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0" name="Google Shape;16940;p58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1" name="Google Shape;16941;p58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2" name="Google Shape;16942;p58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3" name="Google Shape;16943;p58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4" name="Google Shape;16944;p58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5" name="Google Shape;16945;p58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6" name="Google Shape;16946;p58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7" name="Google Shape;16947;p5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8" name="Google Shape;16948;p58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49" name="Google Shape;16949;p58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0" name="Google Shape;16950;p58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1" name="Google Shape;16951;p5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2" name="Google Shape;16952;p5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3" name="Google Shape;16953;p58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4" name="Google Shape;16954;p58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5" name="Google Shape;16955;p58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6" name="Google Shape;16956;p58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7" name="Google Shape;16957;p58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8" name="Google Shape;16958;p58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59" name="Google Shape;16959;p58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0" name="Google Shape;16960;p5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1" name="Google Shape;16961;p58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2" name="Google Shape;16962;p58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3" name="Google Shape;16963;p58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4" name="Google Shape;16964;p5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5" name="Google Shape;16965;p5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6" name="Google Shape;16966;p58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7" name="Google Shape;16967;p58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8" name="Google Shape;16968;p58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69" name="Google Shape;16969;p58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0" name="Google Shape;16970;p58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1" name="Google Shape;16971;p58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2" name="Google Shape;16972;p58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3" name="Google Shape;16973;p5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4" name="Google Shape;16974;p58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5" name="Google Shape;16975;p58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6" name="Google Shape;16976;p58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7" name="Google Shape;16977;p5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8" name="Google Shape;16978;p5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79" name="Google Shape;16979;p58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0" name="Google Shape;16980;p58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1" name="Google Shape;16981;p58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2" name="Google Shape;16982;p58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3" name="Google Shape;16983;p58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4" name="Google Shape;16984;p58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5" name="Google Shape;16985;p58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6" name="Google Shape;16986;p5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7" name="Google Shape;16987;p58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8" name="Google Shape;16988;p58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89" name="Google Shape;16989;p58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0" name="Google Shape;16990;p5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1" name="Google Shape;16991;p58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2" name="Google Shape;16992;p58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3" name="Google Shape;16993;p58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4" name="Google Shape;16994;p58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5" name="Google Shape;16995;p58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6" name="Google Shape;16996;p58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7" name="Google Shape;16997;p58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8" name="Google Shape;16998;p58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9" name="Google Shape;16999;p58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0" name="Google Shape;17000;p5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1" name="Google Shape;17001;p5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2" name="Google Shape;17002;p58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3" name="Google Shape;17003;p5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4" name="Google Shape;17004;p5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5" name="Google Shape;17005;p58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6" name="Google Shape;17006;p58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7" name="Google Shape;17007;p58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8" name="Google Shape;17008;p58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9" name="Google Shape;17009;p58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0" name="Google Shape;17010;p58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1" name="Google Shape;17011;p58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2" name="Google Shape;17012;p5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3" name="Google Shape;17013;p58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4" name="Google Shape;17014;p58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5" name="Google Shape;17015;p58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6" name="Google Shape;17016;p5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7" name="Google Shape;17017;p5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8" name="Google Shape;17018;p58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9" name="Google Shape;17019;p58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0" name="Google Shape;17020;p58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1" name="Google Shape;17021;p58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2" name="Google Shape;17022;p58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3" name="Google Shape;17023;p58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4" name="Google Shape;17024;p58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5" name="Google Shape;17025;p5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6" name="Google Shape;17026;p58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7" name="Google Shape;17027;p58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8" name="Google Shape;17028;p58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9" name="Google Shape;17029;p5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0" name="Google Shape;17030;p5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1" name="Google Shape;17031;p58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2" name="Google Shape;17032;p58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3" name="Google Shape;17033;p58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4" name="Google Shape;17034;p58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5" name="Google Shape;17035;p58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6" name="Google Shape;17036;p58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7" name="Google Shape;17037;p58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8" name="Google Shape;17038;p5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9" name="Google Shape;17039;p58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0" name="Google Shape;17040;p58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1" name="Google Shape;17041;p58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2" name="Google Shape;17042;p5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3" name="Google Shape;17043;p5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4" name="Google Shape;17044;p58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5" name="Google Shape;17045;p58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6" name="Google Shape;17046;p58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7" name="Google Shape;17047;p58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8" name="Google Shape;17048;p58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9" name="Google Shape;17049;p58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0" name="Google Shape;17050;p58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1" name="Google Shape;17051;p5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2" name="Google Shape;17052;p58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3" name="Google Shape;17053;p58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4" name="Google Shape;17054;p58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5" name="Google Shape;17055;p5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6" name="Google Shape;17056;p5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7" name="Google Shape;17057;p58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8" name="Google Shape;17058;p58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9" name="Google Shape;17059;p58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0" name="Google Shape;17060;p58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1" name="Google Shape;17061;p58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2" name="Google Shape;17062;p58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3" name="Google Shape;17063;p58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4" name="Google Shape;17064;p5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5" name="Google Shape;17065;p58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6" name="Google Shape;17066;p58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7" name="Google Shape;17067;p58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8" name="Google Shape;17068;p5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9" name="Google Shape;17069;p58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0" name="Google Shape;17070;p58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1" name="Google Shape;17071;p58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2" name="Google Shape;17072;p58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3" name="Google Shape;17073;p58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4" name="Google Shape;17074;p58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5" name="Google Shape;17075;p58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6" name="Google Shape;17076;p58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7" name="Google Shape;17077;p58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8" name="Google Shape;17078;p5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9" name="Google Shape;17079;p5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0" name="Google Shape;17080;p58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1" name="Google Shape;17081;p5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2" name="Google Shape;17082;p5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3" name="Google Shape;17083;p58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4" name="Google Shape;17084;p58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5" name="Google Shape;17085;p58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6" name="Google Shape;17086;p58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7" name="Google Shape;17087;p58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8" name="Google Shape;17088;p58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9" name="Google Shape;17089;p58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0" name="Google Shape;17090;p5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1" name="Google Shape;17091;p58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2" name="Google Shape;17092;p58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3" name="Google Shape;17093;p58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4" name="Google Shape;17094;p5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5" name="Google Shape;17095;p5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6" name="Google Shape;17096;p58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7" name="Google Shape;17097;p58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8" name="Google Shape;17098;p58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9" name="Google Shape;17099;p58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0" name="Google Shape;17100;p58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1" name="Google Shape;17101;p58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2" name="Google Shape;17102;p58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3" name="Google Shape;17103;p5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4" name="Google Shape;17104;p58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5" name="Google Shape;17105;p58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6" name="Google Shape;17106;p58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7" name="Google Shape;17107;p5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8" name="Google Shape;17108;p5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9" name="Google Shape;17109;p58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0" name="Google Shape;17110;p58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1" name="Google Shape;17111;p58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2" name="Google Shape;17112;p58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3" name="Google Shape;17113;p58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4" name="Google Shape;17114;p58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5" name="Google Shape;17115;p58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6" name="Google Shape;17116;p5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7" name="Google Shape;17117;p58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8" name="Google Shape;17118;p58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9" name="Google Shape;17119;p58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0" name="Google Shape;17120;p5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1" name="Google Shape;17121;p5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2" name="Google Shape;17122;p58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3" name="Google Shape;17123;p58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4" name="Google Shape;17124;p58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5" name="Google Shape;17125;p58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6" name="Google Shape;17126;p58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7" name="Google Shape;17127;p58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8" name="Google Shape;17128;p58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9" name="Google Shape;17129;p5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0" name="Google Shape;17130;p58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1" name="Google Shape;17131;p58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2" name="Google Shape;17132;p58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3" name="Google Shape;17133;p5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4" name="Google Shape;17134;p5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5" name="Google Shape;17135;p58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6" name="Google Shape;17136;p58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7" name="Google Shape;17137;p58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8" name="Google Shape;17138;p58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9" name="Google Shape;17139;p58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0" name="Google Shape;17140;p58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1" name="Google Shape;17141;p58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2" name="Google Shape;17142;p5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3" name="Google Shape;17143;p58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4" name="Google Shape;17144;p58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5" name="Google Shape;17145;p58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6" name="Google Shape;17146;p5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7" name="Google Shape;17147;p58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8" name="Google Shape;17148;p58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9" name="Google Shape;17149;p58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0" name="Google Shape;17150;p58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1" name="Google Shape;17151;p58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2" name="Google Shape;17152;p58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3" name="Google Shape;17153;p58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4" name="Google Shape;17154;p58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5" name="Google Shape;17155;p58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6" name="Google Shape;17156;p5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7" name="Google Shape;17157;p5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8" name="Google Shape;17158;p58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9" name="Google Shape;17159;p5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0" name="Google Shape;17160;p5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1" name="Google Shape;17161;p58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2" name="Google Shape;17162;p58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3" name="Google Shape;17163;p58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4" name="Google Shape;17164;p58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5" name="Google Shape;17165;p58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6" name="Google Shape;17166;p58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7" name="Google Shape;17167;p58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8" name="Google Shape;17168;p5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9" name="Google Shape;17169;p58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0" name="Google Shape;17170;p58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1" name="Google Shape;17171;p58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2" name="Google Shape;17172;p5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3" name="Google Shape;17173;p5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4" name="Google Shape;17174;p58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5" name="Google Shape;17175;p58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6" name="Google Shape;17176;p58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7" name="Google Shape;17177;p58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8" name="Google Shape;17178;p58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9" name="Google Shape;17179;p58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0" name="Google Shape;17180;p58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1" name="Google Shape;17181;p5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2" name="Google Shape;17182;p58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3" name="Google Shape;17183;p58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4" name="Google Shape;17184;p58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5" name="Google Shape;17185;p5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6" name="Google Shape;17186;p5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7" name="Google Shape;17187;p58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8" name="Google Shape;17188;p58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9" name="Google Shape;17189;p58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0" name="Google Shape;17190;p58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1" name="Google Shape;17191;p58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2" name="Google Shape;17192;p58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3" name="Google Shape;17193;p58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4" name="Google Shape;17194;p5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5" name="Google Shape;17195;p58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6" name="Google Shape;17196;p58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7" name="Google Shape;17197;p58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8" name="Google Shape;17198;p5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9" name="Google Shape;17199;p5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0" name="Google Shape;17200;p58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1" name="Google Shape;17201;p58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2" name="Google Shape;17202;p58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3" name="Google Shape;17203;p58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4" name="Google Shape;17204;p58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5" name="Google Shape;17205;p58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6" name="Google Shape;17206;p58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7" name="Google Shape;17207;p5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8" name="Google Shape;17208;p58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9" name="Google Shape;17209;p58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0" name="Google Shape;17210;p58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1" name="Google Shape;17211;p5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2" name="Google Shape;17212;p5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3" name="Google Shape;17213;p58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4" name="Google Shape;17214;p58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5" name="Google Shape;17215;p58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6" name="Google Shape;17216;p58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7" name="Google Shape;17217;p58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8" name="Google Shape;17218;p58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9" name="Google Shape;17219;p58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0" name="Google Shape;17220;p5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1" name="Google Shape;17221;p58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2" name="Google Shape;17222;p58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3" name="Google Shape;17223;p58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4" name="Google Shape;17224;p5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5" name="Google Shape;17225;p58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6" name="Google Shape;17226;p58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7" name="Google Shape;17227;p58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8" name="Google Shape;17228;p58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9" name="Google Shape;17229;p58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0" name="Google Shape;17230;p58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1" name="Google Shape;17231;p58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2" name="Google Shape;17232;p58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3" name="Google Shape;17233;p58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4" name="Google Shape;17234;p5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5" name="Google Shape;17235;p5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6" name="Google Shape;17236;p58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7" name="Google Shape;17237;p5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8" name="Google Shape;17238;p5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9" name="Google Shape;17239;p58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0" name="Google Shape;17240;p58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1" name="Google Shape;17241;p58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2" name="Google Shape;17242;p58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3" name="Google Shape;17243;p58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4" name="Google Shape;17244;p58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5" name="Google Shape;17245;p58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6" name="Google Shape;17246;p5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7" name="Google Shape;17247;p58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8" name="Google Shape;17248;p58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9" name="Google Shape;17249;p58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0" name="Google Shape;17250;p5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1" name="Google Shape;17251;p5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2" name="Google Shape;17252;p58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3" name="Google Shape;17253;p58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4" name="Google Shape;17254;p58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5" name="Google Shape;17255;p58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6" name="Google Shape;17256;p58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7" name="Google Shape;17257;p58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8" name="Google Shape;17258;p58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9" name="Google Shape;17259;p5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0" name="Google Shape;17260;p58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1" name="Google Shape;17261;p58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2" name="Google Shape;17262;p58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3" name="Google Shape;17263;p5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4" name="Google Shape;17264;p5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5" name="Google Shape;17265;p58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6" name="Google Shape;17266;p58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7" name="Google Shape;17267;p58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8" name="Google Shape;17268;p58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9" name="Google Shape;17269;p58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0" name="Google Shape;17270;p58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1" name="Google Shape;17271;p58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2" name="Google Shape;17272;p5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3" name="Google Shape;17273;p58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4" name="Google Shape;17274;p58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5" name="Google Shape;17275;p58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6" name="Google Shape;17276;p5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7" name="Google Shape;17277;p5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8" name="Google Shape;17278;p58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9" name="Google Shape;17279;p58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0" name="Google Shape;17280;p58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1" name="Google Shape;17281;p58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2" name="Google Shape;17282;p58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3" name="Google Shape;17283;p58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4" name="Google Shape;17284;p58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5" name="Google Shape;17285;p5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6" name="Google Shape;17286;p58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7" name="Google Shape;17287;p58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8" name="Google Shape;17288;p58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9" name="Google Shape;17289;p5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0" name="Google Shape;17290;p5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1" name="Google Shape;17291;p58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2" name="Google Shape;17292;p58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3" name="Google Shape;17293;p58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4" name="Google Shape;17294;p58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5" name="Google Shape;17295;p58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6" name="Google Shape;17296;p58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7" name="Google Shape;17297;p58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8" name="Google Shape;17298;p5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9" name="Google Shape;17299;p58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0" name="Google Shape;17300;p58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1" name="Google Shape;17301;p58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2" name="Google Shape;17302;p5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3" name="Google Shape;17303;p58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4" name="Google Shape;17304;p58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5" name="Google Shape;17305;p58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6" name="Google Shape;17306;p58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7" name="Google Shape;17307;p58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8" name="Google Shape;17308;p58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9" name="Google Shape;17309;p58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0" name="Google Shape;17310;p58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1" name="Google Shape;17311;p58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2" name="Google Shape;17312;p5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3" name="Google Shape;17313;p5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4" name="Google Shape;17314;p58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5" name="Google Shape;17315;p5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6" name="Google Shape;17316;p5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7" name="Google Shape;17317;p58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8" name="Google Shape;17318;p58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9" name="Google Shape;17319;p58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0" name="Google Shape;17320;p58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1" name="Google Shape;17321;p58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2" name="Google Shape;17322;p58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3" name="Google Shape;17323;p58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4" name="Google Shape;17324;p5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5" name="Google Shape;17325;p58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6" name="Google Shape;17326;p58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7" name="Google Shape;17327;p58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8" name="Google Shape;17328;p5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9" name="Google Shape;17329;p5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0" name="Google Shape;17330;p58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1" name="Google Shape;17331;p58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2" name="Google Shape;17332;p58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3" name="Google Shape;17333;p58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4" name="Google Shape;17334;p58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5" name="Google Shape;17335;p58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6" name="Google Shape;17336;p58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7" name="Google Shape;17337;p5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8" name="Google Shape;17338;p58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9" name="Google Shape;17339;p58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0" name="Google Shape;17340;p58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1" name="Google Shape;17341;p5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2" name="Google Shape;17342;p5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3" name="Google Shape;17343;p58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4" name="Google Shape;17344;p58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5" name="Google Shape;17345;p58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6" name="Google Shape;17346;p58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7" name="Google Shape;17347;p58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8" name="Google Shape;17348;p58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9" name="Google Shape;17349;p58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0" name="Google Shape;17350;p5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1" name="Google Shape;17351;p58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2" name="Google Shape;17352;p58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3" name="Google Shape;17353;p58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4" name="Google Shape;17354;p5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5" name="Google Shape;17355;p5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6" name="Google Shape;17356;p58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7" name="Google Shape;17357;p58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8" name="Google Shape;17358;p58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9" name="Google Shape;17359;p58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0" name="Google Shape;17360;p58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1" name="Google Shape;17361;p58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2" name="Google Shape;17362;p58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3" name="Google Shape;17363;p5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4" name="Google Shape;17364;p58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5" name="Google Shape;17365;p58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6" name="Google Shape;17366;p58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7" name="Google Shape;17367;p5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8" name="Google Shape;17368;p5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9" name="Google Shape;17369;p58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0" name="Google Shape;17370;p58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1" name="Google Shape;17371;p58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2" name="Google Shape;17372;p58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3" name="Google Shape;17373;p58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4" name="Google Shape;17374;p58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5" name="Google Shape;17375;p58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6" name="Google Shape;17376;p5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7" name="Google Shape;17377;p58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8" name="Google Shape;17378;p58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9" name="Google Shape;17379;p58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0" name="Google Shape;17380;p5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1" name="Google Shape;17381;p58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2" name="Google Shape;17382;p58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3" name="Google Shape;17383;p58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4" name="Google Shape;17384;p58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5" name="Google Shape;17385;p58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6" name="Google Shape;17386;p58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7" name="Google Shape;17387;p58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8" name="Google Shape;17388;p58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9" name="Google Shape;17389;p58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0" name="Google Shape;17390;p5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1" name="Google Shape;17391;p5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2" name="Google Shape;17392;p58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3" name="Google Shape;17393;p5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4" name="Google Shape;17394;p5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5" name="Google Shape;17395;p58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6" name="Google Shape;17396;p58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7" name="Google Shape;17397;p58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8" name="Google Shape;17398;p58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9" name="Google Shape;17399;p58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0" name="Google Shape;17400;p58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1" name="Google Shape;17401;p58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2" name="Google Shape;17402;p5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3" name="Google Shape;17403;p58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4" name="Google Shape;17404;p58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5" name="Google Shape;17405;p58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6" name="Google Shape;17406;p5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7" name="Google Shape;17407;p5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8" name="Google Shape;17408;p58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9" name="Google Shape;17409;p58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0" name="Google Shape;17410;p58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1" name="Google Shape;17411;p58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2" name="Google Shape;17412;p58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3" name="Google Shape;17413;p58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4" name="Google Shape;17414;p58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5" name="Google Shape;17415;p5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6" name="Google Shape;17416;p58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7" name="Google Shape;17417;p58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8" name="Google Shape;17418;p58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9" name="Google Shape;17419;p5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0" name="Google Shape;17420;p5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1" name="Google Shape;17421;p58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2" name="Google Shape;17422;p58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3" name="Google Shape;17423;p58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4" name="Google Shape;17424;p58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5" name="Google Shape;17425;p58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6" name="Google Shape;17426;p58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7" name="Google Shape;17427;p58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8" name="Google Shape;17428;p5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9" name="Google Shape;17429;p58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0" name="Google Shape;17430;p58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1" name="Google Shape;17431;p58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2" name="Google Shape;17432;p5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3" name="Google Shape;17433;p5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4" name="Google Shape;17434;p58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5" name="Google Shape;17435;p58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6" name="Google Shape;17436;p58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7" name="Google Shape;17437;p58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8" name="Google Shape;17438;p58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9" name="Google Shape;17439;p58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0" name="Google Shape;17440;p58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1" name="Google Shape;17441;p5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2" name="Google Shape;17442;p58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3" name="Google Shape;17443;p58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4" name="Google Shape;17444;p58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5" name="Google Shape;17445;p5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6" name="Google Shape;17446;p5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7" name="Google Shape;17447;p58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8" name="Google Shape;17448;p58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9" name="Google Shape;17449;p58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0" name="Google Shape;17450;p58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1" name="Google Shape;17451;p58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2" name="Google Shape;17452;p58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3" name="Google Shape;17453;p58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4" name="Google Shape;17454;p5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5" name="Google Shape;17455;p58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6" name="Google Shape;17456;p58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7" name="Google Shape;17457;p58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8" name="Google Shape;17458;p5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9" name="Google Shape;17459;p58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0" name="Google Shape;17460;p58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1" name="Google Shape;17461;p58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2" name="Google Shape;17462;p58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3" name="Google Shape;17463;p58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4" name="Google Shape;17464;p58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5" name="Google Shape;17465;p58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6" name="Google Shape;17466;p58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7" name="Google Shape;17467;p58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8" name="Google Shape;17468;p5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9" name="Google Shape;17469;p5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0" name="Google Shape;17470;p58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1" name="Google Shape;17471;p5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2" name="Google Shape;17472;p5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3" name="Google Shape;17473;p58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4" name="Google Shape;17474;p58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5" name="Google Shape;17475;p58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6" name="Google Shape;17476;p58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7" name="Google Shape;17477;p58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8" name="Google Shape;17478;p58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9" name="Google Shape;17479;p58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0" name="Google Shape;17480;p5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1" name="Google Shape;17481;p58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2" name="Google Shape;17482;p58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3" name="Google Shape;17483;p58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4" name="Google Shape;17484;p5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5" name="Google Shape;17485;p5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6" name="Google Shape;17486;p58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7" name="Google Shape;17487;p58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8" name="Google Shape;17488;p58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9" name="Google Shape;17489;p58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0" name="Google Shape;17490;p58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1" name="Google Shape;17491;p58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2" name="Google Shape;17492;p58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3" name="Google Shape;17493;p5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4" name="Google Shape;17494;p58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5" name="Google Shape;17495;p58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6" name="Google Shape;17496;p58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7" name="Google Shape;17497;p5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8" name="Google Shape;17498;p5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9" name="Google Shape;17499;p58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0" name="Google Shape;17500;p58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1" name="Google Shape;17501;p58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2" name="Google Shape;17502;p58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3" name="Google Shape;17503;p58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4" name="Google Shape;17504;p58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5" name="Google Shape;17505;p58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6" name="Google Shape;17506;p5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7" name="Google Shape;17507;p58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8" name="Google Shape;17508;p58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9" name="Google Shape;17509;p58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0" name="Google Shape;17510;p5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1" name="Google Shape;17511;p5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2" name="Google Shape;17512;p58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3" name="Google Shape;17513;p58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4" name="Google Shape;17514;p58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5" name="Google Shape;17515;p58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6" name="Google Shape;17516;p58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7" name="Google Shape;17517;p58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8" name="Google Shape;17518;p58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9" name="Google Shape;17519;p5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0" name="Google Shape;17520;p58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1" name="Google Shape;17521;p58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2" name="Google Shape;17522;p58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3" name="Google Shape;17523;p5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4" name="Google Shape;17524;p5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5" name="Google Shape;17525;p58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6" name="Google Shape;17526;p58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7" name="Google Shape;17527;p58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8" name="Google Shape;17528;p58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9" name="Google Shape;17529;p58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0" name="Google Shape;17530;p58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1" name="Google Shape;17531;p58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2" name="Google Shape;17532;p5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3" name="Google Shape;17533;p58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4" name="Google Shape;17534;p58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5" name="Google Shape;17535;p58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6" name="Google Shape;17536;p5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7" name="Google Shape;17537;p58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8" name="Google Shape;17538;p58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9" name="Google Shape;17539;p58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0" name="Google Shape;17540;p58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1" name="Google Shape;17541;p58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2" name="Google Shape;17542;p58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3" name="Google Shape;17543;p58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4" name="Google Shape;17544;p58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5" name="Google Shape;17545;p58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6" name="Google Shape;17546;p5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7" name="Google Shape;17547;p5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8" name="Google Shape;17548;p58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9" name="Google Shape;17549;p5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0" name="Google Shape;17550;p5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1" name="Google Shape;17551;p58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2" name="Google Shape;17552;p58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3" name="Google Shape;17553;p58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4" name="Google Shape;17554;p58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5" name="Google Shape;17555;p58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6" name="Google Shape;17556;p58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7" name="Google Shape;17557;p58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8" name="Google Shape;17558;p5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9" name="Google Shape;17559;p58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0" name="Google Shape;17560;p58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1" name="Google Shape;17561;p58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2" name="Google Shape;17562;p5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3" name="Google Shape;17563;p5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4" name="Google Shape;17564;p58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5" name="Google Shape;17565;p58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6" name="Google Shape;17566;p58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7" name="Google Shape;17567;p58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8" name="Google Shape;17568;p58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9" name="Google Shape;17569;p58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0" name="Google Shape;17570;p58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1" name="Google Shape;17571;p5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2" name="Google Shape;17572;p58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3" name="Google Shape;17573;p58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4" name="Google Shape;17574;p58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5" name="Google Shape;17575;p5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6" name="Google Shape;17576;p5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7" name="Google Shape;17577;p58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8" name="Google Shape;17578;p58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9" name="Google Shape;17579;p58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0" name="Google Shape;17580;p58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1" name="Google Shape;17581;p58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2" name="Google Shape;17582;p58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3" name="Google Shape;17583;p58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4" name="Google Shape;17584;p5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5" name="Google Shape;17585;p58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6" name="Google Shape;17586;p58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7" name="Google Shape;17587;p58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8" name="Google Shape;17588;p5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9" name="Google Shape;17589;p5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0" name="Google Shape;17590;p58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1" name="Google Shape;17591;p58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2" name="Google Shape;17592;p58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3" name="Google Shape;17593;p58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4" name="Google Shape;17594;p58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5" name="Google Shape;17595;p58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6" name="Google Shape;17596;p58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7" name="Google Shape;17597;p5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8" name="Google Shape;17598;p58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9" name="Google Shape;17599;p58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0" name="Google Shape;17600;p58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1" name="Google Shape;17601;p5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2" name="Google Shape;17602;p5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3" name="Google Shape;17603;p58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4" name="Google Shape;17604;p58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5" name="Google Shape;17605;p58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6" name="Google Shape;17606;p58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7" name="Google Shape;17607;p58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8" name="Google Shape;17608;p58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9" name="Google Shape;17609;p58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0" name="Google Shape;17610;p5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1" name="Google Shape;17611;p58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2" name="Google Shape;17612;p58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3" name="Google Shape;17613;p58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4" name="Google Shape;17614;p5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5" name="Google Shape;17615;p58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6" name="Google Shape;17616;p58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7" name="Google Shape;17617;p58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8" name="Google Shape;17618;p58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9" name="Google Shape;17619;p58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0" name="Google Shape;17620;p58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1" name="Google Shape;17621;p58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2" name="Google Shape;17622;p58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3" name="Google Shape;17623;p58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4" name="Google Shape;17624;p5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5" name="Google Shape;17625;p5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6" name="Google Shape;17626;p58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7" name="Google Shape;17627;p5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8" name="Google Shape;17628;p58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9" name="Google Shape;17629;p58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0" name="Google Shape;17630;p58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1" name="Google Shape;17631;p58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2" name="Google Shape;17632;p58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3" name="Google Shape;17633;p58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4" name="Google Shape;17634;p58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5" name="Google Shape;17635;p5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6" name="Google Shape;17636;p58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7" name="Google Shape;17637;p58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8" name="Google Shape;17638;p58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9" name="Google Shape;17639;p58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0" name="Google Shape;17640;p58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1" name="Google Shape;17641;p58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2" name="Google Shape;17642;p58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3" name="Google Shape;17643;p5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4" name="Google Shape;17644;p58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5" name="Google Shape;17645;p58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6" name="Google Shape;17646;p58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7" name="Google Shape;17647;p58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8" name="Google Shape;17648;p58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9" name="Google Shape;17649;p58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0" name="Google Shape;17650;p58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1" name="Google Shape;17651;p5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2" name="Google Shape;17652;p58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3" name="Google Shape;17653;p58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4" name="Google Shape;17654;p58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5" name="Google Shape;17655;p58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6" name="Google Shape;17656;p58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7" name="Google Shape;17657;p58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8" name="Google Shape;17658;p58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9" name="Google Shape;17659;p5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0" name="Google Shape;17660;p58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1" name="Google Shape;17661;p58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2" name="Google Shape;17662;p58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3" name="Google Shape;17663;p58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4" name="Google Shape;17664;p58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5" name="Google Shape;17665;p58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6" name="Google Shape;17666;p58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7" name="Google Shape;17667;p58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8" name="Google Shape;17668;p58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9" name="Google Shape;17669;p58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0" name="Google Shape;17670;p58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1" name="Google Shape;17671;p58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2" name="Google Shape;17672;p58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3" name="Google Shape;17673;p5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4" name="Google Shape;17674;p58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5" name="Google Shape;17675;p5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6" name="Google Shape;17676;p58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7" name="Google Shape;17677;p5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8" name="Google Shape;17678;p58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9" name="Google Shape;17679;p5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0" name="Google Shape;17680;p5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1" name="Google Shape;17681;p58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2" name="Google Shape;17682;p58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3" name="Google Shape;17683;p58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4" name="Google Shape;17684;p58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5" name="Google Shape;17685;p58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6" name="Google Shape;17686;p5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7" name="Google Shape;17687;p58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8" name="Google Shape;17688;p5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9" name="Google Shape;17689;p58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0" name="Google Shape;17690;p58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1" name="Google Shape;17691;p58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2" name="Google Shape;17692;p58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3" name="Google Shape;17693;p58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4" name="Google Shape;17694;p58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5" name="Google Shape;17695;p58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6" name="Google Shape;17696;p5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7" name="Google Shape;17697;p58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8" name="Google Shape;17698;p58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9" name="Google Shape;17699;p58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0" name="Google Shape;17700;p5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1" name="Google Shape;17701;p58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2" name="Google Shape;17702;p58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3" name="Google Shape;17703;p58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4" name="Google Shape;17704;p58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5" name="Google Shape;17705;p58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6" name="Google Shape;17706;p58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7" name="Google Shape;17707;p58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8" name="Google Shape;17708;p5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9" name="Google Shape;17709;p5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0" name="Google Shape;17710;p58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1" name="Google Shape;17711;p58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2" name="Google Shape;17712;p58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3" name="Google Shape;17713;p58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4" name="Google Shape;17714;p58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5" name="Google Shape;17715;p5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6" name="Google Shape;17716;p58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7" name="Google Shape;17717;p5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8" name="Google Shape;17718;p58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9" name="Google Shape;17719;p58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0" name="Google Shape;17720;p58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1" name="Google Shape;17721;p58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2" name="Google Shape;17722;p58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3" name="Google Shape;17723;p58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4" name="Google Shape;17724;p58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5" name="Google Shape;17725;p5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6" name="Google Shape;17726;p58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7" name="Google Shape;17727;p58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8" name="Google Shape;17728;p58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9" name="Google Shape;17729;p5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0" name="Google Shape;17730;p58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1" name="Google Shape;17731;p58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2" name="Google Shape;17732;p58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3" name="Google Shape;17733;p58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4" name="Google Shape;17734;p58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5" name="Google Shape;17735;p58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6" name="Google Shape;17736;p58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7" name="Google Shape;17737;p5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8" name="Google Shape;17738;p5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9" name="Google Shape;17739;p58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0" name="Google Shape;17740;p58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1" name="Google Shape;17741;p58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2" name="Google Shape;17742;p58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3" name="Google Shape;17743;p58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4" name="Google Shape;17744;p5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5" name="Google Shape;17745;p58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6" name="Google Shape;17746;p5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7" name="Google Shape;17747;p58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8" name="Google Shape;17748;p58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9" name="Google Shape;17749;p58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0" name="Google Shape;17750;p58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1" name="Google Shape;17751;p58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2" name="Google Shape;17752;p58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3" name="Google Shape;17753;p58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4" name="Google Shape;17754;p5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5" name="Google Shape;17755;p58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6" name="Google Shape;17756;p58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7" name="Google Shape;17757;p58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8" name="Google Shape;17758;p5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9" name="Google Shape;17759;p58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0" name="Google Shape;17760;p58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1" name="Google Shape;17761;p58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2" name="Google Shape;17762;p58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3" name="Google Shape;17763;p58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4" name="Google Shape;17764;p58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5" name="Google Shape;17765;p58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6" name="Google Shape;17766;p5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7" name="Google Shape;17767;p5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8" name="Google Shape;17768;p58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9" name="Google Shape;17769;p58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0" name="Google Shape;17770;p58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1" name="Google Shape;17771;p58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2" name="Google Shape;17772;p58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3" name="Google Shape;17773;p5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4" name="Google Shape;17774;p58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5" name="Google Shape;17775;p5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6" name="Google Shape;17776;p58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7" name="Google Shape;17777;p58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8" name="Google Shape;17778;p58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9" name="Google Shape;17779;p58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0" name="Google Shape;17780;p58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1" name="Google Shape;17781;p58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2" name="Google Shape;17782;p58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3" name="Google Shape;17783;p5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4" name="Google Shape;17784;p58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5" name="Google Shape;17785;p58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6" name="Google Shape;17786;p58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7" name="Google Shape;17787;p5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8" name="Google Shape;17788;p58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9" name="Google Shape;17789;p58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0" name="Google Shape;17790;p58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1" name="Google Shape;17791;p58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2" name="Google Shape;17792;p58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3" name="Google Shape;17793;p58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4" name="Google Shape;17794;p58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5" name="Google Shape;17795;p5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6" name="Google Shape;17796;p5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7" name="Google Shape;17797;p58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8" name="Google Shape;17798;p58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9" name="Google Shape;17799;p58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0" name="Google Shape;17800;p58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1" name="Google Shape;17801;p58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2" name="Google Shape;17802;p5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3" name="Google Shape;17803;p58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4" name="Google Shape;17804;p5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5" name="Google Shape;17805;p58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6" name="Google Shape;17806;p58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7" name="Google Shape;17807;p58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8" name="Google Shape;17808;p58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9" name="Google Shape;17809;p58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0" name="Google Shape;17810;p58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1" name="Google Shape;17811;p58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2" name="Google Shape;17812;p5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3" name="Google Shape;17813;p58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4" name="Google Shape;17814;p58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5" name="Google Shape;17815;p58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6" name="Google Shape;17816;p5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7" name="Google Shape;17817;p58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8" name="Google Shape;17818;p58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9" name="Google Shape;17819;p58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0" name="Google Shape;17820;p58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1" name="Google Shape;17821;p58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2" name="Google Shape;17822;p58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3" name="Google Shape;17823;p58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4" name="Google Shape;17824;p5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5" name="Google Shape;17825;p5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6" name="Google Shape;17826;p58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7" name="Google Shape;17827;p58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8" name="Google Shape;17828;p58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9" name="Google Shape;17829;p58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0" name="Google Shape;17830;p58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1" name="Google Shape;17831;p5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2" name="Google Shape;17832;p58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3" name="Google Shape;17833;p5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4" name="Google Shape;17834;p58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5" name="Google Shape;17835;p58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6" name="Google Shape;17836;p58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7" name="Google Shape;17837;p58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8" name="Google Shape;17838;p58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9" name="Google Shape;17839;p58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0" name="Google Shape;17840;p58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1" name="Google Shape;17841;p5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2" name="Google Shape;17842;p58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3" name="Google Shape;17843;p58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4" name="Google Shape;17844;p58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5" name="Google Shape;17845;p5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6" name="Google Shape;17846;p58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7" name="Google Shape;17847;p58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8" name="Google Shape;17848;p58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9" name="Google Shape;17849;p58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0" name="Google Shape;17850;p58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1" name="Google Shape;17851;p58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2" name="Google Shape;17852;p58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3" name="Google Shape;17853;p5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4" name="Google Shape;17854;p5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5" name="Google Shape;17855;p58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6" name="Google Shape;17856;p58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7" name="Google Shape;17857;p58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8" name="Google Shape;17858;p58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9" name="Google Shape;17859;p58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0" name="Google Shape;17860;p5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1" name="Google Shape;17861;p58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2" name="Google Shape;17862;p5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3" name="Google Shape;17863;p58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4" name="Google Shape;17864;p58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5" name="Google Shape;17865;p58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6" name="Google Shape;17866;p58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7" name="Google Shape;17867;p58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8" name="Google Shape;17868;p58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9" name="Google Shape;17869;p58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0" name="Google Shape;17870;p5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1" name="Google Shape;17871;p58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2" name="Google Shape;17872;p58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3" name="Google Shape;17873;p58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4" name="Google Shape;17874;p5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5" name="Google Shape;17875;p58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6" name="Google Shape;17876;p58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7" name="Google Shape;17877;p58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8" name="Google Shape;17878;p58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9" name="Google Shape;17879;p58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0" name="Google Shape;17880;p58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1" name="Google Shape;17881;p58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2" name="Google Shape;17882;p5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3" name="Google Shape;17883;p5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4" name="Google Shape;17884;p58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5" name="Google Shape;17885;p58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6" name="Google Shape;17886;p58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7" name="Google Shape;17887;p58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8" name="Google Shape;17888;p58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9" name="Google Shape;17889;p5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0" name="Google Shape;17890;p58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1" name="Google Shape;17891;p5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2" name="Google Shape;17892;p58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3" name="Google Shape;17893;p58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4" name="Google Shape;17894;p58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5" name="Google Shape;17895;p58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6" name="Google Shape;17896;p58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7" name="Google Shape;17897;p58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8" name="Google Shape;17898;p58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9" name="Google Shape;17899;p5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0" name="Google Shape;17900;p58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1" name="Google Shape;17901;p58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2" name="Google Shape;17902;p58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3" name="Google Shape;17903;p5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4" name="Google Shape;17904;p58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5" name="Google Shape;17905;p58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6" name="Google Shape;17906;p58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7" name="Google Shape;17907;p58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8" name="Google Shape;17908;p58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9" name="Google Shape;17909;p58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0" name="Google Shape;17910;p58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1" name="Google Shape;17911;p5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2" name="Google Shape;17912;p5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3" name="Google Shape;17913;p58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4" name="Google Shape;17914;p58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5" name="Google Shape;17915;p58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6" name="Google Shape;17916;p58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7" name="Google Shape;17917;p58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8" name="Google Shape;17918;p5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9" name="Google Shape;17919;p58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0" name="Google Shape;17920;p5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1" name="Google Shape;17921;p58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2" name="Google Shape;17922;p58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3" name="Google Shape;17923;p58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4" name="Google Shape;17924;p58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5" name="Google Shape;17925;p58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6" name="Google Shape;17926;p58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7" name="Google Shape;17927;p58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8" name="Google Shape;17928;p5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9" name="Google Shape;17929;p58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0" name="Google Shape;17930;p58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1" name="Google Shape;17931;p58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2" name="Google Shape;17932;p5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3" name="Google Shape;17933;p58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4" name="Google Shape;17934;p58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5" name="Google Shape;17935;p58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6" name="Google Shape;17936;p58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7" name="Google Shape;17937;p58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8" name="Google Shape;17938;p58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9" name="Google Shape;17939;p58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0" name="Google Shape;17940;p5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1" name="Google Shape;17941;p5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2" name="Google Shape;17942;p58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3" name="Google Shape;17943;p58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4" name="Google Shape;17944;p58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5" name="Google Shape;17945;p58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6" name="Google Shape;17946;p5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7" name="Google Shape;17947;p58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8" name="Google Shape;17948;p58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9" name="Google Shape;17949;p58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0" name="Google Shape;17950;p58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1" name="Google Shape;17951;p58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2" name="Google Shape;17952;p58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3" name="Google Shape;17953;p58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4" name="Google Shape;17954;p58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5" name="Google Shape;17955;p58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6" name="Google Shape;17956;p58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7" name="Google Shape;17957;p58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8" name="Google Shape;17958;p58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9" name="Google Shape;17959;p5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0" name="Google Shape;17960;p5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1" name="Google Shape;17961;p58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2" name="Google Shape;17962;p5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3" name="Google Shape;17963;p5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4" name="Google Shape;17964;p58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5" name="Google Shape;17965;p5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6" name="Google Shape;17966;p5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7" name="Google Shape;17967;p58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8" name="Google Shape;17968;p5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9" name="Google Shape;17969;p5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0" name="Google Shape;17970;p58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1" name="Google Shape;17971;p5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2" name="Google Shape;17972;p5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3" name="Google Shape;17973;p58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4" name="Google Shape;17974;p5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5" name="Google Shape;17975;p58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6" name="Google Shape;17976;p5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7" name="Google Shape;17977;p5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8" name="Google Shape;17978;p58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9" name="Google Shape;17979;p5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0" name="Google Shape;17980;p5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1" name="Google Shape;17981;p58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2" name="Google Shape;17982;p58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3" name="Google Shape;17983;p58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4" name="Google Shape;17984;p58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5" name="Google Shape;17985;p58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6" name="Google Shape;17986;p58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7" name="Google Shape;17987;p58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8" name="Google Shape;17988;p5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9" name="Google Shape;17989;p58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0" name="Google Shape;17990;p58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1" name="Google Shape;17991;p58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2" name="Google Shape;17992;p5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3" name="Google Shape;17993;p5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4" name="Google Shape;17994;p58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5" name="Google Shape;17995;p58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6" name="Google Shape;17996;p58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7" name="Google Shape;17997;p58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8" name="Google Shape;17998;p58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9" name="Google Shape;17999;p58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0" name="Google Shape;18000;p58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1" name="Google Shape;18001;p5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2" name="Google Shape;18002;p58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3" name="Google Shape;18003;p58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4" name="Google Shape;18004;p58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5" name="Google Shape;18005;p5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6" name="Google Shape;18006;p5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7" name="Google Shape;18007;p58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8" name="Google Shape;18008;p58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9" name="Google Shape;18009;p58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0" name="Google Shape;18010;p58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1" name="Google Shape;18011;p58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2" name="Google Shape;18012;p58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3" name="Google Shape;18013;p58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4" name="Google Shape;18014;p5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5" name="Google Shape;18015;p58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6" name="Google Shape;18016;p58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7" name="Google Shape;18017;p58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8" name="Google Shape;18018;p5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9" name="Google Shape;18019;p5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0" name="Google Shape;18020;p58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1" name="Google Shape;18021;p58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2" name="Google Shape;18022;p58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3" name="Google Shape;18023;p58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4" name="Google Shape;18024;p58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5" name="Google Shape;18025;p58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6" name="Google Shape;18026;p58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7" name="Google Shape;18027;p5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8" name="Google Shape;18028;p58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9" name="Google Shape;18029;p58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0" name="Google Shape;18030;p58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1" name="Google Shape;18031;p5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2" name="Google Shape;18032;p5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3" name="Google Shape;18033;p58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4" name="Google Shape;18034;p58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5" name="Google Shape;18035;p58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6" name="Google Shape;18036;p58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7" name="Google Shape;18037;p58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8" name="Google Shape;18038;p58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9" name="Google Shape;18039;p58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0" name="Google Shape;18040;p5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1" name="Google Shape;18041;p58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2" name="Google Shape;18042;p58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3" name="Google Shape;18043;p58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4" name="Google Shape;18044;p5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5" name="Google Shape;18045;p58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6" name="Google Shape;18046;p58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7" name="Google Shape;18047;p58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8" name="Google Shape;18048;p58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9" name="Google Shape;18049;p58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0" name="Google Shape;18050;p58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1" name="Google Shape;18051;p58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2" name="Google Shape;18052;p58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3" name="Google Shape;18053;p58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4" name="Google Shape;18054;p5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5" name="Google Shape;18055;p5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6" name="Google Shape;18056;p58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7" name="Google Shape;18057;p5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8" name="Google Shape;18058;p5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9" name="Google Shape;18059;p58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0" name="Google Shape;18060;p58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1" name="Google Shape;18061;p58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2" name="Google Shape;18062;p58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3" name="Google Shape;18063;p58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4" name="Google Shape;18064;p58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5" name="Google Shape;18065;p58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6" name="Google Shape;18066;p5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7" name="Google Shape;18067;p58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8" name="Google Shape;18068;p58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9" name="Google Shape;18069;p58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0" name="Google Shape;18070;p5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1" name="Google Shape;18071;p5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2" name="Google Shape;18072;p58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3" name="Google Shape;18073;p58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4" name="Google Shape;18074;p58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5" name="Google Shape;18075;p58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6" name="Google Shape;18076;p58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7" name="Google Shape;18077;p58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8" name="Google Shape;18078;p58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9" name="Google Shape;18079;p5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0" name="Google Shape;18080;p58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1" name="Google Shape;18081;p58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2" name="Google Shape;18082;p58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3" name="Google Shape;18083;p5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4" name="Google Shape;18084;p5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5" name="Google Shape;18085;p58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6" name="Google Shape;18086;p58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7" name="Google Shape;18087;p58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8" name="Google Shape;18088;p58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9" name="Google Shape;18089;p58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0" name="Google Shape;18090;p58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1" name="Google Shape;18091;p58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2" name="Google Shape;18092;p5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3" name="Google Shape;18093;p58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4" name="Google Shape;18094;p58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5" name="Google Shape;18095;p58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6" name="Google Shape;18096;p5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7" name="Google Shape;18097;p5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8" name="Google Shape;18098;p58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9" name="Google Shape;18099;p58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0" name="Google Shape;18100;p58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1" name="Google Shape;18101;p58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2" name="Google Shape;18102;p58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3" name="Google Shape;18103;p58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4" name="Google Shape;18104;p58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5" name="Google Shape;18105;p5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6" name="Google Shape;18106;p58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7" name="Google Shape;18107;p58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8" name="Google Shape;18108;p58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9" name="Google Shape;18109;p5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0" name="Google Shape;18110;p5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1" name="Google Shape;18111;p58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2" name="Google Shape;18112;p58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3" name="Google Shape;18113;p58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4" name="Google Shape;18114;p58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5" name="Google Shape;18115;p58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6" name="Google Shape;18116;p58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7" name="Google Shape;18117;p58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8" name="Google Shape;18118;p5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9" name="Google Shape;18119;p58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0" name="Google Shape;18120;p58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1" name="Google Shape;18121;p58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2" name="Google Shape;18122;p5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3" name="Google Shape;18123;p58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4" name="Google Shape;18124;p58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5" name="Google Shape;18125;p58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6" name="Google Shape;18126;p58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7" name="Google Shape;18127;p58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8" name="Google Shape;18128;p58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9" name="Google Shape;18129;p58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0" name="Google Shape;18130;p58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1" name="Google Shape;18131;p58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2" name="Google Shape;18132;p5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3" name="Google Shape;18133;p5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4" name="Google Shape;18134;p58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5" name="Google Shape;18135;p5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6" name="Google Shape;18136;p5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7" name="Google Shape;18137;p58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8" name="Google Shape;18138;p58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9" name="Google Shape;18139;p58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0" name="Google Shape;18140;p58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1" name="Google Shape;18141;p58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2" name="Google Shape;18142;p58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3" name="Google Shape;18143;p58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4" name="Google Shape;18144;p5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5" name="Google Shape;18145;p58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6" name="Google Shape;18146;p58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7" name="Google Shape;18147;p58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8" name="Google Shape;18148;p5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9" name="Google Shape;18149;p5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0" name="Google Shape;18150;p58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1" name="Google Shape;18151;p58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2" name="Google Shape;18152;p58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3" name="Google Shape;18153;p58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4" name="Google Shape;18154;p58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5" name="Google Shape;18155;p58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6" name="Google Shape;18156;p58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7" name="Google Shape;18157;p5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8" name="Google Shape;18158;p58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9" name="Google Shape;18159;p58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0" name="Google Shape;18160;p58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1" name="Google Shape;18161;p5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2" name="Google Shape;18162;p5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3" name="Google Shape;18163;p58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4" name="Google Shape;18164;p58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5" name="Google Shape;18165;p58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6" name="Google Shape;18166;p58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7" name="Google Shape;18167;p58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8" name="Google Shape;18168;p58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9" name="Google Shape;18169;p58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0" name="Google Shape;18170;p5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1" name="Google Shape;18171;p58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2" name="Google Shape;18172;p58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3" name="Google Shape;18173;p58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4" name="Google Shape;18174;p5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5" name="Google Shape;18175;p5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6" name="Google Shape;18176;p58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7" name="Google Shape;18177;p58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8" name="Google Shape;18178;p58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9" name="Google Shape;18179;p58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0" name="Google Shape;18180;p58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1" name="Google Shape;18181;p58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2" name="Google Shape;18182;p58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3" name="Google Shape;18183;p5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4" name="Google Shape;18184;p58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5" name="Google Shape;18185;p58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6" name="Google Shape;18186;p58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7" name="Google Shape;18187;p5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8" name="Google Shape;18188;p5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9" name="Google Shape;18189;p58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0" name="Google Shape;18190;p58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1" name="Google Shape;18191;p58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2" name="Google Shape;18192;p58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3" name="Google Shape;18193;p58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4" name="Google Shape;18194;p58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5" name="Google Shape;18195;p58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6" name="Google Shape;18196;p5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7" name="Google Shape;18197;p58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8" name="Google Shape;18198;p58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9" name="Google Shape;18199;p58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0" name="Google Shape;18200;p5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1" name="Google Shape;18201;p58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2" name="Google Shape;18202;p58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3" name="Google Shape;18203;p58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4" name="Google Shape;18204;p58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5" name="Google Shape;18205;p58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6" name="Google Shape;18206;p58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7" name="Google Shape;18207;p58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8" name="Google Shape;18208;p58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9" name="Google Shape;18209;p58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0" name="Google Shape;18210;p5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1" name="Google Shape;18211;p5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2" name="Google Shape;18212;p58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3" name="Google Shape;18213;p5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4" name="Google Shape;18214;p5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5" name="Google Shape;18215;p58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6" name="Google Shape;18216;p58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7" name="Google Shape;18217;p58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8" name="Google Shape;18218;p58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9" name="Google Shape;18219;p58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0" name="Google Shape;18220;p58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1" name="Google Shape;18221;p58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2" name="Google Shape;18222;p5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3" name="Google Shape;18223;p58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4" name="Google Shape;18224;p58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5" name="Google Shape;18225;p58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6" name="Google Shape;18226;p5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7" name="Google Shape;18227;p5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8" name="Google Shape;18228;p58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9" name="Google Shape;18229;p58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0" name="Google Shape;18230;p58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1" name="Google Shape;18231;p58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2" name="Google Shape;18232;p58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3" name="Google Shape;18233;p58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4" name="Google Shape;18234;p58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5" name="Google Shape;18235;p5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6" name="Google Shape;18236;p58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7" name="Google Shape;18237;p58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8" name="Google Shape;18238;p58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9" name="Google Shape;18239;p5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0" name="Google Shape;18240;p5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1" name="Google Shape;18241;p58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2" name="Google Shape;18242;p58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3" name="Google Shape;18243;p58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4" name="Google Shape;18244;p58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5" name="Google Shape;18245;p58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6" name="Google Shape;18246;p58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7" name="Google Shape;18247;p58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8" name="Google Shape;18248;p5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9" name="Google Shape;18249;p58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0" name="Google Shape;18250;p58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1" name="Google Shape;18251;p58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2" name="Google Shape;18252;p5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3" name="Google Shape;18253;p5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4" name="Google Shape;18254;p58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5" name="Google Shape;18255;p58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6" name="Google Shape;18256;p58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7" name="Google Shape;18257;p58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8" name="Google Shape;18258;p58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9" name="Google Shape;18259;p58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0" name="Google Shape;18260;p58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1" name="Google Shape;18261;p5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2" name="Google Shape;18262;p58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3" name="Google Shape;18263;p58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4" name="Google Shape;18264;p58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5" name="Google Shape;18265;p5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6" name="Google Shape;18266;p5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7" name="Google Shape;18267;p58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8" name="Google Shape;18268;p58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9" name="Google Shape;18269;p58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0" name="Google Shape;18270;p58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1" name="Google Shape;18271;p58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2" name="Google Shape;18272;p58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3" name="Google Shape;18273;p58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4" name="Google Shape;18274;p5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5" name="Google Shape;18275;p58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6" name="Google Shape;18276;p58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7" name="Google Shape;18277;p58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8" name="Google Shape;18278;p5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9" name="Google Shape;18279;p58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0" name="Google Shape;18280;p58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1" name="Google Shape;18281;p58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2" name="Google Shape;18282;p58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3" name="Google Shape;18283;p58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4" name="Google Shape;18284;p58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5" name="Google Shape;18285;p58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6" name="Google Shape;18286;p58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7" name="Google Shape;18287;p58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8" name="Google Shape;18288;p5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9" name="Google Shape;18289;p5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0" name="Google Shape;18290;p58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1" name="Google Shape;18291;p5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2" name="Google Shape;18292;p58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3" name="Google Shape;18293;p58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4" name="Google Shape;18294;p58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5" name="Google Shape;18295;p58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6" name="Google Shape;18296;p58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7" name="Google Shape;18297;p58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8" name="Google Shape;18298;p58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9" name="Google Shape;18299;p58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0" name="Google Shape;18300;p58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1" name="Google Shape;18301;p5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2" name="Google Shape;18302;p58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3" name="Google Shape;18303;p58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4" name="Google Shape;18304;p58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5" name="Google Shape;18305;p58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6" name="Google Shape;18306;p58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7" name="Google Shape;18307;p58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8" name="Google Shape;18308;p58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9" name="Google Shape;18309;p58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0" name="Google Shape;18310;p58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1" name="Google Shape;18311;p5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2" name="Google Shape;18312;p58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3" name="Google Shape;18313;p58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4" name="Google Shape;18314;p58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5" name="Google Shape;18315;p58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6" name="Google Shape;18316;p58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7" name="Google Shape;18317;p58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8" name="Google Shape;18318;p58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9" name="Google Shape;18319;p58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0" name="Google Shape;18320;p58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1" name="Google Shape;18321;p5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2" name="Google Shape;18322;p58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3" name="Google Shape;18323;p58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4" name="Google Shape;18324;p58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5" name="Google Shape;18325;p58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6" name="Google Shape;18326;p58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7" name="Google Shape;18327;p58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8" name="Google Shape;18328;p58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9" name="Google Shape;18329;p58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0" name="Google Shape;18330;p58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1" name="Google Shape;18331;p5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2" name="Google Shape;18332;p58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3" name="Google Shape;18333;p58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4" name="Google Shape;18334;p58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5" name="Google Shape;18335;p58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6" name="Google Shape;18336;p58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7" name="Google Shape;18337;p58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8" name="Google Shape;18338;p58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9" name="Google Shape;18339;p58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0" name="Google Shape;18340;p58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1" name="Google Shape;18341;p58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2" name="Google Shape;18342;p58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3" name="Google Shape;18343;p58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4" name="Google Shape;18344;p58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5" name="Google Shape;18345;p58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6" name="Google Shape;18346;p58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7" name="Google Shape;18347;p58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8" name="Google Shape;18348;p58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9" name="Google Shape;18349;p5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0" name="Google Shape;18350;p58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1" name="Google Shape;18351;p5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2" name="Google Shape;18352;p58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3" name="Google Shape;18353;p5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4" name="Google Shape;18354;p58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5" name="Google Shape;18355;p5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6" name="Google Shape;18356;p5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7" name="Google Shape;18357;p58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8" name="Google Shape;18358;p58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9" name="Google Shape;18359;p58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0" name="Google Shape;18360;p58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1" name="Google Shape;18361;p58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2" name="Google Shape;18362;p5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3" name="Google Shape;18363;p58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4" name="Google Shape;18364;p5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5" name="Google Shape;18365;p58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6" name="Google Shape;18366;p58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7" name="Google Shape;18367;p58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8" name="Google Shape;18368;p58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9" name="Google Shape;18369;p58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0" name="Google Shape;18370;p58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1" name="Google Shape;18371;p58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2" name="Google Shape;18372;p5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3" name="Google Shape;18373;p58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4" name="Google Shape;18374;p58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5" name="Google Shape;18375;p58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6" name="Google Shape;18376;p5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7" name="Google Shape;18377;p58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8" name="Google Shape;18378;p58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9" name="Google Shape;18379;p58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0" name="Google Shape;18380;p58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1" name="Google Shape;18381;p58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2" name="Google Shape;18382;p58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3" name="Google Shape;18383;p58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4" name="Google Shape;18384;p5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5" name="Google Shape;18385;p5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6" name="Google Shape;18386;p58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7" name="Google Shape;18387;p58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8" name="Google Shape;18388;p58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9" name="Google Shape;18389;p58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0" name="Google Shape;18390;p58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1" name="Google Shape;18391;p5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2" name="Google Shape;18392;p58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3" name="Google Shape;18393;p5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4" name="Google Shape;18394;p58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5" name="Google Shape;18395;p58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6" name="Google Shape;18396;p58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7" name="Google Shape;18397;p58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8" name="Google Shape;18398;p58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9" name="Google Shape;18399;p58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0" name="Google Shape;18400;p58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1" name="Google Shape;18401;p5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2" name="Google Shape;18402;p58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3" name="Google Shape;18403;p58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4" name="Google Shape;18404;p58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5" name="Google Shape;18405;p5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6" name="Google Shape;18406;p58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7" name="Google Shape;18407;p58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8" name="Google Shape;18408;p58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9" name="Google Shape;18409;p58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0" name="Google Shape;18410;p58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1" name="Google Shape;18411;p58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2" name="Google Shape;18412;p58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3" name="Google Shape;18413;p5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4" name="Google Shape;18414;p5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5" name="Google Shape;18415;p58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6" name="Google Shape;18416;p58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7" name="Google Shape;18417;p58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8" name="Google Shape;18418;p58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9" name="Google Shape;18419;p58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0" name="Google Shape;18420;p5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1" name="Google Shape;18421;p58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2" name="Google Shape;18422;p5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3" name="Google Shape;18423;p58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4" name="Google Shape;18424;p58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5" name="Google Shape;18425;p58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6" name="Google Shape;18426;p58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7" name="Google Shape;18427;p58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8" name="Google Shape;18428;p58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9" name="Google Shape;18429;p58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0" name="Google Shape;18430;p5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1" name="Google Shape;18431;p58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2" name="Google Shape;18432;p58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3" name="Google Shape;18433;p58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4" name="Google Shape;18434;p5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5" name="Google Shape;18435;p58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6" name="Google Shape;18436;p58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7" name="Google Shape;18437;p58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8" name="Google Shape;18438;p58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9" name="Google Shape;18439;p58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0" name="Google Shape;18440;p58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1" name="Google Shape;18441;p58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2" name="Google Shape;18442;p5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3" name="Google Shape;18443;p5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4" name="Google Shape;18444;p58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5" name="Google Shape;18445;p58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6" name="Google Shape;18446;p58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7" name="Google Shape;18447;p58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8" name="Google Shape;18448;p58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9" name="Google Shape;18449;p5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0" name="Google Shape;18450;p58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1" name="Google Shape;18451;p5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2" name="Google Shape;18452;p58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3" name="Google Shape;18453;p58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4" name="Google Shape;18454;p58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5" name="Google Shape;18455;p58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6" name="Google Shape;18456;p58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7" name="Google Shape;18457;p58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8" name="Google Shape;18458;p58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9" name="Google Shape;18459;p5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0" name="Google Shape;18460;p58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1" name="Google Shape;18461;p58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2" name="Google Shape;18462;p58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3" name="Google Shape;18463;p5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4" name="Google Shape;18464;p58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5" name="Google Shape;18465;p58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6" name="Google Shape;18466;p58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7" name="Google Shape;18467;p58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8" name="Google Shape;18468;p58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9" name="Google Shape;18469;p58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0" name="Google Shape;18470;p58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1" name="Google Shape;18471;p5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2" name="Google Shape;18472;p5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3" name="Google Shape;18473;p58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4" name="Google Shape;18474;p58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5" name="Google Shape;18475;p58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6" name="Google Shape;18476;p58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7" name="Google Shape;18477;p58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8" name="Google Shape;18478;p5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9" name="Google Shape;18479;p58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0" name="Google Shape;18480;p58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1" name="Google Shape;18481;p58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2" name="Google Shape;18482;p58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3" name="Google Shape;18483;p58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4" name="Google Shape;18484;p58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5" name="Google Shape;18485;p58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6" name="Google Shape;18486;p58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7" name="Google Shape;18487;p58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8" name="Google Shape;18488;p58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9" name="Google Shape;18489;p58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0" name="Google Shape;18490;p58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1" name="Google Shape;18491;p58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2" name="Google Shape;18492;p58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3" name="Google Shape;18493;p58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3">
  <p:cSld name="CUSTOM_31">
    <p:bg>
      <p:bgPr>
        <a:solidFill>
          <a:schemeClr val="accent1"/>
        </a:solidFill>
      </p:bgPr>
    </p:bg>
    <p:spTree>
      <p:nvGrpSpPr>
        <p:cNvPr id="18494" name="Shape 184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495" name="Google Shape;18495;p59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8496" name="Google Shape;18496;p59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8497" name="Google Shape;18497;p59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8498" name="Google Shape;18498;p59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499" name="Google Shape;18499;p59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0" name="Google Shape;18500;p59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1" name="Google Shape;18501;p59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2" name="Google Shape;18502;p59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3" name="Google Shape;18503;p59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4" name="Google Shape;18504;p59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5" name="Google Shape;18505;p59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6" name="Google Shape;18506;p59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7" name="Google Shape;18507;p59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8" name="Google Shape;18508;p59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509" name="Google Shape;18509;p59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4">
  <p:cSld name="CUSTOM_32">
    <p:spTree>
      <p:nvGrpSpPr>
        <p:cNvPr id="18510" name="Shape 185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11" name="Google Shape;18511;p60"/>
          <p:cNvGrpSpPr/>
          <p:nvPr/>
        </p:nvGrpSpPr>
        <p:grpSpPr>
          <a:xfrm>
            <a:off x="-613" y="32"/>
            <a:ext cx="9162959" cy="5162845"/>
            <a:chOff x="14670875" y="846675"/>
            <a:chExt cx="7166400" cy="3385250"/>
          </a:xfrm>
        </p:grpSpPr>
        <p:sp>
          <p:nvSpPr>
            <p:cNvPr id="18512" name="Google Shape;18512;p60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3" name="Google Shape;18513;p60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4" name="Google Shape;18514;p60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5" name="Google Shape;18515;p60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6" name="Google Shape;18516;p60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7" name="Google Shape;18517;p60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8" name="Google Shape;18518;p60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9" name="Google Shape;18519;p60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0" name="Google Shape;18520;p60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1" name="Google Shape;18521;p60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2" name="Google Shape;18522;p60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3" name="Google Shape;18523;p60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4" name="Google Shape;18524;p60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5" name="Google Shape;18525;p60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6" name="Google Shape;18526;p60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One column text">
  <p:cSld name="ONE_COLUMN_TEXT">
    <p:bg>
      <p:bgPr>
        <a:solidFill>
          <a:schemeClr val="accent1"/>
        </a:solidFill>
      </p:bgPr>
    </p:bg>
    <p:spTree>
      <p:nvGrpSpPr>
        <p:cNvPr id="1644" name="Shape 1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45" name="Google Shape;1645;p7"/>
          <p:cNvGrpSpPr/>
          <p:nvPr/>
        </p:nvGrpSpPr>
        <p:grpSpPr>
          <a:xfrm flipH="1">
            <a:off x="-25" y="-419100"/>
            <a:ext cx="9136375" cy="5562608"/>
            <a:chOff x="-7728237" y="-419075"/>
            <a:chExt cx="15443501" cy="5562608"/>
          </a:xfrm>
        </p:grpSpPr>
        <p:sp>
          <p:nvSpPr>
            <p:cNvPr id="1646" name="Google Shape;1646;p7"/>
            <p:cNvSpPr/>
            <p:nvPr/>
          </p:nvSpPr>
          <p:spPr>
            <a:xfrm>
              <a:off x="3857953" y="2561831"/>
              <a:ext cx="3857311" cy="1033759"/>
            </a:xfrm>
            <a:custGeom>
              <a:rect b="b" l="l" r="r" t="t"/>
              <a:pathLst>
                <a:path extrusionOk="0" h="14956" w="55806">
                  <a:moveTo>
                    <a:pt x="1" y="1"/>
                  </a:moveTo>
                  <a:lnTo>
                    <a:pt x="55805" y="14955"/>
                  </a:lnTo>
                  <a:lnTo>
                    <a:pt x="5580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647" name="Google Shape;1647;p7"/>
            <p:cNvGrpSpPr/>
            <p:nvPr/>
          </p:nvGrpSpPr>
          <p:grpSpPr>
            <a:xfrm>
              <a:off x="-7728237" y="-419075"/>
              <a:ext cx="15443501" cy="5562608"/>
              <a:chOff x="-7728237" y="-419075"/>
              <a:chExt cx="15443501" cy="5562608"/>
            </a:xfrm>
          </p:grpSpPr>
          <p:sp>
            <p:nvSpPr>
              <p:cNvPr id="1648" name="Google Shape;1648;p7"/>
              <p:cNvSpPr/>
              <p:nvPr/>
            </p:nvSpPr>
            <p:spPr>
              <a:xfrm>
                <a:off x="1296122" y="0"/>
                <a:ext cx="2561933" cy="2561933"/>
              </a:xfrm>
              <a:custGeom>
                <a:rect b="b" l="l" r="r" t="t"/>
                <a:pathLst>
                  <a:path extrusionOk="0" h="37065" w="37065">
                    <a:moveTo>
                      <a:pt x="1" y="1"/>
                    </a:moveTo>
                    <a:lnTo>
                      <a:pt x="37065" y="37065"/>
                    </a:lnTo>
                    <a:lnTo>
                      <a:pt x="1565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49" name="Google Shape;1649;p7"/>
              <p:cNvSpPr/>
              <p:nvPr/>
            </p:nvSpPr>
            <p:spPr>
              <a:xfrm>
                <a:off x="-7728185" y="2561825"/>
                <a:ext cx="11586214" cy="2581703"/>
              </a:xfrm>
              <a:custGeom>
                <a:rect b="b" l="l" r="r" t="t"/>
                <a:pathLst>
                  <a:path extrusionOk="0" h="32231" w="55817">
                    <a:moveTo>
                      <a:pt x="55817" y="1"/>
                    </a:moveTo>
                    <a:lnTo>
                      <a:pt x="0" y="14955"/>
                    </a:lnTo>
                    <a:lnTo>
                      <a:pt x="0" y="14955"/>
                    </a:lnTo>
                    <a:lnTo>
                      <a:pt x="0" y="32231"/>
                    </a:lnTo>
                    <a:lnTo>
                      <a:pt x="5581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0" name="Google Shape;1650;p7"/>
              <p:cNvSpPr/>
              <p:nvPr/>
            </p:nvSpPr>
            <p:spPr>
              <a:xfrm>
                <a:off x="-7728237" y="-19827"/>
                <a:ext cx="11586214" cy="2581702"/>
              </a:xfrm>
              <a:custGeom>
                <a:rect b="b" l="l" r="r" t="t"/>
                <a:pathLst>
                  <a:path extrusionOk="0" h="14943" w="55817">
                    <a:moveTo>
                      <a:pt x="0" y="0"/>
                    </a:moveTo>
                    <a:lnTo>
                      <a:pt x="0" y="14943"/>
                    </a:lnTo>
                    <a:lnTo>
                      <a:pt x="55817" y="1494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1" name="Google Shape;1651;p7"/>
              <p:cNvSpPr/>
              <p:nvPr/>
            </p:nvSpPr>
            <p:spPr>
              <a:xfrm>
                <a:off x="-1384678" y="2561825"/>
                <a:ext cx="5242776" cy="2581701"/>
              </a:xfrm>
              <a:custGeom>
                <a:rect b="b" l="l" r="r" t="t"/>
                <a:pathLst>
                  <a:path extrusionOk="0" h="37351" w="37363">
                    <a:moveTo>
                      <a:pt x="37363" y="1"/>
                    </a:moveTo>
                    <a:lnTo>
                      <a:pt x="1" y="37351"/>
                    </a:lnTo>
                    <a:lnTo>
                      <a:pt x="15789" y="37351"/>
                    </a:lnTo>
                    <a:lnTo>
                      <a:pt x="373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2" name="Google Shape;1652;p7"/>
              <p:cNvSpPr/>
              <p:nvPr/>
            </p:nvSpPr>
            <p:spPr>
              <a:xfrm>
                <a:off x="3165034" y="2561831"/>
                <a:ext cx="692997" cy="2581701"/>
              </a:xfrm>
              <a:custGeom>
                <a:rect b="b" l="l" r="r" t="t"/>
                <a:pathLst>
                  <a:path extrusionOk="0" h="37351" w="10026">
                    <a:moveTo>
                      <a:pt x="10026" y="1"/>
                    </a:moveTo>
                    <a:lnTo>
                      <a:pt x="1" y="37351"/>
                    </a:lnTo>
                    <a:lnTo>
                      <a:pt x="10026" y="37351"/>
                    </a:lnTo>
                    <a:lnTo>
                      <a:pt x="100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3" name="Google Shape;1653;p7"/>
              <p:cNvSpPr/>
              <p:nvPr/>
            </p:nvSpPr>
            <p:spPr>
              <a:xfrm>
                <a:off x="3857953" y="0"/>
                <a:ext cx="2561103" cy="2561933"/>
              </a:xfrm>
              <a:custGeom>
                <a:rect b="b" l="l" r="r" t="t"/>
                <a:pathLst>
                  <a:path extrusionOk="0" h="37065" w="37053">
                    <a:moveTo>
                      <a:pt x="21384" y="1"/>
                    </a:moveTo>
                    <a:lnTo>
                      <a:pt x="1" y="37065"/>
                    </a:lnTo>
                    <a:lnTo>
                      <a:pt x="370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4" name="Google Shape;1654;p7"/>
              <p:cNvSpPr/>
              <p:nvPr/>
            </p:nvSpPr>
            <p:spPr>
              <a:xfrm>
                <a:off x="3857953" y="2561831"/>
                <a:ext cx="1490435" cy="2581701"/>
              </a:xfrm>
              <a:custGeom>
                <a:rect b="b" l="l" r="r" t="t"/>
                <a:pathLst>
                  <a:path extrusionOk="0" h="37351" w="21563">
                    <a:moveTo>
                      <a:pt x="1" y="1"/>
                    </a:moveTo>
                    <a:lnTo>
                      <a:pt x="9990" y="37351"/>
                    </a:lnTo>
                    <a:lnTo>
                      <a:pt x="21563" y="3735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5" name="Google Shape;1655;p7"/>
              <p:cNvSpPr/>
              <p:nvPr/>
            </p:nvSpPr>
            <p:spPr>
              <a:xfrm>
                <a:off x="3857953" y="334122"/>
                <a:ext cx="3857311" cy="2227807"/>
              </a:xfrm>
              <a:custGeom>
                <a:rect b="b" l="l" r="r" t="t"/>
                <a:pathLst>
                  <a:path extrusionOk="0" h="32231" w="55806">
                    <a:moveTo>
                      <a:pt x="55805" y="1"/>
                    </a:moveTo>
                    <a:lnTo>
                      <a:pt x="1" y="32231"/>
                    </a:lnTo>
                    <a:lnTo>
                      <a:pt x="55805" y="17288"/>
                    </a:lnTo>
                    <a:lnTo>
                      <a:pt x="5580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6" name="Google Shape;1656;p7"/>
              <p:cNvSpPr/>
              <p:nvPr/>
            </p:nvSpPr>
            <p:spPr>
              <a:xfrm>
                <a:off x="2378320" y="0"/>
                <a:ext cx="1479721" cy="2561933"/>
              </a:xfrm>
              <a:custGeom>
                <a:rect b="b" l="l" r="r" t="t"/>
                <a:pathLst>
                  <a:path extrusionOk="0" h="37065" w="21408">
                    <a:moveTo>
                      <a:pt x="0" y="1"/>
                    </a:moveTo>
                    <a:lnTo>
                      <a:pt x="21408" y="37065"/>
                    </a:lnTo>
                    <a:lnTo>
                      <a:pt x="11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7" name="Google Shape;1657;p7"/>
              <p:cNvSpPr/>
              <p:nvPr/>
            </p:nvSpPr>
            <p:spPr>
              <a:xfrm>
                <a:off x="3857953" y="0"/>
                <a:ext cx="685601" cy="2561933"/>
              </a:xfrm>
              <a:custGeom>
                <a:rect b="b" l="l" r="r" t="t"/>
                <a:pathLst>
                  <a:path extrusionOk="0" h="37065" w="9919">
                    <a:moveTo>
                      <a:pt x="1" y="1"/>
                    </a:moveTo>
                    <a:lnTo>
                      <a:pt x="1" y="37065"/>
                    </a:lnTo>
                    <a:lnTo>
                      <a:pt x="991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8" name="Google Shape;1658;p7"/>
              <p:cNvSpPr/>
              <p:nvPr/>
            </p:nvSpPr>
            <p:spPr>
              <a:xfrm>
                <a:off x="-1384635" y="-419075"/>
                <a:ext cx="5242751" cy="2981045"/>
              </a:xfrm>
              <a:custGeom>
                <a:rect b="b" l="l" r="r" t="t"/>
                <a:pathLst>
                  <a:path extrusionOk="0" h="37065" w="55817">
                    <a:moveTo>
                      <a:pt x="0" y="1"/>
                    </a:moveTo>
                    <a:lnTo>
                      <a:pt x="0" y="4835"/>
                    </a:lnTo>
                    <a:lnTo>
                      <a:pt x="55817" y="37065"/>
                    </a:lnTo>
                    <a:lnTo>
                      <a:pt x="1875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659" name="Google Shape;1659;p7"/>
              <p:cNvSpPr/>
              <p:nvPr/>
            </p:nvSpPr>
            <p:spPr>
              <a:xfrm>
                <a:off x="3857953" y="2561831"/>
                <a:ext cx="3857311" cy="2581701"/>
              </a:xfrm>
              <a:custGeom>
                <a:rect b="b" l="l" r="r" t="t"/>
                <a:pathLst>
                  <a:path extrusionOk="0" h="37351" w="55806">
                    <a:moveTo>
                      <a:pt x="1" y="1"/>
                    </a:moveTo>
                    <a:lnTo>
                      <a:pt x="37351" y="37351"/>
                    </a:lnTo>
                    <a:lnTo>
                      <a:pt x="55805" y="37351"/>
                    </a:lnTo>
                    <a:lnTo>
                      <a:pt x="55805" y="3223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660" name="Google Shape;1660;p7"/>
          <p:cNvSpPr txBox="1"/>
          <p:nvPr>
            <p:ph type="title"/>
          </p:nvPr>
        </p:nvSpPr>
        <p:spPr>
          <a:xfrm>
            <a:off x="4572075" y="540000"/>
            <a:ext cx="3852000" cy="135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  <p:sp>
        <p:nvSpPr>
          <p:cNvPr id="1661" name="Google Shape;1661;p7"/>
          <p:cNvSpPr txBox="1"/>
          <p:nvPr>
            <p:ph idx="1" type="subTitle"/>
          </p:nvPr>
        </p:nvSpPr>
        <p:spPr>
          <a:xfrm>
            <a:off x="5490625" y="2853150"/>
            <a:ext cx="2139000" cy="116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 algn="ctr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 algn="ctr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5">
  <p:cSld name="CUSTOM_33">
    <p:bg>
      <p:bgPr>
        <a:solidFill>
          <a:schemeClr val="accent3"/>
        </a:solidFill>
      </p:bgPr>
    </p:bg>
    <p:spTree>
      <p:nvGrpSpPr>
        <p:cNvPr id="18527" name="Shape 185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28" name="Google Shape;18528;p61"/>
          <p:cNvGrpSpPr/>
          <p:nvPr/>
        </p:nvGrpSpPr>
        <p:grpSpPr>
          <a:xfrm>
            <a:off x="0" y="-50"/>
            <a:ext cx="9148262" cy="5143598"/>
            <a:chOff x="0" y="-50"/>
            <a:chExt cx="9148262" cy="5143598"/>
          </a:xfrm>
        </p:grpSpPr>
        <p:sp>
          <p:nvSpPr>
            <p:cNvPr id="18529" name="Google Shape;18529;p61"/>
            <p:cNvSpPr/>
            <p:nvPr/>
          </p:nvSpPr>
          <p:spPr>
            <a:xfrm>
              <a:off x="4325059" y="0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1" y="1"/>
                  </a:moveTo>
                  <a:lnTo>
                    <a:pt x="3572" y="37208"/>
                  </a:lnTo>
                  <a:lnTo>
                    <a:pt x="71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0" name="Google Shape;18530;p61"/>
            <p:cNvSpPr/>
            <p:nvPr/>
          </p:nvSpPr>
          <p:spPr>
            <a:xfrm>
              <a:off x="2276476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26503" y="37208"/>
                  </a:lnTo>
                  <a:lnTo>
                    <a:pt x="952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1" name="Google Shape;18531;p61"/>
            <p:cNvSpPr/>
            <p:nvPr/>
          </p:nvSpPr>
          <p:spPr>
            <a:xfrm>
              <a:off x="0" y="0"/>
              <a:ext cx="4576212" cy="2571219"/>
            </a:xfrm>
            <a:custGeom>
              <a:rect b="b" l="l" r="r" t="t"/>
              <a:pathLst>
                <a:path extrusionOk="0" h="26504" w="37208">
                  <a:moveTo>
                    <a:pt x="0" y="0"/>
                  </a:moveTo>
                  <a:lnTo>
                    <a:pt x="0" y="9525"/>
                  </a:lnTo>
                  <a:lnTo>
                    <a:pt x="37207" y="2650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2" name="Google Shape;18532;p61"/>
            <p:cNvSpPr/>
            <p:nvPr/>
          </p:nvSpPr>
          <p:spPr>
            <a:xfrm>
              <a:off x="0" y="2224569"/>
              <a:ext cx="4576212" cy="693154"/>
            </a:xfrm>
            <a:custGeom>
              <a:rect b="b" l="l" r="r" t="t"/>
              <a:pathLst>
                <a:path extrusionOk="0" h="7145" w="37208">
                  <a:moveTo>
                    <a:pt x="0" y="1"/>
                  </a:moveTo>
                  <a:lnTo>
                    <a:pt x="0" y="7145"/>
                  </a:lnTo>
                  <a:lnTo>
                    <a:pt x="37207" y="35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3" name="Google Shape;18533;p61"/>
            <p:cNvSpPr/>
            <p:nvPr/>
          </p:nvSpPr>
          <p:spPr>
            <a:xfrm>
              <a:off x="0" y="2571094"/>
              <a:ext cx="4576212" cy="2572383"/>
            </a:xfrm>
            <a:custGeom>
              <a:rect b="b" l="l" r="r" t="t"/>
              <a:pathLst>
                <a:path extrusionOk="0" h="26516" w="37208">
                  <a:moveTo>
                    <a:pt x="37207" y="1"/>
                  </a:moveTo>
                  <a:lnTo>
                    <a:pt x="0" y="16991"/>
                  </a:lnTo>
                  <a:lnTo>
                    <a:pt x="0" y="26516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4" name="Google Shape;18534;p61"/>
            <p:cNvSpPr/>
            <p:nvPr/>
          </p:nvSpPr>
          <p:spPr>
            <a:xfrm>
              <a:off x="2276476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26503" y="1"/>
                  </a:moveTo>
                  <a:lnTo>
                    <a:pt x="0" y="37208"/>
                  </a:lnTo>
                  <a:lnTo>
                    <a:pt x="9525" y="37208"/>
                  </a:lnTo>
                  <a:lnTo>
                    <a:pt x="265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5" name="Google Shape;18535;p61"/>
            <p:cNvSpPr/>
            <p:nvPr/>
          </p:nvSpPr>
          <p:spPr>
            <a:xfrm>
              <a:off x="4325059" y="2571715"/>
              <a:ext cx="493862" cy="2571817"/>
            </a:xfrm>
            <a:custGeom>
              <a:rect b="b" l="l" r="r" t="t"/>
              <a:pathLst>
                <a:path extrusionOk="0" h="37208" w="7145">
                  <a:moveTo>
                    <a:pt x="3572" y="1"/>
                  </a:moveTo>
                  <a:lnTo>
                    <a:pt x="1" y="37208"/>
                  </a:lnTo>
                  <a:lnTo>
                    <a:pt x="7144" y="37208"/>
                  </a:lnTo>
                  <a:lnTo>
                    <a:pt x="3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6" name="Google Shape;18536;p61"/>
            <p:cNvSpPr/>
            <p:nvPr/>
          </p:nvSpPr>
          <p:spPr>
            <a:xfrm>
              <a:off x="4571949" y="2571725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0" y="1"/>
                  </a:moveTo>
                  <a:lnTo>
                    <a:pt x="16979" y="37208"/>
                  </a:lnTo>
                  <a:lnTo>
                    <a:pt x="26504" y="3720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7" name="Google Shape;18537;p61"/>
            <p:cNvSpPr/>
            <p:nvPr/>
          </p:nvSpPr>
          <p:spPr>
            <a:xfrm>
              <a:off x="4572050" y="2571098"/>
              <a:ext cx="4576212" cy="2572450"/>
            </a:xfrm>
            <a:custGeom>
              <a:rect b="b" l="l" r="r" t="t"/>
              <a:pathLst>
                <a:path extrusionOk="0" h="26516" w="37208">
                  <a:moveTo>
                    <a:pt x="0" y="1"/>
                  </a:moveTo>
                  <a:lnTo>
                    <a:pt x="37207" y="26516"/>
                  </a:lnTo>
                  <a:lnTo>
                    <a:pt x="37207" y="169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8" name="Google Shape;18538;p61"/>
            <p:cNvSpPr/>
            <p:nvPr/>
          </p:nvSpPr>
          <p:spPr>
            <a:xfrm>
              <a:off x="4572050" y="2224566"/>
              <a:ext cx="4576212" cy="693172"/>
            </a:xfrm>
            <a:custGeom>
              <a:rect b="b" l="l" r="r" t="t"/>
              <a:pathLst>
                <a:path extrusionOk="0" h="7145" w="37208">
                  <a:moveTo>
                    <a:pt x="37207" y="1"/>
                  </a:moveTo>
                  <a:lnTo>
                    <a:pt x="0" y="3573"/>
                  </a:lnTo>
                  <a:lnTo>
                    <a:pt x="37207" y="7145"/>
                  </a:lnTo>
                  <a:lnTo>
                    <a:pt x="3720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9" name="Google Shape;18539;p61"/>
            <p:cNvSpPr/>
            <p:nvPr/>
          </p:nvSpPr>
          <p:spPr>
            <a:xfrm>
              <a:off x="4572050" y="-50"/>
              <a:ext cx="4576212" cy="2571286"/>
            </a:xfrm>
            <a:custGeom>
              <a:rect b="b" l="l" r="r" t="t"/>
              <a:pathLst>
                <a:path extrusionOk="0" h="26504" w="37208">
                  <a:moveTo>
                    <a:pt x="37207" y="0"/>
                  </a:moveTo>
                  <a:lnTo>
                    <a:pt x="0" y="26504"/>
                  </a:lnTo>
                  <a:lnTo>
                    <a:pt x="37207" y="9525"/>
                  </a:lnTo>
                  <a:lnTo>
                    <a:pt x="3720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0" name="Google Shape;18540;p61"/>
            <p:cNvSpPr/>
            <p:nvPr/>
          </p:nvSpPr>
          <p:spPr>
            <a:xfrm>
              <a:off x="4571949" y="0"/>
              <a:ext cx="2295578" cy="2571817"/>
            </a:xfrm>
            <a:custGeom>
              <a:rect b="b" l="l" r="r" t="t"/>
              <a:pathLst>
                <a:path extrusionOk="0" h="37208" w="26504">
                  <a:moveTo>
                    <a:pt x="16979" y="1"/>
                  </a:moveTo>
                  <a:lnTo>
                    <a:pt x="0" y="37208"/>
                  </a:lnTo>
                  <a:lnTo>
                    <a:pt x="26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6">
  <p:cSld name="CUSTOM_34">
    <p:spTree>
      <p:nvGrpSpPr>
        <p:cNvPr id="18541" name="Shape 18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542" name="Google Shape;18542;p62"/>
          <p:cNvGrpSpPr/>
          <p:nvPr/>
        </p:nvGrpSpPr>
        <p:grpSpPr>
          <a:xfrm>
            <a:off x="-133355" y="25"/>
            <a:ext cx="9305870" cy="5143513"/>
            <a:chOff x="-113074" y="-12"/>
            <a:chExt cx="5148476" cy="5143513"/>
          </a:xfrm>
        </p:grpSpPr>
        <p:sp>
          <p:nvSpPr>
            <p:cNvPr id="18543" name="Google Shape;18543;p62"/>
            <p:cNvSpPr/>
            <p:nvPr/>
          </p:nvSpPr>
          <p:spPr>
            <a:xfrm>
              <a:off x="-96740" y="12213"/>
              <a:ext cx="2138828" cy="2117064"/>
            </a:xfrm>
            <a:custGeom>
              <a:rect b="b" l="l" r="r" t="t"/>
              <a:pathLst>
                <a:path extrusionOk="0" h="41732" w="42161">
                  <a:moveTo>
                    <a:pt x="417" y="0"/>
                  </a:moveTo>
                  <a:lnTo>
                    <a:pt x="0" y="453"/>
                  </a:lnTo>
                  <a:lnTo>
                    <a:pt x="42160" y="41732"/>
                  </a:lnTo>
                  <a:lnTo>
                    <a:pt x="417" y="0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4" name="Google Shape;18544;p62"/>
            <p:cNvSpPr/>
            <p:nvPr/>
          </p:nvSpPr>
          <p:spPr>
            <a:xfrm>
              <a:off x="3048817" y="12822"/>
              <a:ext cx="1972078" cy="1992624"/>
            </a:xfrm>
            <a:custGeom>
              <a:rect b="b" l="l" r="r" t="t"/>
              <a:pathLst>
                <a:path extrusionOk="0" h="39279" w="38874">
                  <a:moveTo>
                    <a:pt x="38433" y="0"/>
                  </a:moveTo>
                  <a:lnTo>
                    <a:pt x="0" y="39279"/>
                  </a:lnTo>
                  <a:lnTo>
                    <a:pt x="38874" y="429"/>
                  </a:lnTo>
                  <a:lnTo>
                    <a:pt x="384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5" name="Google Shape;18545;p62"/>
            <p:cNvSpPr/>
            <p:nvPr/>
          </p:nvSpPr>
          <p:spPr>
            <a:xfrm>
              <a:off x="-96740" y="3061090"/>
              <a:ext cx="2091699" cy="2069378"/>
            </a:xfrm>
            <a:custGeom>
              <a:rect b="b" l="l" r="r" t="t"/>
              <a:pathLst>
                <a:path extrusionOk="0" h="40792" w="41232">
                  <a:moveTo>
                    <a:pt x="41232" y="1"/>
                  </a:moveTo>
                  <a:lnTo>
                    <a:pt x="0" y="40363"/>
                  </a:lnTo>
                  <a:lnTo>
                    <a:pt x="417" y="40792"/>
                  </a:lnTo>
                  <a:lnTo>
                    <a:pt x="4123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6" name="Google Shape;18546;p62"/>
            <p:cNvSpPr/>
            <p:nvPr/>
          </p:nvSpPr>
          <p:spPr>
            <a:xfrm>
              <a:off x="3605661" y="3700116"/>
              <a:ext cx="1415215" cy="1430332"/>
            </a:xfrm>
            <a:custGeom>
              <a:rect b="b" l="l" r="r" t="t"/>
              <a:pathLst>
                <a:path extrusionOk="0" h="28195" w="27897">
                  <a:moveTo>
                    <a:pt x="1" y="1"/>
                  </a:moveTo>
                  <a:lnTo>
                    <a:pt x="27456" y="28195"/>
                  </a:lnTo>
                  <a:lnTo>
                    <a:pt x="27897" y="2776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EC13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7" name="Google Shape;18547;p62"/>
            <p:cNvSpPr/>
            <p:nvPr/>
          </p:nvSpPr>
          <p:spPr>
            <a:xfrm>
              <a:off x="3164781" y="12822"/>
              <a:ext cx="1592161" cy="1795132"/>
            </a:xfrm>
            <a:custGeom>
              <a:rect b="b" l="l" r="r" t="t"/>
              <a:pathLst>
                <a:path extrusionOk="0" h="35386" w="31385">
                  <a:moveTo>
                    <a:pt x="30933" y="0"/>
                  </a:moveTo>
                  <a:lnTo>
                    <a:pt x="0" y="35385"/>
                  </a:lnTo>
                  <a:lnTo>
                    <a:pt x="31385" y="429"/>
                  </a:lnTo>
                  <a:lnTo>
                    <a:pt x="3093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8" name="Google Shape;18548;p62"/>
            <p:cNvSpPr/>
            <p:nvPr/>
          </p:nvSpPr>
          <p:spPr>
            <a:xfrm>
              <a:off x="2987182" y="15815"/>
              <a:ext cx="917554" cy="1650805"/>
            </a:xfrm>
            <a:custGeom>
              <a:rect b="b" l="l" r="r" t="t"/>
              <a:pathLst>
                <a:path extrusionOk="0" h="32541" w="18087">
                  <a:moveTo>
                    <a:pt x="17562" y="1"/>
                  </a:moveTo>
                  <a:lnTo>
                    <a:pt x="1" y="32540"/>
                  </a:lnTo>
                  <a:lnTo>
                    <a:pt x="18086" y="298"/>
                  </a:lnTo>
                  <a:lnTo>
                    <a:pt x="1756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9" name="Google Shape;18549;p62"/>
            <p:cNvSpPr/>
            <p:nvPr/>
          </p:nvSpPr>
          <p:spPr>
            <a:xfrm>
              <a:off x="4132930" y="13989"/>
              <a:ext cx="496545" cy="590802"/>
            </a:xfrm>
            <a:custGeom>
              <a:rect b="b" l="l" r="r" t="t"/>
              <a:pathLst>
                <a:path extrusionOk="0" h="11646" w="9788">
                  <a:moveTo>
                    <a:pt x="9323" y="1"/>
                  </a:moveTo>
                  <a:lnTo>
                    <a:pt x="1" y="11645"/>
                  </a:lnTo>
                  <a:lnTo>
                    <a:pt x="9788" y="382"/>
                  </a:lnTo>
                  <a:lnTo>
                    <a:pt x="93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0" name="Google Shape;18550;p62"/>
            <p:cNvSpPr/>
            <p:nvPr/>
          </p:nvSpPr>
          <p:spPr>
            <a:xfrm>
              <a:off x="2156710" y="21243"/>
              <a:ext cx="247715" cy="1871278"/>
            </a:xfrm>
            <a:custGeom>
              <a:rect b="b" l="l" r="r" t="t"/>
              <a:pathLst>
                <a:path extrusionOk="0" h="36887" w="4883">
                  <a:moveTo>
                    <a:pt x="620" y="1"/>
                  </a:moveTo>
                  <a:lnTo>
                    <a:pt x="1" y="96"/>
                  </a:lnTo>
                  <a:lnTo>
                    <a:pt x="4882" y="36886"/>
                  </a:lnTo>
                  <a:lnTo>
                    <a:pt x="62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1" name="Google Shape;18551;p62"/>
            <p:cNvSpPr/>
            <p:nvPr/>
          </p:nvSpPr>
          <p:spPr>
            <a:xfrm>
              <a:off x="1587133" y="18250"/>
              <a:ext cx="602875" cy="1696665"/>
            </a:xfrm>
            <a:custGeom>
              <a:rect b="b" l="l" r="r" t="t"/>
              <a:pathLst>
                <a:path extrusionOk="0" h="33445" w="11884">
                  <a:moveTo>
                    <a:pt x="561" y="0"/>
                  </a:moveTo>
                  <a:lnTo>
                    <a:pt x="1" y="215"/>
                  </a:lnTo>
                  <a:lnTo>
                    <a:pt x="11883" y="33445"/>
                  </a:lnTo>
                  <a:lnTo>
                    <a:pt x="5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2" name="Google Shape;18552;p62"/>
            <p:cNvSpPr/>
            <p:nvPr/>
          </p:nvSpPr>
          <p:spPr>
            <a:xfrm>
              <a:off x="1397511" y="17641"/>
              <a:ext cx="271253" cy="613732"/>
            </a:xfrm>
            <a:custGeom>
              <a:rect b="b" l="l" r="r" t="t"/>
              <a:pathLst>
                <a:path extrusionOk="0" h="12098" w="5347">
                  <a:moveTo>
                    <a:pt x="548" y="0"/>
                  </a:moveTo>
                  <a:lnTo>
                    <a:pt x="0" y="238"/>
                  </a:lnTo>
                  <a:lnTo>
                    <a:pt x="5346" y="1209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3" name="Google Shape;18553;p62"/>
            <p:cNvSpPr/>
            <p:nvPr/>
          </p:nvSpPr>
          <p:spPr>
            <a:xfrm>
              <a:off x="2798727" y="19467"/>
              <a:ext cx="483863" cy="1538438"/>
            </a:xfrm>
            <a:custGeom>
              <a:rect b="b" l="l" r="r" t="t"/>
              <a:pathLst>
                <a:path extrusionOk="0" h="30326" w="9538">
                  <a:moveTo>
                    <a:pt x="8954" y="0"/>
                  </a:moveTo>
                  <a:lnTo>
                    <a:pt x="1" y="30325"/>
                  </a:lnTo>
                  <a:lnTo>
                    <a:pt x="9538" y="167"/>
                  </a:lnTo>
                  <a:lnTo>
                    <a:pt x="89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4" name="Google Shape;18554;p62"/>
            <p:cNvSpPr/>
            <p:nvPr/>
          </p:nvSpPr>
          <p:spPr>
            <a:xfrm>
              <a:off x="-96131" y="409619"/>
              <a:ext cx="1769767" cy="1481062"/>
            </a:xfrm>
            <a:custGeom>
              <a:rect b="b" l="l" r="r" t="t"/>
              <a:pathLst>
                <a:path extrusionOk="0" h="29195" w="34886">
                  <a:moveTo>
                    <a:pt x="393" y="0"/>
                  </a:moveTo>
                  <a:lnTo>
                    <a:pt x="0" y="453"/>
                  </a:lnTo>
                  <a:lnTo>
                    <a:pt x="34886" y="29195"/>
                  </a:lnTo>
                  <a:lnTo>
                    <a:pt x="34886" y="29195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5" name="Google Shape;18555;p62"/>
            <p:cNvSpPr/>
            <p:nvPr/>
          </p:nvSpPr>
          <p:spPr>
            <a:xfrm>
              <a:off x="-90703" y="1793337"/>
              <a:ext cx="1896643" cy="575075"/>
            </a:xfrm>
            <a:custGeom>
              <a:rect b="b" l="l" r="r" t="t"/>
              <a:pathLst>
                <a:path extrusionOk="0" h="11336" w="37387">
                  <a:moveTo>
                    <a:pt x="179" y="1"/>
                  </a:moveTo>
                  <a:lnTo>
                    <a:pt x="0" y="584"/>
                  </a:lnTo>
                  <a:lnTo>
                    <a:pt x="37386" y="11335"/>
                  </a:lnTo>
                  <a:lnTo>
                    <a:pt x="37386" y="11335"/>
                  </a:lnTo>
                  <a:lnTo>
                    <a:pt x="1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6" name="Google Shape;18556;p62"/>
            <p:cNvSpPr/>
            <p:nvPr/>
          </p:nvSpPr>
          <p:spPr>
            <a:xfrm>
              <a:off x="4111827" y="4764346"/>
              <a:ext cx="279674" cy="364241"/>
            </a:xfrm>
            <a:custGeom>
              <a:rect b="b" l="l" r="r" t="t"/>
              <a:pathLst>
                <a:path extrusionOk="0" h="7180" w="5513">
                  <a:moveTo>
                    <a:pt x="0" y="0"/>
                  </a:moveTo>
                  <a:lnTo>
                    <a:pt x="5025" y="7180"/>
                  </a:lnTo>
                  <a:lnTo>
                    <a:pt x="5513" y="681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7" name="Google Shape;18557;p62"/>
            <p:cNvSpPr/>
            <p:nvPr/>
          </p:nvSpPr>
          <p:spPr>
            <a:xfrm>
              <a:off x="3466767" y="2922196"/>
              <a:ext cx="1548077" cy="553312"/>
            </a:xfrm>
            <a:custGeom>
              <a:rect b="b" l="l" r="r" t="t"/>
              <a:pathLst>
                <a:path extrusionOk="0" h="10907" w="30516">
                  <a:moveTo>
                    <a:pt x="0" y="0"/>
                  </a:moveTo>
                  <a:lnTo>
                    <a:pt x="30314" y="10906"/>
                  </a:lnTo>
                  <a:lnTo>
                    <a:pt x="30516" y="1032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8" name="Google Shape;18558;p62"/>
            <p:cNvSpPr/>
            <p:nvPr/>
          </p:nvSpPr>
          <p:spPr>
            <a:xfrm>
              <a:off x="3075956" y="2712028"/>
              <a:ext cx="1937125" cy="456671"/>
            </a:xfrm>
            <a:custGeom>
              <a:rect b="b" l="l" r="r" t="t"/>
              <a:pathLst>
                <a:path extrusionOk="0" h="9002" w="38185">
                  <a:moveTo>
                    <a:pt x="1" y="0"/>
                  </a:moveTo>
                  <a:lnTo>
                    <a:pt x="38053" y="9001"/>
                  </a:lnTo>
                  <a:lnTo>
                    <a:pt x="38184" y="84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9" name="Google Shape;18559;p62"/>
            <p:cNvSpPr/>
            <p:nvPr/>
          </p:nvSpPr>
          <p:spPr>
            <a:xfrm>
              <a:off x="3287392" y="1590424"/>
              <a:ext cx="1728067" cy="668063"/>
            </a:xfrm>
            <a:custGeom>
              <a:rect b="b" l="l" r="r" t="t"/>
              <a:pathLst>
                <a:path extrusionOk="0" h="13169" w="34064">
                  <a:moveTo>
                    <a:pt x="33838" y="0"/>
                  </a:moveTo>
                  <a:lnTo>
                    <a:pt x="0" y="13168"/>
                  </a:lnTo>
                  <a:lnTo>
                    <a:pt x="34064" y="560"/>
                  </a:lnTo>
                  <a:lnTo>
                    <a:pt x="3383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0" name="Google Shape;18560;p62"/>
            <p:cNvSpPr/>
            <p:nvPr/>
          </p:nvSpPr>
          <p:spPr>
            <a:xfrm>
              <a:off x="-93747" y="2899825"/>
              <a:ext cx="1805430" cy="1011759"/>
            </a:xfrm>
            <a:custGeom>
              <a:rect b="b" l="l" r="r" t="t"/>
              <a:pathLst>
                <a:path extrusionOk="0" h="19944" w="35589">
                  <a:moveTo>
                    <a:pt x="35589" y="1"/>
                  </a:moveTo>
                  <a:lnTo>
                    <a:pt x="1" y="19408"/>
                  </a:lnTo>
                  <a:lnTo>
                    <a:pt x="299" y="19944"/>
                  </a:lnTo>
                  <a:lnTo>
                    <a:pt x="355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1" name="Google Shape;18561;p62"/>
            <p:cNvSpPr/>
            <p:nvPr/>
          </p:nvSpPr>
          <p:spPr>
            <a:xfrm>
              <a:off x="2980537" y="3326856"/>
              <a:ext cx="1180893" cy="1801169"/>
            </a:xfrm>
            <a:custGeom>
              <a:rect b="b" l="l" r="r" t="t"/>
              <a:pathLst>
                <a:path extrusionOk="0" h="35505" w="23278">
                  <a:moveTo>
                    <a:pt x="1" y="1"/>
                  </a:moveTo>
                  <a:lnTo>
                    <a:pt x="22777" y="35505"/>
                  </a:lnTo>
                  <a:lnTo>
                    <a:pt x="23277" y="35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2" name="Google Shape;18562;p62"/>
            <p:cNvSpPr/>
            <p:nvPr/>
          </p:nvSpPr>
          <p:spPr>
            <a:xfrm>
              <a:off x="2967854" y="3028472"/>
              <a:ext cx="2053043" cy="1957620"/>
            </a:xfrm>
            <a:custGeom>
              <a:rect b="b" l="l" r="r" t="t"/>
              <a:pathLst>
                <a:path extrusionOk="0" h="38589" w="40470">
                  <a:moveTo>
                    <a:pt x="1" y="1"/>
                  </a:moveTo>
                  <a:lnTo>
                    <a:pt x="40029" y="38589"/>
                  </a:lnTo>
                  <a:lnTo>
                    <a:pt x="40470" y="381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3" name="Google Shape;18563;p62"/>
            <p:cNvSpPr/>
            <p:nvPr/>
          </p:nvSpPr>
          <p:spPr>
            <a:xfrm>
              <a:off x="3922154" y="1433369"/>
              <a:ext cx="1093891" cy="501365"/>
            </a:xfrm>
            <a:custGeom>
              <a:rect b="b" l="l" r="r" t="t"/>
              <a:pathLst>
                <a:path extrusionOk="0" h="9883" w="21563">
                  <a:moveTo>
                    <a:pt x="21313" y="1"/>
                  </a:moveTo>
                  <a:lnTo>
                    <a:pt x="1" y="9883"/>
                  </a:lnTo>
                  <a:lnTo>
                    <a:pt x="21563" y="548"/>
                  </a:lnTo>
                  <a:lnTo>
                    <a:pt x="213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4" name="Google Shape;18564;p62"/>
            <p:cNvSpPr/>
            <p:nvPr/>
          </p:nvSpPr>
          <p:spPr>
            <a:xfrm>
              <a:off x="59097" y="4113856"/>
              <a:ext cx="964631" cy="1016578"/>
            </a:xfrm>
            <a:custGeom>
              <a:rect b="b" l="l" r="r" t="t"/>
              <a:pathLst>
                <a:path extrusionOk="0" h="20039" w="19015">
                  <a:moveTo>
                    <a:pt x="19014" y="0"/>
                  </a:moveTo>
                  <a:lnTo>
                    <a:pt x="0" y="19610"/>
                  </a:lnTo>
                  <a:lnTo>
                    <a:pt x="429" y="20039"/>
                  </a:lnTo>
                  <a:lnTo>
                    <a:pt x="1901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5" name="Google Shape;18565;p62"/>
            <p:cNvSpPr/>
            <p:nvPr/>
          </p:nvSpPr>
          <p:spPr>
            <a:xfrm>
              <a:off x="-93747" y="3352829"/>
              <a:ext cx="1174856" cy="662635"/>
            </a:xfrm>
            <a:custGeom>
              <a:rect b="b" l="l" r="r" t="t"/>
              <a:pathLst>
                <a:path extrusionOk="0" h="13062" w="23159">
                  <a:moveTo>
                    <a:pt x="23159" y="1"/>
                  </a:moveTo>
                  <a:lnTo>
                    <a:pt x="1" y="12526"/>
                  </a:lnTo>
                  <a:lnTo>
                    <a:pt x="299" y="13062"/>
                  </a:lnTo>
                  <a:lnTo>
                    <a:pt x="2315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6" name="Google Shape;18566;p62"/>
            <p:cNvSpPr/>
            <p:nvPr/>
          </p:nvSpPr>
          <p:spPr>
            <a:xfrm>
              <a:off x="-91312" y="1652008"/>
              <a:ext cx="616116" cy="230162"/>
            </a:xfrm>
            <a:custGeom>
              <a:rect b="b" l="l" r="r" t="t"/>
              <a:pathLst>
                <a:path extrusionOk="0" h="4537" w="12145">
                  <a:moveTo>
                    <a:pt x="203" y="1"/>
                  </a:moveTo>
                  <a:lnTo>
                    <a:pt x="1" y="572"/>
                  </a:lnTo>
                  <a:lnTo>
                    <a:pt x="12145" y="4537"/>
                  </a:lnTo>
                  <a:lnTo>
                    <a:pt x="2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7" name="Google Shape;18567;p62"/>
            <p:cNvSpPr/>
            <p:nvPr/>
          </p:nvSpPr>
          <p:spPr>
            <a:xfrm>
              <a:off x="1972516" y="3207898"/>
              <a:ext cx="391433" cy="1914094"/>
            </a:xfrm>
            <a:custGeom>
              <a:rect b="b" l="l" r="r" t="t"/>
              <a:pathLst>
                <a:path extrusionOk="0" h="37731" w="7716">
                  <a:moveTo>
                    <a:pt x="7715" y="0"/>
                  </a:moveTo>
                  <a:lnTo>
                    <a:pt x="0" y="37624"/>
                  </a:lnTo>
                  <a:lnTo>
                    <a:pt x="595" y="37731"/>
                  </a:lnTo>
                  <a:lnTo>
                    <a:pt x="771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8" name="Google Shape;18568;p62"/>
            <p:cNvSpPr/>
            <p:nvPr/>
          </p:nvSpPr>
          <p:spPr>
            <a:xfrm>
              <a:off x="2160920" y="4414625"/>
              <a:ext cx="101561" cy="706720"/>
            </a:xfrm>
            <a:custGeom>
              <a:rect b="b" l="l" r="r" t="t"/>
              <a:pathLst>
                <a:path extrusionOk="0" h="13931" w="2002">
                  <a:moveTo>
                    <a:pt x="2001" y="1"/>
                  </a:moveTo>
                  <a:lnTo>
                    <a:pt x="1" y="13860"/>
                  </a:lnTo>
                  <a:lnTo>
                    <a:pt x="596" y="13931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9" name="Google Shape;18569;p62"/>
            <p:cNvSpPr/>
            <p:nvPr/>
          </p:nvSpPr>
          <p:spPr>
            <a:xfrm>
              <a:off x="-90094" y="2860561"/>
              <a:ext cx="1409178" cy="362466"/>
            </a:xfrm>
            <a:custGeom>
              <a:rect b="b" l="l" r="r" t="t"/>
              <a:pathLst>
                <a:path extrusionOk="0" h="7145" w="27778">
                  <a:moveTo>
                    <a:pt x="27778" y="1"/>
                  </a:moveTo>
                  <a:lnTo>
                    <a:pt x="0" y="6549"/>
                  </a:lnTo>
                  <a:lnTo>
                    <a:pt x="155" y="7145"/>
                  </a:lnTo>
                  <a:lnTo>
                    <a:pt x="277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0" name="Google Shape;18570;p62"/>
            <p:cNvSpPr/>
            <p:nvPr/>
          </p:nvSpPr>
          <p:spPr>
            <a:xfrm>
              <a:off x="59097" y="12822"/>
              <a:ext cx="1490701" cy="1569840"/>
            </a:xfrm>
            <a:custGeom>
              <a:rect b="b" l="l" r="r" t="t"/>
              <a:pathLst>
                <a:path extrusionOk="0" h="30945" w="29385">
                  <a:moveTo>
                    <a:pt x="429" y="0"/>
                  </a:moveTo>
                  <a:lnTo>
                    <a:pt x="0" y="429"/>
                  </a:lnTo>
                  <a:lnTo>
                    <a:pt x="29385" y="30944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1" name="Google Shape;18571;p62"/>
            <p:cNvSpPr/>
            <p:nvPr/>
          </p:nvSpPr>
          <p:spPr>
            <a:xfrm>
              <a:off x="-111857" y="2990426"/>
              <a:ext cx="2131573" cy="2152372"/>
            </a:xfrm>
            <a:custGeom>
              <a:rect b="b" l="l" r="r" t="t"/>
              <a:pathLst>
                <a:path extrusionOk="0" h="42428" w="42018">
                  <a:moveTo>
                    <a:pt x="42018" y="1"/>
                  </a:moveTo>
                  <a:lnTo>
                    <a:pt x="167" y="41661"/>
                  </a:lnTo>
                  <a:cubicBezTo>
                    <a:pt x="1" y="41839"/>
                    <a:pt x="1" y="42137"/>
                    <a:pt x="179" y="42304"/>
                  </a:cubicBezTo>
                  <a:cubicBezTo>
                    <a:pt x="267" y="42386"/>
                    <a:pt x="381" y="42427"/>
                    <a:pt x="495" y="42427"/>
                  </a:cubicBezTo>
                  <a:cubicBezTo>
                    <a:pt x="613" y="42427"/>
                    <a:pt x="731" y="42383"/>
                    <a:pt x="822" y="42292"/>
                  </a:cubicBezTo>
                  <a:lnTo>
                    <a:pt x="420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2" name="Google Shape;18572;p62"/>
            <p:cNvSpPr/>
            <p:nvPr/>
          </p:nvSpPr>
          <p:spPr>
            <a:xfrm>
              <a:off x="-111248" y="546"/>
              <a:ext cx="2007183" cy="1983797"/>
            </a:xfrm>
            <a:custGeom>
              <a:rect b="b" l="l" r="r" t="t"/>
              <a:pathLst>
                <a:path extrusionOk="0" h="39105" w="39566">
                  <a:moveTo>
                    <a:pt x="510" y="0"/>
                  </a:moveTo>
                  <a:cubicBezTo>
                    <a:pt x="382" y="0"/>
                    <a:pt x="256" y="52"/>
                    <a:pt x="167" y="147"/>
                  </a:cubicBezTo>
                  <a:cubicBezTo>
                    <a:pt x="1" y="325"/>
                    <a:pt x="1" y="599"/>
                    <a:pt x="179" y="778"/>
                  </a:cubicBezTo>
                  <a:lnTo>
                    <a:pt x="39565" y="39104"/>
                  </a:lnTo>
                  <a:lnTo>
                    <a:pt x="822" y="123"/>
                  </a:lnTo>
                  <a:cubicBezTo>
                    <a:pt x="733" y="40"/>
                    <a:pt x="621" y="0"/>
                    <a:pt x="5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3" name="Google Shape;18573;p62"/>
            <p:cNvSpPr/>
            <p:nvPr/>
          </p:nvSpPr>
          <p:spPr>
            <a:xfrm>
              <a:off x="2950962" y="3038770"/>
              <a:ext cx="2083836" cy="2103925"/>
            </a:xfrm>
            <a:custGeom>
              <a:rect b="b" l="l" r="r" t="t"/>
              <a:pathLst>
                <a:path extrusionOk="0" h="41473" w="41077">
                  <a:moveTo>
                    <a:pt x="0" y="0"/>
                  </a:moveTo>
                  <a:lnTo>
                    <a:pt x="40267" y="41339"/>
                  </a:lnTo>
                  <a:cubicBezTo>
                    <a:pt x="40357" y="41428"/>
                    <a:pt x="40470" y="41473"/>
                    <a:pt x="40583" y="41473"/>
                  </a:cubicBezTo>
                  <a:cubicBezTo>
                    <a:pt x="40696" y="41473"/>
                    <a:pt x="40809" y="41428"/>
                    <a:pt x="40898" y="41339"/>
                  </a:cubicBezTo>
                  <a:cubicBezTo>
                    <a:pt x="41077" y="41160"/>
                    <a:pt x="41077" y="40874"/>
                    <a:pt x="40898" y="4069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4" name="Google Shape;18574;p62"/>
            <p:cNvSpPr/>
            <p:nvPr/>
          </p:nvSpPr>
          <p:spPr>
            <a:xfrm>
              <a:off x="3590594" y="-12"/>
              <a:ext cx="1444182" cy="1427441"/>
            </a:xfrm>
            <a:custGeom>
              <a:rect b="b" l="l" r="r" t="t"/>
              <a:pathLst>
                <a:path extrusionOk="0" h="28138" w="28468">
                  <a:moveTo>
                    <a:pt x="27974" y="0"/>
                  </a:moveTo>
                  <a:cubicBezTo>
                    <a:pt x="27861" y="0"/>
                    <a:pt x="27748" y="45"/>
                    <a:pt x="27658" y="134"/>
                  </a:cubicBezTo>
                  <a:lnTo>
                    <a:pt x="0" y="28137"/>
                  </a:lnTo>
                  <a:lnTo>
                    <a:pt x="28277" y="777"/>
                  </a:lnTo>
                  <a:lnTo>
                    <a:pt x="28289" y="777"/>
                  </a:lnTo>
                  <a:cubicBezTo>
                    <a:pt x="28468" y="598"/>
                    <a:pt x="28468" y="313"/>
                    <a:pt x="28289" y="134"/>
                  </a:cubicBezTo>
                  <a:cubicBezTo>
                    <a:pt x="28200" y="45"/>
                    <a:pt x="28087" y="0"/>
                    <a:pt x="279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5" name="Google Shape;18575;p62"/>
            <p:cNvSpPr/>
            <p:nvPr/>
          </p:nvSpPr>
          <p:spPr>
            <a:xfrm>
              <a:off x="-102776" y="272500"/>
              <a:ext cx="1801777" cy="1595864"/>
            </a:xfrm>
            <a:custGeom>
              <a:rect b="b" l="l" r="r" t="t"/>
              <a:pathLst>
                <a:path extrusionOk="0" h="31458" w="35517">
                  <a:moveTo>
                    <a:pt x="324" y="1"/>
                  </a:moveTo>
                  <a:cubicBezTo>
                    <a:pt x="243" y="1"/>
                    <a:pt x="164" y="34"/>
                    <a:pt x="107" y="96"/>
                  </a:cubicBezTo>
                  <a:cubicBezTo>
                    <a:pt x="0" y="227"/>
                    <a:pt x="12" y="417"/>
                    <a:pt x="131" y="525"/>
                  </a:cubicBezTo>
                  <a:lnTo>
                    <a:pt x="35517" y="31457"/>
                  </a:lnTo>
                  <a:lnTo>
                    <a:pt x="536" y="84"/>
                  </a:lnTo>
                  <a:cubicBezTo>
                    <a:pt x="474" y="28"/>
                    <a:pt x="398" y="1"/>
                    <a:pt x="3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6" name="Google Shape;18576;p62"/>
            <p:cNvSpPr/>
            <p:nvPr/>
          </p:nvSpPr>
          <p:spPr>
            <a:xfrm>
              <a:off x="-113074" y="1118599"/>
              <a:ext cx="1670133" cy="927902"/>
            </a:xfrm>
            <a:custGeom>
              <a:rect b="b" l="l" r="r" t="t"/>
              <a:pathLst>
                <a:path extrusionOk="0" h="18291" w="32922">
                  <a:moveTo>
                    <a:pt x="543" y="1"/>
                  </a:moveTo>
                  <a:cubicBezTo>
                    <a:pt x="370" y="1"/>
                    <a:pt x="205" y="99"/>
                    <a:pt x="120" y="252"/>
                  </a:cubicBezTo>
                  <a:cubicBezTo>
                    <a:pt x="1" y="455"/>
                    <a:pt x="84" y="741"/>
                    <a:pt x="310" y="860"/>
                  </a:cubicBezTo>
                  <a:lnTo>
                    <a:pt x="32922" y="18290"/>
                  </a:lnTo>
                  <a:lnTo>
                    <a:pt x="751" y="50"/>
                  </a:lnTo>
                  <a:cubicBezTo>
                    <a:pt x="683" y="16"/>
                    <a:pt x="613" y="1"/>
                    <a:pt x="5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7" name="Google Shape;18577;p62"/>
            <p:cNvSpPr/>
            <p:nvPr/>
          </p:nvSpPr>
          <p:spPr>
            <a:xfrm>
              <a:off x="-103994" y="399676"/>
              <a:ext cx="598614" cy="501060"/>
            </a:xfrm>
            <a:custGeom>
              <a:rect b="b" l="l" r="r" t="t"/>
              <a:pathLst>
                <a:path extrusionOk="0" h="9877" w="11800">
                  <a:moveTo>
                    <a:pt x="347" y="0"/>
                  </a:moveTo>
                  <a:cubicBezTo>
                    <a:pt x="255" y="0"/>
                    <a:pt x="162" y="40"/>
                    <a:pt x="96" y="113"/>
                  </a:cubicBezTo>
                  <a:cubicBezTo>
                    <a:pt x="0" y="256"/>
                    <a:pt x="12" y="447"/>
                    <a:pt x="143" y="554"/>
                  </a:cubicBezTo>
                  <a:lnTo>
                    <a:pt x="11800" y="9876"/>
                  </a:lnTo>
                  <a:lnTo>
                    <a:pt x="548" y="77"/>
                  </a:lnTo>
                  <a:cubicBezTo>
                    <a:pt x="490" y="25"/>
                    <a:pt x="419" y="0"/>
                    <a:pt x="3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8" name="Google Shape;18578;p62"/>
            <p:cNvSpPr/>
            <p:nvPr/>
          </p:nvSpPr>
          <p:spPr>
            <a:xfrm>
              <a:off x="-110030" y="2629240"/>
              <a:ext cx="1892381" cy="255223"/>
            </a:xfrm>
            <a:custGeom>
              <a:rect b="b" l="l" r="r" t="t"/>
              <a:pathLst>
                <a:path extrusionOk="0" h="5031" w="37303">
                  <a:moveTo>
                    <a:pt x="37303" y="1"/>
                  </a:moveTo>
                  <a:lnTo>
                    <a:pt x="417" y="4120"/>
                  </a:lnTo>
                  <a:cubicBezTo>
                    <a:pt x="155" y="4144"/>
                    <a:pt x="0" y="4382"/>
                    <a:pt x="24" y="4644"/>
                  </a:cubicBezTo>
                  <a:cubicBezTo>
                    <a:pt x="57" y="4872"/>
                    <a:pt x="237" y="5030"/>
                    <a:pt x="466" y="5030"/>
                  </a:cubicBezTo>
                  <a:cubicBezTo>
                    <a:pt x="489" y="5030"/>
                    <a:pt x="512" y="5029"/>
                    <a:pt x="536" y="5025"/>
                  </a:cubicBezTo>
                  <a:lnTo>
                    <a:pt x="3730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9" name="Google Shape;18579;p62"/>
            <p:cNvSpPr/>
            <p:nvPr/>
          </p:nvSpPr>
          <p:spPr>
            <a:xfrm>
              <a:off x="-103385" y="2842451"/>
              <a:ext cx="1708789" cy="605057"/>
            </a:xfrm>
            <a:custGeom>
              <a:rect b="b" l="l" r="r" t="t"/>
              <a:pathLst>
                <a:path extrusionOk="0" h="11927" w="33684">
                  <a:moveTo>
                    <a:pt x="33683" y="1"/>
                  </a:moveTo>
                  <a:lnTo>
                    <a:pt x="239" y="11335"/>
                  </a:lnTo>
                  <a:cubicBezTo>
                    <a:pt x="72" y="11395"/>
                    <a:pt x="0" y="11574"/>
                    <a:pt x="48" y="11728"/>
                  </a:cubicBezTo>
                  <a:cubicBezTo>
                    <a:pt x="94" y="11849"/>
                    <a:pt x="199" y="11926"/>
                    <a:pt x="321" y="11926"/>
                  </a:cubicBezTo>
                  <a:cubicBezTo>
                    <a:pt x="356" y="11926"/>
                    <a:pt x="392" y="11920"/>
                    <a:pt x="429" y="11907"/>
                  </a:cubicBezTo>
                  <a:lnTo>
                    <a:pt x="3368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0" name="Google Shape;18580;p62"/>
            <p:cNvSpPr/>
            <p:nvPr/>
          </p:nvSpPr>
          <p:spPr>
            <a:xfrm>
              <a:off x="-103994" y="3364294"/>
              <a:ext cx="625805" cy="272674"/>
            </a:xfrm>
            <a:custGeom>
              <a:rect b="b" l="l" r="r" t="t"/>
              <a:pathLst>
                <a:path extrusionOk="0" h="5375" w="12336">
                  <a:moveTo>
                    <a:pt x="12335" y="1"/>
                  </a:moveTo>
                  <a:lnTo>
                    <a:pt x="239" y="4799"/>
                  </a:lnTo>
                  <a:cubicBezTo>
                    <a:pt x="72" y="4870"/>
                    <a:pt x="0" y="5049"/>
                    <a:pt x="72" y="5192"/>
                  </a:cubicBezTo>
                  <a:cubicBezTo>
                    <a:pt x="124" y="5306"/>
                    <a:pt x="235" y="5374"/>
                    <a:pt x="351" y="5374"/>
                  </a:cubicBezTo>
                  <a:cubicBezTo>
                    <a:pt x="393" y="5374"/>
                    <a:pt x="436" y="5366"/>
                    <a:pt x="477" y="5347"/>
                  </a:cubicBezTo>
                  <a:lnTo>
                    <a:pt x="1233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1" name="Google Shape;18581;p62"/>
            <p:cNvSpPr/>
            <p:nvPr/>
          </p:nvSpPr>
          <p:spPr>
            <a:xfrm>
              <a:off x="-103385" y="1749863"/>
              <a:ext cx="1551729" cy="484472"/>
            </a:xfrm>
            <a:custGeom>
              <a:rect b="b" l="l" r="r" t="t"/>
              <a:pathLst>
                <a:path extrusionOk="0" h="9550" w="30588">
                  <a:moveTo>
                    <a:pt x="347" y="1"/>
                  </a:moveTo>
                  <a:cubicBezTo>
                    <a:pt x="208" y="1"/>
                    <a:pt x="78" y="95"/>
                    <a:pt x="48" y="215"/>
                  </a:cubicBezTo>
                  <a:cubicBezTo>
                    <a:pt x="0" y="369"/>
                    <a:pt x="84" y="548"/>
                    <a:pt x="250" y="584"/>
                  </a:cubicBezTo>
                  <a:lnTo>
                    <a:pt x="30588" y="9549"/>
                  </a:lnTo>
                  <a:lnTo>
                    <a:pt x="30588" y="9549"/>
                  </a:lnTo>
                  <a:lnTo>
                    <a:pt x="429" y="12"/>
                  </a:lnTo>
                  <a:cubicBezTo>
                    <a:pt x="402" y="4"/>
                    <a:pt x="374" y="1"/>
                    <a:pt x="3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2" name="Google Shape;18582;p62"/>
            <p:cNvSpPr/>
            <p:nvPr/>
          </p:nvSpPr>
          <p:spPr>
            <a:xfrm>
              <a:off x="293411" y="3358866"/>
              <a:ext cx="1488317" cy="1775804"/>
            </a:xfrm>
            <a:custGeom>
              <a:rect b="b" l="l" r="r" t="t"/>
              <a:pathLst>
                <a:path extrusionOk="0" h="35005" w="29338">
                  <a:moveTo>
                    <a:pt x="29338" y="1"/>
                  </a:moveTo>
                  <a:lnTo>
                    <a:pt x="120" y="34505"/>
                  </a:lnTo>
                  <a:cubicBezTo>
                    <a:pt x="120" y="34505"/>
                    <a:pt x="120" y="34505"/>
                    <a:pt x="120" y="34505"/>
                  </a:cubicBezTo>
                  <a:lnTo>
                    <a:pt x="120" y="34505"/>
                  </a:lnTo>
                  <a:cubicBezTo>
                    <a:pt x="112" y="34505"/>
                    <a:pt x="109" y="34510"/>
                    <a:pt x="112" y="34510"/>
                  </a:cubicBezTo>
                  <a:cubicBezTo>
                    <a:pt x="113" y="34510"/>
                    <a:pt x="116" y="34509"/>
                    <a:pt x="120" y="34505"/>
                  </a:cubicBezTo>
                  <a:lnTo>
                    <a:pt x="120" y="34505"/>
                  </a:lnTo>
                  <a:cubicBezTo>
                    <a:pt x="1" y="34636"/>
                    <a:pt x="25" y="34826"/>
                    <a:pt x="167" y="34933"/>
                  </a:cubicBezTo>
                  <a:cubicBezTo>
                    <a:pt x="225" y="34981"/>
                    <a:pt x="297" y="35005"/>
                    <a:pt x="367" y="35005"/>
                  </a:cubicBezTo>
                  <a:cubicBezTo>
                    <a:pt x="456" y="35005"/>
                    <a:pt x="543" y="34966"/>
                    <a:pt x="596" y="34886"/>
                  </a:cubicBezTo>
                  <a:lnTo>
                    <a:pt x="29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3" name="Google Shape;18583;p62"/>
            <p:cNvSpPr/>
            <p:nvPr/>
          </p:nvSpPr>
          <p:spPr>
            <a:xfrm>
              <a:off x="1672306" y="3227784"/>
              <a:ext cx="587149" cy="1915717"/>
            </a:xfrm>
            <a:custGeom>
              <a:rect b="b" l="l" r="r" t="t"/>
              <a:pathLst>
                <a:path extrusionOk="0" h="37763" w="11574">
                  <a:moveTo>
                    <a:pt x="11574" y="1"/>
                  </a:moveTo>
                  <a:lnTo>
                    <a:pt x="72" y="37160"/>
                  </a:lnTo>
                  <a:cubicBezTo>
                    <a:pt x="1" y="37410"/>
                    <a:pt x="132" y="37672"/>
                    <a:pt x="382" y="37744"/>
                  </a:cubicBezTo>
                  <a:cubicBezTo>
                    <a:pt x="423" y="37756"/>
                    <a:pt x="466" y="37762"/>
                    <a:pt x="508" y="37762"/>
                  </a:cubicBezTo>
                  <a:cubicBezTo>
                    <a:pt x="706" y="37762"/>
                    <a:pt x="894" y="37631"/>
                    <a:pt x="953" y="37434"/>
                  </a:cubicBezTo>
                  <a:lnTo>
                    <a:pt x="1157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4" name="Google Shape;18584;p62"/>
            <p:cNvSpPr/>
            <p:nvPr/>
          </p:nvSpPr>
          <p:spPr>
            <a:xfrm>
              <a:off x="4654771" y="637795"/>
              <a:ext cx="372713" cy="283479"/>
            </a:xfrm>
            <a:custGeom>
              <a:rect b="b" l="l" r="r" t="t"/>
              <a:pathLst>
                <a:path extrusionOk="0" h="5588" w="7347">
                  <a:moveTo>
                    <a:pt x="7007" y="0"/>
                  </a:moveTo>
                  <a:cubicBezTo>
                    <a:pt x="6938" y="0"/>
                    <a:pt x="6868" y="21"/>
                    <a:pt x="6811" y="63"/>
                  </a:cubicBezTo>
                  <a:lnTo>
                    <a:pt x="1" y="5587"/>
                  </a:lnTo>
                  <a:lnTo>
                    <a:pt x="7180" y="563"/>
                  </a:lnTo>
                  <a:lnTo>
                    <a:pt x="7204" y="539"/>
                  </a:lnTo>
                  <a:cubicBezTo>
                    <a:pt x="7335" y="444"/>
                    <a:pt x="7347" y="241"/>
                    <a:pt x="7240" y="110"/>
                  </a:cubicBezTo>
                  <a:cubicBezTo>
                    <a:pt x="7186" y="36"/>
                    <a:pt x="7098" y="0"/>
                    <a:pt x="7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5" name="Google Shape;18585;p62"/>
            <p:cNvSpPr/>
            <p:nvPr/>
          </p:nvSpPr>
          <p:spPr>
            <a:xfrm>
              <a:off x="2813235" y="8713"/>
              <a:ext cx="554530" cy="1558223"/>
            </a:xfrm>
            <a:custGeom>
              <a:rect b="b" l="l" r="r" t="t"/>
              <a:pathLst>
                <a:path extrusionOk="0" h="30716" w="10931">
                  <a:moveTo>
                    <a:pt x="10633" y="1"/>
                  </a:moveTo>
                  <a:cubicBezTo>
                    <a:pt x="10497" y="1"/>
                    <a:pt x="10373" y="73"/>
                    <a:pt x="10323" y="212"/>
                  </a:cubicBezTo>
                  <a:lnTo>
                    <a:pt x="1" y="30716"/>
                  </a:lnTo>
                  <a:lnTo>
                    <a:pt x="10895" y="403"/>
                  </a:lnTo>
                  <a:cubicBezTo>
                    <a:pt x="10931" y="236"/>
                    <a:pt x="10859" y="57"/>
                    <a:pt x="10716" y="10"/>
                  </a:cubicBezTo>
                  <a:cubicBezTo>
                    <a:pt x="10688" y="4"/>
                    <a:pt x="10660" y="1"/>
                    <a:pt x="106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6" name="Google Shape;18586;p62"/>
            <p:cNvSpPr/>
            <p:nvPr/>
          </p:nvSpPr>
          <p:spPr>
            <a:xfrm>
              <a:off x="2601850" y="89"/>
              <a:ext cx="468136" cy="1957062"/>
            </a:xfrm>
            <a:custGeom>
              <a:rect b="b" l="l" r="r" t="t"/>
              <a:pathLst>
                <a:path extrusionOk="0" h="38578" w="9228">
                  <a:moveTo>
                    <a:pt x="8708" y="0"/>
                  </a:moveTo>
                  <a:cubicBezTo>
                    <a:pt x="8508" y="0"/>
                    <a:pt x="8326" y="144"/>
                    <a:pt x="8275" y="358"/>
                  </a:cubicBezTo>
                  <a:lnTo>
                    <a:pt x="0" y="38577"/>
                  </a:lnTo>
                  <a:lnTo>
                    <a:pt x="0" y="38577"/>
                  </a:lnTo>
                  <a:lnTo>
                    <a:pt x="9168" y="573"/>
                  </a:lnTo>
                  <a:cubicBezTo>
                    <a:pt x="9228" y="311"/>
                    <a:pt x="9049" y="84"/>
                    <a:pt x="8811" y="13"/>
                  </a:cubicBezTo>
                  <a:cubicBezTo>
                    <a:pt x="8777" y="4"/>
                    <a:pt x="8742" y="0"/>
                    <a:pt x="8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7" name="Google Shape;18587;p62"/>
            <p:cNvSpPr/>
            <p:nvPr/>
          </p:nvSpPr>
          <p:spPr>
            <a:xfrm>
              <a:off x="1467567" y="241"/>
              <a:ext cx="680137" cy="1746076"/>
            </a:xfrm>
            <a:custGeom>
              <a:rect b="b" l="l" r="r" t="t"/>
              <a:pathLst>
                <a:path extrusionOk="0" h="34419" w="13407">
                  <a:moveTo>
                    <a:pt x="513" y="1"/>
                  </a:moveTo>
                  <a:cubicBezTo>
                    <a:pt x="456" y="1"/>
                    <a:pt x="399" y="11"/>
                    <a:pt x="346" y="34"/>
                  </a:cubicBezTo>
                  <a:cubicBezTo>
                    <a:pt x="120" y="117"/>
                    <a:pt x="1" y="391"/>
                    <a:pt x="96" y="629"/>
                  </a:cubicBezTo>
                  <a:lnTo>
                    <a:pt x="13407" y="34419"/>
                  </a:lnTo>
                  <a:lnTo>
                    <a:pt x="953" y="296"/>
                  </a:lnTo>
                  <a:cubicBezTo>
                    <a:pt x="889" y="113"/>
                    <a:pt x="700" y="1"/>
                    <a:pt x="5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8" name="Google Shape;18588;p62"/>
            <p:cNvSpPr/>
            <p:nvPr/>
          </p:nvSpPr>
          <p:spPr>
            <a:xfrm>
              <a:off x="2790306" y="3321428"/>
              <a:ext cx="1002070" cy="1801676"/>
            </a:xfrm>
            <a:custGeom>
              <a:rect b="b" l="l" r="r" t="t"/>
              <a:pathLst>
                <a:path extrusionOk="0" h="35515" w="19753">
                  <a:moveTo>
                    <a:pt x="0" y="0"/>
                  </a:moveTo>
                  <a:lnTo>
                    <a:pt x="19598" y="35481"/>
                  </a:lnTo>
                  <a:cubicBezTo>
                    <a:pt x="19615" y="35498"/>
                    <a:pt x="19649" y="35515"/>
                    <a:pt x="19677" y="35515"/>
                  </a:cubicBezTo>
                  <a:cubicBezTo>
                    <a:pt x="19688" y="35515"/>
                    <a:pt x="19698" y="35512"/>
                    <a:pt x="19705" y="35505"/>
                  </a:cubicBezTo>
                  <a:cubicBezTo>
                    <a:pt x="19741" y="35493"/>
                    <a:pt x="19753" y="35433"/>
                    <a:pt x="19741" y="3541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9" name="Google Shape;18589;p62"/>
            <p:cNvSpPr/>
            <p:nvPr/>
          </p:nvSpPr>
          <p:spPr>
            <a:xfrm>
              <a:off x="3216727" y="869573"/>
              <a:ext cx="1810807" cy="1183582"/>
            </a:xfrm>
            <a:custGeom>
              <a:rect b="b" l="l" r="r" t="t"/>
              <a:pathLst>
                <a:path extrusionOk="0" h="23331" w="35695">
                  <a:moveTo>
                    <a:pt x="35359" y="1"/>
                  </a:moveTo>
                  <a:cubicBezTo>
                    <a:pt x="35302" y="1"/>
                    <a:pt x="35244" y="18"/>
                    <a:pt x="35195" y="54"/>
                  </a:cubicBezTo>
                  <a:lnTo>
                    <a:pt x="0" y="23330"/>
                  </a:lnTo>
                  <a:lnTo>
                    <a:pt x="35516" y="554"/>
                  </a:lnTo>
                  <a:cubicBezTo>
                    <a:pt x="35647" y="470"/>
                    <a:pt x="35695" y="280"/>
                    <a:pt x="35600" y="137"/>
                  </a:cubicBezTo>
                  <a:cubicBezTo>
                    <a:pt x="35548" y="48"/>
                    <a:pt x="35454" y="1"/>
                    <a:pt x="353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0" name="Google Shape;18590;p62"/>
            <p:cNvSpPr/>
            <p:nvPr/>
          </p:nvSpPr>
          <p:spPr>
            <a:xfrm>
              <a:off x="2917735" y="8205"/>
              <a:ext cx="1964874" cy="2057051"/>
            </a:xfrm>
            <a:custGeom>
              <a:rect b="b" l="l" r="r" t="t"/>
              <a:pathLst>
                <a:path extrusionOk="0" h="40549" w="38732">
                  <a:moveTo>
                    <a:pt x="38409" y="1"/>
                  </a:moveTo>
                  <a:cubicBezTo>
                    <a:pt x="38324" y="1"/>
                    <a:pt x="38237" y="38"/>
                    <a:pt x="38172" y="103"/>
                  </a:cubicBezTo>
                  <a:lnTo>
                    <a:pt x="0" y="40548"/>
                  </a:lnTo>
                  <a:lnTo>
                    <a:pt x="38612" y="520"/>
                  </a:lnTo>
                  <a:cubicBezTo>
                    <a:pt x="38731" y="389"/>
                    <a:pt x="38731" y="198"/>
                    <a:pt x="38601" y="79"/>
                  </a:cubicBezTo>
                  <a:cubicBezTo>
                    <a:pt x="38547" y="26"/>
                    <a:pt x="38479" y="1"/>
                    <a:pt x="38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1" name="Google Shape;18591;p62"/>
            <p:cNvSpPr/>
            <p:nvPr/>
          </p:nvSpPr>
          <p:spPr>
            <a:xfrm>
              <a:off x="1319593" y="8003"/>
              <a:ext cx="505017" cy="1103530"/>
            </a:xfrm>
            <a:custGeom>
              <a:rect b="b" l="l" r="r" t="t"/>
              <a:pathLst>
                <a:path extrusionOk="0" h="21753" w="9955">
                  <a:moveTo>
                    <a:pt x="354" y="1"/>
                  </a:moveTo>
                  <a:cubicBezTo>
                    <a:pt x="311" y="1"/>
                    <a:pt x="267" y="12"/>
                    <a:pt x="227" y="36"/>
                  </a:cubicBezTo>
                  <a:cubicBezTo>
                    <a:pt x="72" y="119"/>
                    <a:pt x="1" y="298"/>
                    <a:pt x="72" y="440"/>
                  </a:cubicBezTo>
                  <a:lnTo>
                    <a:pt x="9954" y="21753"/>
                  </a:lnTo>
                  <a:lnTo>
                    <a:pt x="632" y="190"/>
                  </a:lnTo>
                  <a:cubicBezTo>
                    <a:pt x="572" y="71"/>
                    <a:pt x="464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2" name="Google Shape;18592;p62"/>
            <p:cNvSpPr/>
            <p:nvPr/>
          </p:nvSpPr>
          <p:spPr>
            <a:xfrm>
              <a:off x="4004283" y="4009356"/>
              <a:ext cx="1022666" cy="969501"/>
            </a:xfrm>
            <a:custGeom>
              <a:rect b="b" l="l" r="r" t="t"/>
              <a:pathLst>
                <a:path extrusionOk="0" h="19111" w="20159">
                  <a:moveTo>
                    <a:pt x="1" y="1"/>
                  </a:moveTo>
                  <a:lnTo>
                    <a:pt x="19598" y="19027"/>
                  </a:lnTo>
                  <a:cubicBezTo>
                    <a:pt x="19666" y="19083"/>
                    <a:pt x="19745" y="19110"/>
                    <a:pt x="19820" y="19110"/>
                  </a:cubicBezTo>
                  <a:cubicBezTo>
                    <a:pt x="19904" y="19110"/>
                    <a:pt x="19983" y="19077"/>
                    <a:pt x="20039" y="19015"/>
                  </a:cubicBezTo>
                  <a:cubicBezTo>
                    <a:pt x="20158" y="18896"/>
                    <a:pt x="20134" y="18705"/>
                    <a:pt x="20015" y="18586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3" name="Google Shape;18593;p62"/>
            <p:cNvSpPr/>
            <p:nvPr/>
          </p:nvSpPr>
          <p:spPr>
            <a:xfrm>
              <a:off x="3243258" y="3951982"/>
              <a:ext cx="675368" cy="1190785"/>
            </a:xfrm>
            <a:custGeom>
              <a:rect b="b" l="l" r="r" t="t"/>
              <a:pathLst>
                <a:path extrusionOk="0" h="23473" w="13313">
                  <a:moveTo>
                    <a:pt x="1" y="0"/>
                  </a:moveTo>
                  <a:lnTo>
                    <a:pt x="12383" y="23230"/>
                  </a:lnTo>
                  <a:cubicBezTo>
                    <a:pt x="12471" y="23388"/>
                    <a:pt x="12627" y="23473"/>
                    <a:pt x="12788" y="23473"/>
                  </a:cubicBezTo>
                  <a:cubicBezTo>
                    <a:pt x="12869" y="23473"/>
                    <a:pt x="12951" y="23452"/>
                    <a:pt x="13026" y="23408"/>
                  </a:cubicBezTo>
                  <a:cubicBezTo>
                    <a:pt x="13229" y="23277"/>
                    <a:pt x="13312" y="23003"/>
                    <a:pt x="13193" y="227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4" name="Google Shape;18594;p62"/>
            <p:cNvSpPr/>
            <p:nvPr/>
          </p:nvSpPr>
          <p:spPr>
            <a:xfrm>
              <a:off x="1543811" y="4508878"/>
              <a:ext cx="228843" cy="622660"/>
            </a:xfrm>
            <a:custGeom>
              <a:rect b="b" l="l" r="r" t="t"/>
              <a:pathLst>
                <a:path extrusionOk="0" h="12274" w="4511">
                  <a:moveTo>
                    <a:pt x="45" y="11954"/>
                  </a:moveTo>
                  <a:cubicBezTo>
                    <a:pt x="45" y="11958"/>
                    <a:pt x="44" y="11961"/>
                    <a:pt x="43" y="11962"/>
                  </a:cubicBezTo>
                  <a:lnTo>
                    <a:pt x="43" y="11962"/>
                  </a:lnTo>
                  <a:cubicBezTo>
                    <a:pt x="43" y="11959"/>
                    <a:pt x="44" y="11957"/>
                    <a:pt x="45" y="11954"/>
                  </a:cubicBezTo>
                  <a:close/>
                  <a:moveTo>
                    <a:pt x="4510" y="0"/>
                  </a:move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45" y="11954"/>
                    <a:pt x="45" y="11954"/>
                    <a:pt x="45" y="11954"/>
                  </a:cubicBezTo>
                  <a:lnTo>
                    <a:pt x="45" y="11954"/>
                  </a:lnTo>
                  <a:cubicBezTo>
                    <a:pt x="39" y="11960"/>
                    <a:pt x="39" y="11963"/>
                    <a:pt x="41" y="11963"/>
                  </a:cubicBezTo>
                  <a:cubicBezTo>
                    <a:pt x="41" y="11963"/>
                    <a:pt x="42" y="11963"/>
                    <a:pt x="43" y="11962"/>
                  </a:cubicBezTo>
                  <a:lnTo>
                    <a:pt x="43" y="11962"/>
                  </a:lnTo>
                  <a:cubicBezTo>
                    <a:pt x="0" y="12090"/>
                    <a:pt x="60" y="12217"/>
                    <a:pt x="200" y="12263"/>
                  </a:cubicBezTo>
                  <a:cubicBezTo>
                    <a:pt x="223" y="12270"/>
                    <a:pt x="246" y="12274"/>
                    <a:pt x="269" y="12274"/>
                  </a:cubicBezTo>
                  <a:cubicBezTo>
                    <a:pt x="362" y="12274"/>
                    <a:pt x="445" y="12216"/>
                    <a:pt x="474" y="12121"/>
                  </a:cubicBezTo>
                  <a:lnTo>
                    <a:pt x="451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5" name="Google Shape;18595;p62"/>
            <p:cNvSpPr/>
            <p:nvPr/>
          </p:nvSpPr>
          <p:spPr>
            <a:xfrm>
              <a:off x="3098327" y="2669112"/>
              <a:ext cx="1937074" cy="399296"/>
            </a:xfrm>
            <a:custGeom>
              <a:rect b="b" l="l" r="r" t="t"/>
              <a:pathLst>
                <a:path extrusionOk="0" h="7871" w="38184">
                  <a:moveTo>
                    <a:pt x="0" y="1"/>
                  </a:moveTo>
                  <a:lnTo>
                    <a:pt x="37600" y="7859"/>
                  </a:lnTo>
                  <a:cubicBezTo>
                    <a:pt x="37635" y="7867"/>
                    <a:pt x="37669" y="7871"/>
                    <a:pt x="37702" y="7871"/>
                  </a:cubicBezTo>
                  <a:cubicBezTo>
                    <a:pt x="37912" y="7871"/>
                    <a:pt x="38095" y="7717"/>
                    <a:pt x="38136" y="7502"/>
                  </a:cubicBezTo>
                  <a:cubicBezTo>
                    <a:pt x="38184" y="7252"/>
                    <a:pt x="38017" y="7013"/>
                    <a:pt x="37767" y="6966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6" name="Google Shape;18596;p62"/>
            <p:cNvSpPr/>
            <p:nvPr/>
          </p:nvSpPr>
          <p:spPr>
            <a:xfrm>
              <a:off x="4305101" y="2771178"/>
              <a:ext cx="721228" cy="101714"/>
            </a:xfrm>
            <a:custGeom>
              <a:rect b="b" l="l" r="r" t="t"/>
              <a:pathLst>
                <a:path extrusionOk="0" h="2005" w="14217">
                  <a:moveTo>
                    <a:pt x="0" y="1"/>
                  </a:moveTo>
                  <a:lnTo>
                    <a:pt x="13847" y="2001"/>
                  </a:lnTo>
                  <a:cubicBezTo>
                    <a:pt x="13863" y="2003"/>
                    <a:pt x="13879" y="2004"/>
                    <a:pt x="13895" y="2004"/>
                  </a:cubicBezTo>
                  <a:cubicBezTo>
                    <a:pt x="14061" y="2004"/>
                    <a:pt x="14181" y="1891"/>
                    <a:pt x="14192" y="1727"/>
                  </a:cubicBezTo>
                  <a:cubicBezTo>
                    <a:pt x="14216" y="1561"/>
                    <a:pt x="14085" y="1406"/>
                    <a:pt x="13930" y="139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7" name="Google Shape;18597;p62"/>
            <p:cNvSpPr/>
            <p:nvPr/>
          </p:nvSpPr>
          <p:spPr>
            <a:xfrm>
              <a:off x="2751042" y="3714015"/>
              <a:ext cx="364850" cy="1420694"/>
            </a:xfrm>
            <a:custGeom>
              <a:rect b="b" l="l" r="r" t="t"/>
              <a:pathLst>
                <a:path extrusionOk="0" h="28005" w="7192">
                  <a:moveTo>
                    <a:pt x="0" y="0"/>
                  </a:moveTo>
                  <a:lnTo>
                    <a:pt x="6549" y="27766"/>
                  </a:lnTo>
                  <a:cubicBezTo>
                    <a:pt x="6588" y="27913"/>
                    <a:pt x="6709" y="28004"/>
                    <a:pt x="6837" y="28004"/>
                  </a:cubicBezTo>
                  <a:cubicBezTo>
                    <a:pt x="6864" y="28004"/>
                    <a:pt x="6891" y="28000"/>
                    <a:pt x="6918" y="27992"/>
                  </a:cubicBezTo>
                  <a:cubicBezTo>
                    <a:pt x="7085" y="27944"/>
                    <a:pt x="7192" y="27790"/>
                    <a:pt x="7144" y="2762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8" name="Google Shape;18598;p62"/>
            <p:cNvSpPr/>
            <p:nvPr/>
          </p:nvSpPr>
          <p:spPr>
            <a:xfrm>
              <a:off x="-103385" y="3483911"/>
              <a:ext cx="1576485" cy="1495165"/>
            </a:xfrm>
            <a:custGeom>
              <a:rect b="b" l="l" r="r" t="t"/>
              <a:pathLst>
                <a:path extrusionOk="0" h="29473" w="31076">
                  <a:moveTo>
                    <a:pt x="31076" y="0"/>
                  </a:moveTo>
                  <a:lnTo>
                    <a:pt x="131" y="28944"/>
                  </a:lnTo>
                  <a:cubicBezTo>
                    <a:pt x="12" y="29063"/>
                    <a:pt x="0" y="29254"/>
                    <a:pt x="119" y="29373"/>
                  </a:cubicBezTo>
                  <a:cubicBezTo>
                    <a:pt x="180" y="29440"/>
                    <a:pt x="260" y="29473"/>
                    <a:pt x="339" y="29473"/>
                  </a:cubicBezTo>
                  <a:cubicBezTo>
                    <a:pt x="415" y="29473"/>
                    <a:pt x="490" y="29443"/>
                    <a:pt x="548" y="29385"/>
                  </a:cubicBezTo>
                  <a:lnTo>
                    <a:pt x="3107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7">
  <p:cSld name="CUSTOM_35">
    <p:spTree>
      <p:nvGrpSpPr>
        <p:cNvPr id="18599" name="Shape 18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00" name="Google Shape;18600;p63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18601" name="Google Shape;18601;p63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2" name="Google Shape;18602;p63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3" name="Google Shape;18603;p63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4" name="Google Shape;18604;p63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5" name="Google Shape;18605;p63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6" name="Google Shape;18606;p63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7" name="Google Shape;18607;p63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8" name="Google Shape;18608;p63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9" name="Google Shape;18609;p63"/>
            <p:cNvSpPr/>
            <p:nvPr/>
          </p:nvSpPr>
          <p:spPr>
            <a:xfrm>
              <a:off x="14670875" y="4231900"/>
              <a:ext cx="3582900" cy="719450"/>
            </a:xfrm>
            <a:custGeom>
              <a:rect b="b" l="l" r="r" t="t"/>
              <a:pathLst>
                <a:path extrusionOk="0" h="28778" w="143316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0" name="Google Shape;18610;p63"/>
            <p:cNvSpPr/>
            <p:nvPr/>
          </p:nvSpPr>
          <p:spPr>
            <a:xfrm>
              <a:off x="14670875" y="4231900"/>
              <a:ext cx="3582900" cy="1506750"/>
            </a:xfrm>
            <a:custGeom>
              <a:rect b="b" l="l" r="r" t="t"/>
              <a:pathLst>
                <a:path extrusionOk="0" h="60270" w="143316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1" name="Google Shape;18611;p63"/>
            <p:cNvSpPr/>
            <p:nvPr/>
          </p:nvSpPr>
          <p:spPr>
            <a:xfrm>
              <a:off x="14670875" y="4231900"/>
              <a:ext cx="3582900" cy="2459250"/>
            </a:xfrm>
            <a:custGeom>
              <a:rect b="b" l="l" r="r" t="t"/>
              <a:pathLst>
                <a:path extrusionOk="0" h="98370" w="143316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2" name="Google Shape;18612;p63"/>
            <p:cNvSpPr/>
            <p:nvPr/>
          </p:nvSpPr>
          <p:spPr>
            <a:xfrm>
              <a:off x="14670875" y="4231900"/>
              <a:ext cx="3582900" cy="3384975"/>
            </a:xfrm>
            <a:custGeom>
              <a:rect b="b" l="l" r="r" t="t"/>
              <a:pathLst>
                <a:path extrusionOk="0" h="135399" w="143316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3" name="Google Shape;18613;p63"/>
            <p:cNvSpPr/>
            <p:nvPr/>
          </p:nvSpPr>
          <p:spPr>
            <a:xfrm>
              <a:off x="15650450" y="4231900"/>
              <a:ext cx="2603325" cy="3384975"/>
            </a:xfrm>
            <a:custGeom>
              <a:rect b="b" l="l" r="r" t="t"/>
              <a:pathLst>
                <a:path extrusionOk="0" h="135399" w="104133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4" name="Google Shape;18614;p63"/>
            <p:cNvSpPr/>
            <p:nvPr/>
          </p:nvSpPr>
          <p:spPr>
            <a:xfrm>
              <a:off x="16658625" y="4231900"/>
              <a:ext cx="1595150" cy="3384975"/>
            </a:xfrm>
            <a:custGeom>
              <a:rect b="b" l="l" r="r" t="t"/>
              <a:pathLst>
                <a:path extrusionOk="0" h="135399" w="63806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5" name="Google Shape;18615;p63"/>
            <p:cNvSpPr/>
            <p:nvPr/>
          </p:nvSpPr>
          <p:spPr>
            <a:xfrm>
              <a:off x="17217625" y="4231900"/>
              <a:ext cx="1036150" cy="4610700"/>
            </a:xfrm>
            <a:custGeom>
              <a:rect b="b" l="l" r="r" t="t"/>
              <a:pathLst>
                <a:path extrusionOk="0" h="184428" w="41446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6" name="Google Shape;18616;p63"/>
            <p:cNvSpPr/>
            <p:nvPr/>
          </p:nvSpPr>
          <p:spPr>
            <a:xfrm>
              <a:off x="18249000" y="4231900"/>
              <a:ext cx="519125" cy="4487775"/>
            </a:xfrm>
            <a:custGeom>
              <a:rect b="b" l="l" r="r" t="t"/>
              <a:pathLst>
                <a:path extrusionOk="0" h="179511" w="20765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7" name="Google Shape;18617;p63"/>
            <p:cNvSpPr/>
            <p:nvPr/>
          </p:nvSpPr>
          <p:spPr>
            <a:xfrm>
              <a:off x="18253750" y="4231900"/>
              <a:ext cx="1419850" cy="4628575"/>
            </a:xfrm>
            <a:custGeom>
              <a:rect b="b" l="l" r="r" t="t"/>
              <a:pathLst>
                <a:path extrusionOk="0" h="185143" w="56794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8" name="Google Shape;18618;p63"/>
            <p:cNvSpPr/>
            <p:nvPr/>
          </p:nvSpPr>
          <p:spPr>
            <a:xfrm>
              <a:off x="18253750" y="4231900"/>
              <a:ext cx="2068750" cy="3384975"/>
            </a:xfrm>
            <a:custGeom>
              <a:rect b="b" l="l" r="r" t="t"/>
              <a:pathLst>
                <a:path extrusionOk="0" h="135399" w="8275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9" name="Google Shape;18619;p63"/>
            <p:cNvSpPr/>
            <p:nvPr/>
          </p:nvSpPr>
          <p:spPr>
            <a:xfrm>
              <a:off x="18253750" y="4231900"/>
              <a:ext cx="3226325" cy="3384975"/>
            </a:xfrm>
            <a:custGeom>
              <a:rect b="b" l="l" r="r" t="t"/>
              <a:pathLst>
                <a:path extrusionOk="0" h="135399" w="129053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0" name="Google Shape;18620;p63"/>
            <p:cNvSpPr/>
            <p:nvPr/>
          </p:nvSpPr>
          <p:spPr>
            <a:xfrm>
              <a:off x="18253750" y="4231900"/>
              <a:ext cx="3583525" cy="3048025"/>
            </a:xfrm>
            <a:custGeom>
              <a:rect b="b" l="l" r="r" t="t"/>
              <a:pathLst>
                <a:path extrusionOk="0" h="121921" w="143341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1" name="Google Shape;18621;p63"/>
            <p:cNvSpPr/>
            <p:nvPr/>
          </p:nvSpPr>
          <p:spPr>
            <a:xfrm>
              <a:off x="18253750" y="4231900"/>
              <a:ext cx="3583525" cy="1954125"/>
            </a:xfrm>
            <a:custGeom>
              <a:rect b="b" l="l" r="r" t="t"/>
              <a:pathLst>
                <a:path extrusionOk="0" h="78165" w="143341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2" name="Google Shape;18622;p63"/>
            <p:cNvSpPr/>
            <p:nvPr/>
          </p:nvSpPr>
          <p:spPr>
            <a:xfrm>
              <a:off x="18253750" y="4231900"/>
              <a:ext cx="3583525" cy="1099850"/>
            </a:xfrm>
            <a:custGeom>
              <a:rect b="b" l="l" r="r" t="t"/>
              <a:pathLst>
                <a:path extrusionOk="0" h="43994" w="143341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3" name="Google Shape;18623;p63"/>
            <p:cNvSpPr/>
            <p:nvPr/>
          </p:nvSpPr>
          <p:spPr>
            <a:xfrm>
              <a:off x="18253750" y="4231900"/>
              <a:ext cx="3583525" cy="355725"/>
            </a:xfrm>
            <a:custGeom>
              <a:rect b="b" l="l" r="r" t="t"/>
              <a:pathLst>
                <a:path extrusionOk="0" h="14229" w="143341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4" name="Google Shape;18624;p63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5" name="Google Shape;18625;p63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6" name="Google Shape;18626;p63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7" name="Google Shape;18627;p63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8" name="Google Shape;18628;p63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9" name="Google Shape;18629;p63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0" name="Google Shape;18630;p63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631" name="Google Shape;18631;p63"/>
          <p:cNvSpPr/>
          <p:nvPr/>
        </p:nvSpPr>
        <p:spPr>
          <a:xfrm>
            <a:off x="657225" y="374975"/>
            <a:ext cx="7811500" cy="4273350"/>
          </a:xfrm>
          <a:custGeom>
            <a:rect b="b" l="l" r="r" t="t"/>
            <a:pathLst>
              <a:path extrusionOk="0" h="170934" w="312460">
                <a:moveTo>
                  <a:pt x="11663" y="0"/>
                </a:moveTo>
                <a:lnTo>
                  <a:pt x="0" y="170934"/>
                </a:lnTo>
                <a:lnTo>
                  <a:pt x="308207" y="169901"/>
                </a:lnTo>
                <a:lnTo>
                  <a:pt x="312460" y="2547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Main point">
  <p:cSld name="MAIN_POINT">
    <p:bg>
      <p:bgPr>
        <a:solidFill>
          <a:schemeClr val="accent2"/>
        </a:solidFill>
      </p:bgPr>
    </p:bg>
    <p:spTree>
      <p:nvGrpSpPr>
        <p:cNvPr id="1662" name="Shape 16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63" name="Google Shape;1663;p8"/>
          <p:cNvGrpSpPr/>
          <p:nvPr/>
        </p:nvGrpSpPr>
        <p:grpSpPr>
          <a:xfrm>
            <a:off x="-66807" y="-86802"/>
            <a:ext cx="9277621" cy="6239545"/>
            <a:chOff x="14670875" y="846675"/>
            <a:chExt cx="7166400" cy="8013800"/>
          </a:xfrm>
        </p:grpSpPr>
        <p:sp>
          <p:nvSpPr>
            <p:cNvPr id="1664" name="Google Shape;1664;p8"/>
            <p:cNvSpPr/>
            <p:nvPr/>
          </p:nvSpPr>
          <p:spPr>
            <a:xfrm>
              <a:off x="17877225" y="846675"/>
              <a:ext cx="376550" cy="3385250"/>
            </a:xfrm>
            <a:custGeom>
              <a:rect b="b" l="l" r="r" t="t"/>
              <a:pathLst>
                <a:path extrusionOk="0" h="135410" w="15062">
                  <a:moveTo>
                    <a:pt x="0" y="0"/>
                  </a:moveTo>
                  <a:lnTo>
                    <a:pt x="15062" y="135409"/>
                  </a:lnTo>
                  <a:lnTo>
                    <a:pt x="1506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5" name="Google Shape;1665;p8"/>
            <p:cNvSpPr/>
            <p:nvPr/>
          </p:nvSpPr>
          <p:spPr>
            <a:xfrm>
              <a:off x="17089625" y="846675"/>
              <a:ext cx="1164150" cy="3385250"/>
            </a:xfrm>
            <a:custGeom>
              <a:rect b="b" l="l" r="r" t="t"/>
              <a:pathLst>
                <a:path extrusionOk="0" h="135410" w="46566">
                  <a:moveTo>
                    <a:pt x="0" y="0"/>
                  </a:moveTo>
                  <a:lnTo>
                    <a:pt x="46566" y="135409"/>
                  </a:lnTo>
                  <a:lnTo>
                    <a:pt x="1609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6" name="Google Shape;1666;p8"/>
            <p:cNvSpPr/>
            <p:nvPr/>
          </p:nvSpPr>
          <p:spPr>
            <a:xfrm>
              <a:off x="16185050" y="846675"/>
              <a:ext cx="2068725" cy="3385250"/>
            </a:xfrm>
            <a:custGeom>
              <a:rect b="b" l="l" r="r" t="t"/>
              <a:pathLst>
                <a:path extrusionOk="0" h="135410" w="82749">
                  <a:moveTo>
                    <a:pt x="0" y="0"/>
                  </a:moveTo>
                  <a:lnTo>
                    <a:pt x="82749" y="135409"/>
                  </a:lnTo>
                  <a:lnTo>
                    <a:pt x="1894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7" name="Google Shape;1667;p8"/>
            <p:cNvSpPr/>
            <p:nvPr/>
          </p:nvSpPr>
          <p:spPr>
            <a:xfrm>
              <a:off x="15027450" y="846675"/>
              <a:ext cx="3226325" cy="3385250"/>
            </a:xfrm>
            <a:custGeom>
              <a:rect b="b" l="l" r="r" t="t"/>
              <a:pathLst>
                <a:path extrusionOk="0" h="135410" w="129053">
                  <a:moveTo>
                    <a:pt x="1" y="0"/>
                  </a:moveTo>
                  <a:lnTo>
                    <a:pt x="129053" y="135409"/>
                  </a:lnTo>
                  <a:lnTo>
                    <a:pt x="129053" y="135409"/>
                  </a:lnTo>
                  <a:lnTo>
                    <a:pt x="2492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8" name="Google Shape;1668;p8"/>
            <p:cNvSpPr/>
            <p:nvPr/>
          </p:nvSpPr>
          <p:spPr>
            <a:xfrm>
              <a:off x="14670875" y="1183900"/>
              <a:ext cx="3582900" cy="3048025"/>
            </a:xfrm>
            <a:custGeom>
              <a:rect b="b" l="l" r="r" t="t"/>
              <a:pathLst>
                <a:path extrusionOk="0" h="121921" w="143316">
                  <a:moveTo>
                    <a:pt x="0" y="1"/>
                  </a:moveTo>
                  <a:lnTo>
                    <a:pt x="0" y="23539"/>
                  </a:lnTo>
                  <a:lnTo>
                    <a:pt x="143316" y="1219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69" name="Google Shape;1669;p8"/>
            <p:cNvSpPr/>
            <p:nvPr/>
          </p:nvSpPr>
          <p:spPr>
            <a:xfrm>
              <a:off x="14670875" y="2277200"/>
              <a:ext cx="3582900" cy="1954725"/>
            </a:xfrm>
            <a:custGeom>
              <a:rect b="b" l="l" r="r" t="t"/>
              <a:pathLst>
                <a:path extrusionOk="0" h="78189" w="143316">
                  <a:moveTo>
                    <a:pt x="0" y="0"/>
                  </a:moveTo>
                  <a:lnTo>
                    <a:pt x="0" y="17895"/>
                  </a:lnTo>
                  <a:lnTo>
                    <a:pt x="143316" y="781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0" name="Google Shape;1670;p8"/>
            <p:cNvSpPr/>
            <p:nvPr/>
          </p:nvSpPr>
          <p:spPr>
            <a:xfrm>
              <a:off x="14670875" y="3132050"/>
              <a:ext cx="3582900" cy="1099875"/>
            </a:xfrm>
            <a:custGeom>
              <a:rect b="b" l="l" r="r" t="t"/>
              <a:pathLst>
                <a:path extrusionOk="0" h="43995" w="143316">
                  <a:moveTo>
                    <a:pt x="0" y="1"/>
                  </a:moveTo>
                  <a:lnTo>
                    <a:pt x="0" y="15205"/>
                  </a:lnTo>
                  <a:lnTo>
                    <a:pt x="143316" y="439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1" name="Google Shape;1671;p8"/>
            <p:cNvSpPr/>
            <p:nvPr/>
          </p:nvSpPr>
          <p:spPr>
            <a:xfrm>
              <a:off x="14670875" y="3876200"/>
              <a:ext cx="3582900" cy="355725"/>
            </a:xfrm>
            <a:custGeom>
              <a:rect b="b" l="l" r="r" t="t"/>
              <a:pathLst>
                <a:path extrusionOk="0" h="14229" w="143316">
                  <a:moveTo>
                    <a:pt x="0" y="1"/>
                  </a:moveTo>
                  <a:lnTo>
                    <a:pt x="0" y="14228"/>
                  </a:lnTo>
                  <a:lnTo>
                    <a:pt x="143316" y="1422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2" name="Google Shape;1672;p8"/>
            <p:cNvSpPr/>
            <p:nvPr/>
          </p:nvSpPr>
          <p:spPr>
            <a:xfrm>
              <a:off x="14670875" y="4231900"/>
              <a:ext cx="3582900" cy="719450"/>
            </a:xfrm>
            <a:custGeom>
              <a:rect b="b" l="l" r="r" t="t"/>
              <a:pathLst>
                <a:path extrusionOk="0" h="28778" w="143316">
                  <a:moveTo>
                    <a:pt x="143316" y="0"/>
                  </a:moveTo>
                  <a:lnTo>
                    <a:pt x="0" y="14228"/>
                  </a:lnTo>
                  <a:lnTo>
                    <a:pt x="0" y="2877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3" name="Google Shape;1673;p8"/>
            <p:cNvSpPr/>
            <p:nvPr/>
          </p:nvSpPr>
          <p:spPr>
            <a:xfrm>
              <a:off x="14670875" y="4231900"/>
              <a:ext cx="3582900" cy="1506750"/>
            </a:xfrm>
            <a:custGeom>
              <a:rect b="b" l="l" r="r" t="t"/>
              <a:pathLst>
                <a:path extrusionOk="0" h="60270" w="143316">
                  <a:moveTo>
                    <a:pt x="143316" y="0"/>
                  </a:moveTo>
                  <a:lnTo>
                    <a:pt x="0" y="43994"/>
                  </a:lnTo>
                  <a:lnTo>
                    <a:pt x="0" y="602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4" name="Google Shape;1674;p8"/>
            <p:cNvSpPr/>
            <p:nvPr/>
          </p:nvSpPr>
          <p:spPr>
            <a:xfrm>
              <a:off x="14670875" y="4231900"/>
              <a:ext cx="3582900" cy="2459250"/>
            </a:xfrm>
            <a:custGeom>
              <a:rect b="b" l="l" r="r" t="t"/>
              <a:pathLst>
                <a:path extrusionOk="0" h="98370" w="143316">
                  <a:moveTo>
                    <a:pt x="143316" y="0"/>
                  </a:moveTo>
                  <a:lnTo>
                    <a:pt x="0" y="78165"/>
                  </a:lnTo>
                  <a:lnTo>
                    <a:pt x="0" y="98370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5" name="Google Shape;1675;p8"/>
            <p:cNvSpPr/>
            <p:nvPr/>
          </p:nvSpPr>
          <p:spPr>
            <a:xfrm>
              <a:off x="14670875" y="4231900"/>
              <a:ext cx="3582900" cy="3384975"/>
            </a:xfrm>
            <a:custGeom>
              <a:rect b="b" l="l" r="r" t="t"/>
              <a:pathLst>
                <a:path extrusionOk="0" h="135399" w="143316">
                  <a:moveTo>
                    <a:pt x="143316" y="0"/>
                  </a:moveTo>
                  <a:lnTo>
                    <a:pt x="0" y="121896"/>
                  </a:lnTo>
                  <a:lnTo>
                    <a:pt x="0" y="135398"/>
                  </a:lnTo>
                  <a:lnTo>
                    <a:pt x="14264" y="135398"/>
                  </a:lnTo>
                  <a:lnTo>
                    <a:pt x="1433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6" name="Google Shape;1676;p8"/>
            <p:cNvSpPr/>
            <p:nvPr/>
          </p:nvSpPr>
          <p:spPr>
            <a:xfrm>
              <a:off x="15650450" y="4231900"/>
              <a:ext cx="2603325" cy="3384975"/>
            </a:xfrm>
            <a:custGeom>
              <a:rect b="b" l="l" r="r" t="t"/>
              <a:pathLst>
                <a:path extrusionOk="0" h="135399" w="104133">
                  <a:moveTo>
                    <a:pt x="104133" y="0"/>
                  </a:moveTo>
                  <a:lnTo>
                    <a:pt x="1" y="135398"/>
                  </a:lnTo>
                  <a:lnTo>
                    <a:pt x="21384" y="135398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7" name="Google Shape;1677;p8"/>
            <p:cNvSpPr/>
            <p:nvPr/>
          </p:nvSpPr>
          <p:spPr>
            <a:xfrm>
              <a:off x="16658625" y="4231900"/>
              <a:ext cx="1595150" cy="3384975"/>
            </a:xfrm>
            <a:custGeom>
              <a:rect b="b" l="l" r="r" t="t"/>
              <a:pathLst>
                <a:path extrusionOk="0" h="135399" w="63806">
                  <a:moveTo>
                    <a:pt x="63806" y="0"/>
                  </a:moveTo>
                  <a:lnTo>
                    <a:pt x="0" y="135398"/>
                  </a:lnTo>
                  <a:lnTo>
                    <a:pt x="17240" y="135398"/>
                  </a:lnTo>
                  <a:lnTo>
                    <a:pt x="6380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8" name="Google Shape;1678;p8"/>
            <p:cNvSpPr/>
            <p:nvPr/>
          </p:nvSpPr>
          <p:spPr>
            <a:xfrm>
              <a:off x="17217625" y="4231900"/>
              <a:ext cx="1036150" cy="4610700"/>
            </a:xfrm>
            <a:custGeom>
              <a:rect b="b" l="l" r="r" t="t"/>
              <a:pathLst>
                <a:path extrusionOk="0" h="184428" w="41446">
                  <a:moveTo>
                    <a:pt x="41446" y="0"/>
                  </a:moveTo>
                  <a:lnTo>
                    <a:pt x="0" y="184428"/>
                  </a:lnTo>
                  <a:lnTo>
                    <a:pt x="21324" y="180213"/>
                  </a:lnTo>
                  <a:lnTo>
                    <a:pt x="414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79" name="Google Shape;1679;p8"/>
            <p:cNvSpPr/>
            <p:nvPr/>
          </p:nvSpPr>
          <p:spPr>
            <a:xfrm>
              <a:off x="18249000" y="4231900"/>
              <a:ext cx="519125" cy="4487775"/>
            </a:xfrm>
            <a:custGeom>
              <a:rect b="b" l="l" r="r" t="t"/>
              <a:pathLst>
                <a:path extrusionOk="0" h="179511" w="20765">
                  <a:moveTo>
                    <a:pt x="191" y="0"/>
                  </a:moveTo>
                  <a:lnTo>
                    <a:pt x="0" y="179034"/>
                  </a:lnTo>
                  <a:lnTo>
                    <a:pt x="20765" y="179511"/>
                  </a:lnTo>
                  <a:lnTo>
                    <a:pt x="1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0" name="Google Shape;1680;p8"/>
            <p:cNvSpPr/>
            <p:nvPr/>
          </p:nvSpPr>
          <p:spPr>
            <a:xfrm>
              <a:off x="18253750" y="4231900"/>
              <a:ext cx="1419850" cy="4628575"/>
            </a:xfrm>
            <a:custGeom>
              <a:rect b="b" l="l" r="r" t="t"/>
              <a:pathLst>
                <a:path extrusionOk="0" h="185143" w="56794">
                  <a:moveTo>
                    <a:pt x="1" y="0"/>
                  </a:moveTo>
                  <a:lnTo>
                    <a:pt x="41768" y="185142"/>
                  </a:lnTo>
                  <a:lnTo>
                    <a:pt x="56794" y="16521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1" name="Google Shape;1681;p8"/>
            <p:cNvSpPr/>
            <p:nvPr/>
          </p:nvSpPr>
          <p:spPr>
            <a:xfrm>
              <a:off x="18253750" y="4231900"/>
              <a:ext cx="2068750" cy="3384975"/>
            </a:xfrm>
            <a:custGeom>
              <a:rect b="b" l="l" r="r" t="t"/>
              <a:pathLst>
                <a:path extrusionOk="0" h="135399" w="82750">
                  <a:moveTo>
                    <a:pt x="1" y="0"/>
                  </a:moveTo>
                  <a:lnTo>
                    <a:pt x="63818" y="135398"/>
                  </a:lnTo>
                  <a:lnTo>
                    <a:pt x="82749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2" name="Google Shape;1682;p8"/>
            <p:cNvSpPr/>
            <p:nvPr/>
          </p:nvSpPr>
          <p:spPr>
            <a:xfrm>
              <a:off x="18253750" y="4231900"/>
              <a:ext cx="3226325" cy="3384975"/>
            </a:xfrm>
            <a:custGeom>
              <a:rect b="b" l="l" r="r" t="t"/>
              <a:pathLst>
                <a:path extrusionOk="0" h="135399" w="129053">
                  <a:moveTo>
                    <a:pt x="1" y="0"/>
                  </a:moveTo>
                  <a:lnTo>
                    <a:pt x="104133" y="135398"/>
                  </a:lnTo>
                  <a:lnTo>
                    <a:pt x="129053" y="1353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3" name="Google Shape;1683;p8"/>
            <p:cNvSpPr/>
            <p:nvPr/>
          </p:nvSpPr>
          <p:spPr>
            <a:xfrm>
              <a:off x="18253750" y="4231900"/>
              <a:ext cx="3583525" cy="3048025"/>
            </a:xfrm>
            <a:custGeom>
              <a:rect b="b" l="l" r="r" t="t"/>
              <a:pathLst>
                <a:path extrusionOk="0" h="121921" w="143341">
                  <a:moveTo>
                    <a:pt x="1" y="0"/>
                  </a:moveTo>
                  <a:lnTo>
                    <a:pt x="143340" y="121920"/>
                  </a:lnTo>
                  <a:lnTo>
                    <a:pt x="143340" y="983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4" name="Google Shape;1684;p8"/>
            <p:cNvSpPr/>
            <p:nvPr/>
          </p:nvSpPr>
          <p:spPr>
            <a:xfrm>
              <a:off x="18253750" y="4231900"/>
              <a:ext cx="3583525" cy="1954125"/>
            </a:xfrm>
            <a:custGeom>
              <a:rect b="b" l="l" r="r" t="t"/>
              <a:pathLst>
                <a:path extrusionOk="0" h="78165" w="143341">
                  <a:moveTo>
                    <a:pt x="1" y="0"/>
                  </a:moveTo>
                  <a:lnTo>
                    <a:pt x="143340" y="78165"/>
                  </a:lnTo>
                  <a:lnTo>
                    <a:pt x="143340" y="6027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5" name="Google Shape;1685;p8"/>
            <p:cNvSpPr/>
            <p:nvPr/>
          </p:nvSpPr>
          <p:spPr>
            <a:xfrm>
              <a:off x="18253750" y="4231900"/>
              <a:ext cx="3583525" cy="1099850"/>
            </a:xfrm>
            <a:custGeom>
              <a:rect b="b" l="l" r="r" t="t"/>
              <a:pathLst>
                <a:path extrusionOk="0" h="43994" w="143341">
                  <a:moveTo>
                    <a:pt x="1" y="0"/>
                  </a:moveTo>
                  <a:lnTo>
                    <a:pt x="143340" y="43994"/>
                  </a:lnTo>
                  <a:lnTo>
                    <a:pt x="143340" y="2877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6" name="Google Shape;1686;p8"/>
            <p:cNvSpPr/>
            <p:nvPr/>
          </p:nvSpPr>
          <p:spPr>
            <a:xfrm>
              <a:off x="18253750" y="4231900"/>
              <a:ext cx="3583525" cy="355725"/>
            </a:xfrm>
            <a:custGeom>
              <a:rect b="b" l="l" r="r" t="t"/>
              <a:pathLst>
                <a:path extrusionOk="0" h="14229" w="143341">
                  <a:moveTo>
                    <a:pt x="1" y="0"/>
                  </a:moveTo>
                  <a:lnTo>
                    <a:pt x="143340" y="14228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7" name="Google Shape;1687;p8"/>
            <p:cNvSpPr/>
            <p:nvPr/>
          </p:nvSpPr>
          <p:spPr>
            <a:xfrm>
              <a:off x="18253750" y="3512175"/>
              <a:ext cx="3583525" cy="719750"/>
            </a:xfrm>
            <a:custGeom>
              <a:rect b="b" l="l" r="r" t="t"/>
              <a:pathLst>
                <a:path extrusionOk="0" h="28790" w="143341">
                  <a:moveTo>
                    <a:pt x="143340" y="0"/>
                  </a:moveTo>
                  <a:lnTo>
                    <a:pt x="1" y="28789"/>
                  </a:lnTo>
                  <a:lnTo>
                    <a:pt x="143340" y="14562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8" name="Google Shape;1688;p8"/>
            <p:cNvSpPr/>
            <p:nvPr/>
          </p:nvSpPr>
          <p:spPr>
            <a:xfrm>
              <a:off x="18253750" y="2724575"/>
              <a:ext cx="3583525" cy="1507350"/>
            </a:xfrm>
            <a:custGeom>
              <a:rect b="b" l="l" r="r" t="t"/>
              <a:pathLst>
                <a:path extrusionOk="0" h="60294" w="143341">
                  <a:moveTo>
                    <a:pt x="143340" y="0"/>
                  </a:moveTo>
                  <a:lnTo>
                    <a:pt x="1" y="60293"/>
                  </a:lnTo>
                  <a:lnTo>
                    <a:pt x="143340" y="1630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89" name="Google Shape;1689;p8"/>
            <p:cNvSpPr/>
            <p:nvPr/>
          </p:nvSpPr>
          <p:spPr>
            <a:xfrm>
              <a:off x="18253750" y="1772375"/>
              <a:ext cx="3583525" cy="2459550"/>
            </a:xfrm>
            <a:custGeom>
              <a:rect b="b" l="l" r="r" t="t"/>
              <a:pathLst>
                <a:path extrusionOk="0" h="98382" w="143341">
                  <a:moveTo>
                    <a:pt x="143340" y="0"/>
                  </a:moveTo>
                  <a:lnTo>
                    <a:pt x="1" y="98381"/>
                  </a:lnTo>
                  <a:lnTo>
                    <a:pt x="143340" y="20193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0" name="Google Shape;1690;p8"/>
            <p:cNvSpPr/>
            <p:nvPr/>
          </p:nvSpPr>
          <p:spPr>
            <a:xfrm>
              <a:off x="18253750" y="846675"/>
              <a:ext cx="3583525" cy="3385250"/>
            </a:xfrm>
            <a:custGeom>
              <a:rect b="b" l="l" r="r" t="t"/>
              <a:pathLst>
                <a:path extrusionOk="0" h="135410" w="143341">
                  <a:moveTo>
                    <a:pt x="129053" y="0"/>
                  </a:moveTo>
                  <a:lnTo>
                    <a:pt x="1" y="135409"/>
                  </a:lnTo>
                  <a:lnTo>
                    <a:pt x="143340" y="13490"/>
                  </a:lnTo>
                  <a:lnTo>
                    <a:pt x="1433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1" name="Google Shape;1691;p8"/>
            <p:cNvSpPr/>
            <p:nvPr/>
          </p:nvSpPr>
          <p:spPr>
            <a:xfrm>
              <a:off x="18253750" y="846675"/>
              <a:ext cx="2603325" cy="3385250"/>
            </a:xfrm>
            <a:custGeom>
              <a:rect b="b" l="l" r="r" t="t"/>
              <a:pathLst>
                <a:path extrusionOk="0" h="135410" w="104133">
                  <a:moveTo>
                    <a:pt x="82749" y="0"/>
                  </a:moveTo>
                  <a:lnTo>
                    <a:pt x="1" y="135409"/>
                  </a:lnTo>
                  <a:lnTo>
                    <a:pt x="10413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2" name="Google Shape;1692;p8"/>
            <p:cNvSpPr/>
            <p:nvPr/>
          </p:nvSpPr>
          <p:spPr>
            <a:xfrm>
              <a:off x="18253750" y="846675"/>
              <a:ext cx="1595475" cy="3385250"/>
            </a:xfrm>
            <a:custGeom>
              <a:rect b="b" l="l" r="r" t="t"/>
              <a:pathLst>
                <a:path extrusionOk="0" h="135410" w="63819">
                  <a:moveTo>
                    <a:pt x="46566" y="0"/>
                  </a:moveTo>
                  <a:lnTo>
                    <a:pt x="1" y="135409"/>
                  </a:lnTo>
                  <a:lnTo>
                    <a:pt x="6381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3" name="Google Shape;1693;p8"/>
            <p:cNvSpPr/>
            <p:nvPr/>
          </p:nvSpPr>
          <p:spPr>
            <a:xfrm>
              <a:off x="18253750" y="846675"/>
              <a:ext cx="761725" cy="3385250"/>
            </a:xfrm>
            <a:custGeom>
              <a:rect b="b" l="l" r="r" t="t"/>
              <a:pathLst>
                <a:path extrusionOk="0" h="135410" w="30469">
                  <a:moveTo>
                    <a:pt x="15062" y="0"/>
                  </a:moveTo>
                  <a:lnTo>
                    <a:pt x="1" y="135409"/>
                  </a:lnTo>
                  <a:lnTo>
                    <a:pt x="3046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694" name="Google Shape;1694;p8"/>
          <p:cNvSpPr txBox="1"/>
          <p:nvPr>
            <p:ph type="title"/>
          </p:nvPr>
        </p:nvSpPr>
        <p:spPr>
          <a:xfrm>
            <a:off x="3098550" y="1592554"/>
            <a:ext cx="2946900" cy="8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1695" name="Google Shape;1695;p8"/>
          <p:cNvSpPr txBox="1"/>
          <p:nvPr>
            <p:ph idx="1" type="subTitle"/>
          </p:nvPr>
        </p:nvSpPr>
        <p:spPr>
          <a:xfrm>
            <a:off x="2547900" y="2304400"/>
            <a:ext cx="4048200" cy="89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Section title and description">
  <p:cSld name="SECTION_TITLE_AND_DESCRIPTION">
    <p:bg>
      <p:bgPr>
        <a:solidFill>
          <a:schemeClr val="accent3"/>
        </a:solidFill>
      </p:bgPr>
    </p:bg>
    <p:spTree>
      <p:nvGrpSpPr>
        <p:cNvPr id="1696" name="Shape 16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97" name="Google Shape;1697;p9"/>
          <p:cNvGrpSpPr/>
          <p:nvPr/>
        </p:nvGrpSpPr>
        <p:grpSpPr>
          <a:xfrm>
            <a:off x="-52972" y="36998"/>
            <a:ext cx="9196967" cy="5099522"/>
            <a:chOff x="-52972" y="36998"/>
            <a:chExt cx="9196967" cy="5099522"/>
          </a:xfrm>
        </p:grpSpPr>
        <p:sp>
          <p:nvSpPr>
            <p:cNvPr id="1698" name="Google Shape;1698;p9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699" name="Google Shape;1699;p9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0" name="Google Shape;1700;p9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1" name="Google Shape;1701;p9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2" name="Google Shape;1702;p9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3" name="Google Shape;1703;p9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4" name="Google Shape;1704;p9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5" name="Google Shape;1705;p9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6" name="Google Shape;1706;p9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7" name="Google Shape;1707;p9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8" name="Google Shape;1708;p9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09" name="Google Shape;1709;p9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0" name="Google Shape;1710;p9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1" name="Google Shape;1711;p9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2" name="Google Shape;1712;p9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3" name="Google Shape;1713;p9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4" name="Google Shape;1714;p9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5" name="Google Shape;1715;p9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6" name="Google Shape;1716;p9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7" name="Google Shape;1717;p9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8" name="Google Shape;1718;p9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19" name="Google Shape;1719;p9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0" name="Google Shape;1720;p9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1" name="Google Shape;1721;p9"/>
            <p:cNvSpPr/>
            <p:nvPr/>
          </p:nvSpPr>
          <p:spPr>
            <a:xfrm>
              <a:off x="5909535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2" name="Google Shape;1722;p9"/>
            <p:cNvSpPr/>
            <p:nvPr/>
          </p:nvSpPr>
          <p:spPr>
            <a:xfrm>
              <a:off x="559500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3" name="Google Shape;1723;p9"/>
            <p:cNvSpPr/>
            <p:nvPr/>
          </p:nvSpPr>
          <p:spPr>
            <a:xfrm>
              <a:off x="54370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4" name="Google Shape;1724;p9"/>
            <p:cNvSpPr/>
            <p:nvPr/>
          </p:nvSpPr>
          <p:spPr>
            <a:xfrm>
              <a:off x="575153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5" name="Google Shape;1725;p9"/>
            <p:cNvSpPr/>
            <p:nvPr/>
          </p:nvSpPr>
          <p:spPr>
            <a:xfrm>
              <a:off x="54370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6" name="Google Shape;1726;p9"/>
            <p:cNvSpPr/>
            <p:nvPr/>
          </p:nvSpPr>
          <p:spPr>
            <a:xfrm>
              <a:off x="575153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7" name="Google Shape;1727;p9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8" name="Google Shape;1728;p9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29" name="Google Shape;1729;p9"/>
            <p:cNvSpPr/>
            <p:nvPr/>
          </p:nvSpPr>
          <p:spPr>
            <a:xfrm>
              <a:off x="5909535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0" name="Google Shape;1730;p9"/>
            <p:cNvSpPr/>
            <p:nvPr/>
          </p:nvSpPr>
          <p:spPr>
            <a:xfrm>
              <a:off x="559500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1" name="Google Shape;1731;p9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2" name="Google Shape;1732;p9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3" name="Google Shape;1733;p9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4" name="Google Shape;1734;p9"/>
            <p:cNvSpPr/>
            <p:nvPr/>
          </p:nvSpPr>
          <p:spPr>
            <a:xfrm>
              <a:off x="5909535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5" name="Google Shape;1735;p9"/>
            <p:cNvSpPr/>
            <p:nvPr/>
          </p:nvSpPr>
          <p:spPr>
            <a:xfrm>
              <a:off x="559500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6" name="Google Shape;1736;p9"/>
            <p:cNvSpPr/>
            <p:nvPr/>
          </p:nvSpPr>
          <p:spPr>
            <a:xfrm>
              <a:off x="54370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7" name="Google Shape;1737;p9"/>
            <p:cNvSpPr/>
            <p:nvPr/>
          </p:nvSpPr>
          <p:spPr>
            <a:xfrm>
              <a:off x="575153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8" name="Google Shape;1738;p9"/>
            <p:cNvSpPr/>
            <p:nvPr/>
          </p:nvSpPr>
          <p:spPr>
            <a:xfrm>
              <a:off x="54370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39" name="Google Shape;1739;p9"/>
            <p:cNvSpPr/>
            <p:nvPr/>
          </p:nvSpPr>
          <p:spPr>
            <a:xfrm>
              <a:off x="575153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5909535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559500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5909535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559500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54370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575153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54370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575153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5909535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559500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5909535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559500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54370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575153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54370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575153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5909535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559500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5909535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559500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54370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575153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54370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575153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5909535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559500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5909535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5" name="Google Shape;1785;p9"/>
            <p:cNvSpPr/>
            <p:nvPr/>
          </p:nvSpPr>
          <p:spPr>
            <a:xfrm>
              <a:off x="559500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6" name="Google Shape;1786;p9"/>
            <p:cNvSpPr/>
            <p:nvPr/>
          </p:nvSpPr>
          <p:spPr>
            <a:xfrm>
              <a:off x="54370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575153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54370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575153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5909535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559500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4" name="Google Shape;1794;p9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5" name="Google Shape;1795;p9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528048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496742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481090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51239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481090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51239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528048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496742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528048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496742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481090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51239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6" name="Google Shape;1816;p9"/>
            <p:cNvSpPr/>
            <p:nvPr/>
          </p:nvSpPr>
          <p:spPr>
            <a:xfrm>
              <a:off x="481090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7" name="Google Shape;1817;p9"/>
            <p:cNvSpPr/>
            <p:nvPr/>
          </p:nvSpPr>
          <p:spPr>
            <a:xfrm>
              <a:off x="51239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8" name="Google Shape;1818;p9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19" name="Google Shape;1819;p9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0" name="Google Shape;1820;p9"/>
            <p:cNvSpPr/>
            <p:nvPr/>
          </p:nvSpPr>
          <p:spPr>
            <a:xfrm>
              <a:off x="528048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1" name="Google Shape;1821;p9"/>
            <p:cNvSpPr/>
            <p:nvPr/>
          </p:nvSpPr>
          <p:spPr>
            <a:xfrm>
              <a:off x="496742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5" name="Google Shape;1825;p9"/>
            <p:cNvSpPr/>
            <p:nvPr/>
          </p:nvSpPr>
          <p:spPr>
            <a:xfrm>
              <a:off x="528048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6" name="Google Shape;1826;p9"/>
            <p:cNvSpPr/>
            <p:nvPr/>
          </p:nvSpPr>
          <p:spPr>
            <a:xfrm>
              <a:off x="496742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7" name="Google Shape;1827;p9"/>
            <p:cNvSpPr/>
            <p:nvPr/>
          </p:nvSpPr>
          <p:spPr>
            <a:xfrm>
              <a:off x="481090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8" name="Google Shape;1828;p9"/>
            <p:cNvSpPr/>
            <p:nvPr/>
          </p:nvSpPr>
          <p:spPr>
            <a:xfrm>
              <a:off x="51239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29" name="Google Shape;1829;p9"/>
            <p:cNvSpPr/>
            <p:nvPr/>
          </p:nvSpPr>
          <p:spPr>
            <a:xfrm>
              <a:off x="481090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0" name="Google Shape;1830;p9"/>
            <p:cNvSpPr/>
            <p:nvPr/>
          </p:nvSpPr>
          <p:spPr>
            <a:xfrm>
              <a:off x="51239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2" name="Google Shape;1832;p9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3" name="Google Shape;1833;p9"/>
            <p:cNvSpPr/>
            <p:nvPr/>
          </p:nvSpPr>
          <p:spPr>
            <a:xfrm>
              <a:off x="528048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496742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528048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496742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481090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1" name="Google Shape;1841;p9"/>
            <p:cNvSpPr/>
            <p:nvPr/>
          </p:nvSpPr>
          <p:spPr>
            <a:xfrm>
              <a:off x="51239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2" name="Google Shape;1842;p9"/>
            <p:cNvSpPr/>
            <p:nvPr/>
          </p:nvSpPr>
          <p:spPr>
            <a:xfrm>
              <a:off x="481090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51239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5" name="Google Shape;1845;p9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6" name="Google Shape;1846;p9"/>
            <p:cNvSpPr/>
            <p:nvPr/>
          </p:nvSpPr>
          <p:spPr>
            <a:xfrm>
              <a:off x="528048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7" name="Google Shape;1847;p9"/>
            <p:cNvSpPr/>
            <p:nvPr/>
          </p:nvSpPr>
          <p:spPr>
            <a:xfrm>
              <a:off x="496742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8" name="Google Shape;1848;p9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49" name="Google Shape;1849;p9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0" name="Google Shape;1850;p9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1" name="Google Shape;1851;p9"/>
            <p:cNvSpPr/>
            <p:nvPr/>
          </p:nvSpPr>
          <p:spPr>
            <a:xfrm>
              <a:off x="528048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2" name="Google Shape;1852;p9"/>
            <p:cNvSpPr/>
            <p:nvPr/>
          </p:nvSpPr>
          <p:spPr>
            <a:xfrm>
              <a:off x="496742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3" name="Google Shape;1853;p9"/>
            <p:cNvSpPr/>
            <p:nvPr/>
          </p:nvSpPr>
          <p:spPr>
            <a:xfrm>
              <a:off x="481090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4" name="Google Shape;1854;p9"/>
            <p:cNvSpPr/>
            <p:nvPr/>
          </p:nvSpPr>
          <p:spPr>
            <a:xfrm>
              <a:off x="51239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5" name="Google Shape;1855;p9"/>
            <p:cNvSpPr/>
            <p:nvPr/>
          </p:nvSpPr>
          <p:spPr>
            <a:xfrm>
              <a:off x="481090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6" name="Google Shape;1856;p9"/>
            <p:cNvSpPr/>
            <p:nvPr/>
          </p:nvSpPr>
          <p:spPr>
            <a:xfrm>
              <a:off x="51239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7" name="Google Shape;1857;p9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8" name="Google Shape;1858;p9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59" name="Google Shape;1859;p9"/>
            <p:cNvSpPr/>
            <p:nvPr/>
          </p:nvSpPr>
          <p:spPr>
            <a:xfrm>
              <a:off x="528048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0" name="Google Shape;1860;p9"/>
            <p:cNvSpPr/>
            <p:nvPr/>
          </p:nvSpPr>
          <p:spPr>
            <a:xfrm>
              <a:off x="496742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1" name="Google Shape;1861;p9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2" name="Google Shape;1862;p9"/>
            <p:cNvSpPr/>
            <p:nvPr/>
          </p:nvSpPr>
          <p:spPr>
            <a:xfrm>
              <a:off x="528048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" name="Google Shape;1863;p9"/>
            <p:cNvSpPr/>
            <p:nvPr/>
          </p:nvSpPr>
          <p:spPr>
            <a:xfrm>
              <a:off x="496742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" name="Google Shape;1864;p9"/>
            <p:cNvSpPr/>
            <p:nvPr/>
          </p:nvSpPr>
          <p:spPr>
            <a:xfrm>
              <a:off x="481090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5" name="Google Shape;1865;p9"/>
            <p:cNvSpPr/>
            <p:nvPr/>
          </p:nvSpPr>
          <p:spPr>
            <a:xfrm>
              <a:off x="51239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6" name="Google Shape;1866;p9"/>
            <p:cNvSpPr/>
            <p:nvPr/>
          </p:nvSpPr>
          <p:spPr>
            <a:xfrm>
              <a:off x="481090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7" name="Google Shape;1867;p9"/>
            <p:cNvSpPr/>
            <p:nvPr/>
          </p:nvSpPr>
          <p:spPr>
            <a:xfrm>
              <a:off x="51239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" name="Google Shape;1868;p9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" name="Google Shape;1869;p9"/>
            <p:cNvSpPr/>
            <p:nvPr/>
          </p:nvSpPr>
          <p:spPr>
            <a:xfrm>
              <a:off x="528048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0" name="Google Shape;1870;p9"/>
            <p:cNvSpPr/>
            <p:nvPr/>
          </p:nvSpPr>
          <p:spPr>
            <a:xfrm>
              <a:off x="496742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1" name="Google Shape;1871;p9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2" name="Google Shape;1872;p9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3" name="Google Shape;1873;p9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4" name="Google Shape;1874;p9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5" name="Google Shape;1875;p9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" name="Google Shape;1876;p9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" name="Google Shape;1877;p9"/>
            <p:cNvSpPr/>
            <p:nvPr/>
          </p:nvSpPr>
          <p:spPr>
            <a:xfrm>
              <a:off x="46529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" name="Google Shape;1878;p9"/>
            <p:cNvSpPr/>
            <p:nvPr/>
          </p:nvSpPr>
          <p:spPr>
            <a:xfrm>
              <a:off x="433984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" name="Google Shape;1879;p9"/>
            <p:cNvSpPr/>
            <p:nvPr/>
          </p:nvSpPr>
          <p:spPr>
            <a:xfrm>
              <a:off x="41833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0" name="Google Shape;1880;p9"/>
            <p:cNvSpPr/>
            <p:nvPr/>
          </p:nvSpPr>
          <p:spPr>
            <a:xfrm>
              <a:off x="4496373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1" name="Google Shape;1881;p9"/>
            <p:cNvSpPr/>
            <p:nvPr/>
          </p:nvSpPr>
          <p:spPr>
            <a:xfrm>
              <a:off x="41833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2" name="Google Shape;1882;p9"/>
            <p:cNvSpPr/>
            <p:nvPr/>
          </p:nvSpPr>
          <p:spPr>
            <a:xfrm>
              <a:off x="4496373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3" name="Google Shape;1883;p9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4" name="Google Shape;1884;p9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5" name="Google Shape;1885;p9"/>
            <p:cNvSpPr/>
            <p:nvPr/>
          </p:nvSpPr>
          <p:spPr>
            <a:xfrm>
              <a:off x="46529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6" name="Google Shape;1886;p9"/>
            <p:cNvSpPr/>
            <p:nvPr/>
          </p:nvSpPr>
          <p:spPr>
            <a:xfrm>
              <a:off x="433984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7" name="Google Shape;1887;p9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8" name="Google Shape;1888;p9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89" name="Google Shape;1889;p9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0" name="Google Shape;1890;p9"/>
            <p:cNvSpPr/>
            <p:nvPr/>
          </p:nvSpPr>
          <p:spPr>
            <a:xfrm>
              <a:off x="46529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1" name="Google Shape;1891;p9"/>
            <p:cNvSpPr/>
            <p:nvPr/>
          </p:nvSpPr>
          <p:spPr>
            <a:xfrm>
              <a:off x="433984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2" name="Google Shape;1892;p9"/>
            <p:cNvSpPr/>
            <p:nvPr/>
          </p:nvSpPr>
          <p:spPr>
            <a:xfrm>
              <a:off x="41833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3" name="Google Shape;1893;p9"/>
            <p:cNvSpPr/>
            <p:nvPr/>
          </p:nvSpPr>
          <p:spPr>
            <a:xfrm>
              <a:off x="4496373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4" name="Google Shape;1894;p9"/>
            <p:cNvSpPr/>
            <p:nvPr/>
          </p:nvSpPr>
          <p:spPr>
            <a:xfrm>
              <a:off x="41833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5" name="Google Shape;1895;p9"/>
            <p:cNvSpPr/>
            <p:nvPr/>
          </p:nvSpPr>
          <p:spPr>
            <a:xfrm>
              <a:off x="4496373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6" name="Google Shape;1896;p9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7" name="Google Shape;1897;p9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8" name="Google Shape;1898;p9"/>
            <p:cNvSpPr/>
            <p:nvPr/>
          </p:nvSpPr>
          <p:spPr>
            <a:xfrm>
              <a:off x="46529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99" name="Google Shape;1899;p9"/>
            <p:cNvSpPr/>
            <p:nvPr/>
          </p:nvSpPr>
          <p:spPr>
            <a:xfrm>
              <a:off x="433984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0" name="Google Shape;1900;p9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1" name="Google Shape;1901;p9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2" name="Google Shape;1902;p9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3" name="Google Shape;1903;p9"/>
            <p:cNvSpPr/>
            <p:nvPr/>
          </p:nvSpPr>
          <p:spPr>
            <a:xfrm>
              <a:off x="46529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4" name="Google Shape;1904;p9"/>
            <p:cNvSpPr/>
            <p:nvPr/>
          </p:nvSpPr>
          <p:spPr>
            <a:xfrm>
              <a:off x="433984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5" name="Google Shape;1905;p9"/>
            <p:cNvSpPr/>
            <p:nvPr/>
          </p:nvSpPr>
          <p:spPr>
            <a:xfrm>
              <a:off x="41833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6" name="Google Shape;1906;p9"/>
            <p:cNvSpPr/>
            <p:nvPr/>
          </p:nvSpPr>
          <p:spPr>
            <a:xfrm>
              <a:off x="4496373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7" name="Google Shape;1907;p9"/>
            <p:cNvSpPr/>
            <p:nvPr/>
          </p:nvSpPr>
          <p:spPr>
            <a:xfrm>
              <a:off x="41833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8" name="Google Shape;1908;p9"/>
            <p:cNvSpPr/>
            <p:nvPr/>
          </p:nvSpPr>
          <p:spPr>
            <a:xfrm>
              <a:off x="4496373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9" name="Google Shape;1909;p9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0" name="Google Shape;1910;p9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1" name="Google Shape;1911;p9"/>
            <p:cNvSpPr/>
            <p:nvPr/>
          </p:nvSpPr>
          <p:spPr>
            <a:xfrm>
              <a:off x="46529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2" name="Google Shape;1912;p9"/>
            <p:cNvSpPr/>
            <p:nvPr/>
          </p:nvSpPr>
          <p:spPr>
            <a:xfrm>
              <a:off x="433984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3" name="Google Shape;1913;p9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4" name="Google Shape;1914;p9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5" name="Google Shape;1915;p9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6" name="Google Shape;1916;p9"/>
            <p:cNvSpPr/>
            <p:nvPr/>
          </p:nvSpPr>
          <p:spPr>
            <a:xfrm>
              <a:off x="46529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7" name="Google Shape;1917;p9"/>
            <p:cNvSpPr/>
            <p:nvPr/>
          </p:nvSpPr>
          <p:spPr>
            <a:xfrm>
              <a:off x="433984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8" name="Google Shape;1918;p9"/>
            <p:cNvSpPr/>
            <p:nvPr/>
          </p:nvSpPr>
          <p:spPr>
            <a:xfrm>
              <a:off x="41833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9" name="Google Shape;1919;p9"/>
            <p:cNvSpPr/>
            <p:nvPr/>
          </p:nvSpPr>
          <p:spPr>
            <a:xfrm>
              <a:off x="4496373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0" name="Google Shape;1920;p9"/>
            <p:cNvSpPr/>
            <p:nvPr/>
          </p:nvSpPr>
          <p:spPr>
            <a:xfrm>
              <a:off x="41833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1" name="Google Shape;1921;p9"/>
            <p:cNvSpPr/>
            <p:nvPr/>
          </p:nvSpPr>
          <p:spPr>
            <a:xfrm>
              <a:off x="4496373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2" name="Google Shape;1922;p9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3" name="Google Shape;1923;p9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4" name="Google Shape;1924;p9"/>
            <p:cNvSpPr/>
            <p:nvPr/>
          </p:nvSpPr>
          <p:spPr>
            <a:xfrm>
              <a:off x="46529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5" name="Google Shape;1925;p9"/>
            <p:cNvSpPr/>
            <p:nvPr/>
          </p:nvSpPr>
          <p:spPr>
            <a:xfrm>
              <a:off x="433984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6" name="Google Shape;1926;p9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7" name="Google Shape;1927;p9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8" name="Google Shape;1928;p9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9" name="Google Shape;1929;p9"/>
            <p:cNvSpPr/>
            <p:nvPr/>
          </p:nvSpPr>
          <p:spPr>
            <a:xfrm>
              <a:off x="46529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0" name="Google Shape;1930;p9"/>
            <p:cNvSpPr/>
            <p:nvPr/>
          </p:nvSpPr>
          <p:spPr>
            <a:xfrm>
              <a:off x="433984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1" name="Google Shape;1931;p9"/>
            <p:cNvSpPr/>
            <p:nvPr/>
          </p:nvSpPr>
          <p:spPr>
            <a:xfrm>
              <a:off x="41833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2" name="Google Shape;1932;p9"/>
            <p:cNvSpPr/>
            <p:nvPr/>
          </p:nvSpPr>
          <p:spPr>
            <a:xfrm>
              <a:off x="4496373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3" name="Google Shape;1933;p9"/>
            <p:cNvSpPr/>
            <p:nvPr/>
          </p:nvSpPr>
          <p:spPr>
            <a:xfrm>
              <a:off x="41833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4" name="Google Shape;1934;p9"/>
            <p:cNvSpPr/>
            <p:nvPr/>
          </p:nvSpPr>
          <p:spPr>
            <a:xfrm>
              <a:off x="4496373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5" name="Google Shape;1935;p9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6" name="Google Shape;1936;p9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7" name="Google Shape;1937;p9"/>
            <p:cNvSpPr/>
            <p:nvPr/>
          </p:nvSpPr>
          <p:spPr>
            <a:xfrm>
              <a:off x="46529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8" name="Google Shape;1938;p9"/>
            <p:cNvSpPr/>
            <p:nvPr/>
          </p:nvSpPr>
          <p:spPr>
            <a:xfrm>
              <a:off x="433984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9" name="Google Shape;1939;p9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0" name="Google Shape;1940;p9"/>
            <p:cNvSpPr/>
            <p:nvPr/>
          </p:nvSpPr>
          <p:spPr>
            <a:xfrm>
              <a:off x="46529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1" name="Google Shape;1941;p9"/>
            <p:cNvSpPr/>
            <p:nvPr/>
          </p:nvSpPr>
          <p:spPr>
            <a:xfrm>
              <a:off x="433984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2" name="Google Shape;1942;p9"/>
            <p:cNvSpPr/>
            <p:nvPr/>
          </p:nvSpPr>
          <p:spPr>
            <a:xfrm>
              <a:off x="41833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3" name="Google Shape;1943;p9"/>
            <p:cNvSpPr/>
            <p:nvPr/>
          </p:nvSpPr>
          <p:spPr>
            <a:xfrm>
              <a:off x="4496373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4" name="Google Shape;1944;p9"/>
            <p:cNvSpPr/>
            <p:nvPr/>
          </p:nvSpPr>
          <p:spPr>
            <a:xfrm>
              <a:off x="41833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5" name="Google Shape;1945;p9"/>
            <p:cNvSpPr/>
            <p:nvPr/>
          </p:nvSpPr>
          <p:spPr>
            <a:xfrm>
              <a:off x="4496373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6" name="Google Shape;1946;p9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7" name="Google Shape;1947;p9"/>
            <p:cNvSpPr/>
            <p:nvPr/>
          </p:nvSpPr>
          <p:spPr>
            <a:xfrm>
              <a:off x="46529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8" name="Google Shape;1948;p9"/>
            <p:cNvSpPr/>
            <p:nvPr/>
          </p:nvSpPr>
          <p:spPr>
            <a:xfrm>
              <a:off x="433984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9" name="Google Shape;1949;p9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0" name="Google Shape;1950;p9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1" name="Google Shape;1951;p9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2" name="Google Shape;1952;p9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3" name="Google Shape;1953;p9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4" name="Google Shape;1954;p9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5" name="Google Shape;1955;p9"/>
            <p:cNvSpPr/>
            <p:nvPr/>
          </p:nvSpPr>
          <p:spPr>
            <a:xfrm>
              <a:off x="402544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6" name="Google Shape;1956;p9"/>
            <p:cNvSpPr/>
            <p:nvPr/>
          </p:nvSpPr>
          <p:spPr>
            <a:xfrm>
              <a:off x="371091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7" name="Google Shape;1957;p9"/>
            <p:cNvSpPr/>
            <p:nvPr/>
          </p:nvSpPr>
          <p:spPr>
            <a:xfrm>
              <a:off x="355438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8" name="Google Shape;1958;p9"/>
            <p:cNvSpPr/>
            <p:nvPr/>
          </p:nvSpPr>
          <p:spPr>
            <a:xfrm>
              <a:off x="386891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9" name="Google Shape;1959;p9"/>
            <p:cNvSpPr/>
            <p:nvPr/>
          </p:nvSpPr>
          <p:spPr>
            <a:xfrm>
              <a:off x="355438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0" name="Google Shape;1960;p9"/>
            <p:cNvSpPr/>
            <p:nvPr/>
          </p:nvSpPr>
          <p:spPr>
            <a:xfrm>
              <a:off x="386891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1" name="Google Shape;1961;p9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2" name="Google Shape;1962;p9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3" name="Google Shape;1963;p9"/>
            <p:cNvSpPr/>
            <p:nvPr/>
          </p:nvSpPr>
          <p:spPr>
            <a:xfrm>
              <a:off x="402544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4" name="Google Shape;1964;p9"/>
            <p:cNvSpPr/>
            <p:nvPr/>
          </p:nvSpPr>
          <p:spPr>
            <a:xfrm>
              <a:off x="371091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5" name="Google Shape;1965;p9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6" name="Google Shape;1966;p9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7" name="Google Shape;1967;p9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8" name="Google Shape;1968;p9"/>
            <p:cNvSpPr/>
            <p:nvPr/>
          </p:nvSpPr>
          <p:spPr>
            <a:xfrm>
              <a:off x="402544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9" name="Google Shape;1969;p9"/>
            <p:cNvSpPr/>
            <p:nvPr/>
          </p:nvSpPr>
          <p:spPr>
            <a:xfrm>
              <a:off x="371091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0" name="Google Shape;1970;p9"/>
            <p:cNvSpPr/>
            <p:nvPr/>
          </p:nvSpPr>
          <p:spPr>
            <a:xfrm>
              <a:off x="355438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1" name="Google Shape;1971;p9"/>
            <p:cNvSpPr/>
            <p:nvPr/>
          </p:nvSpPr>
          <p:spPr>
            <a:xfrm>
              <a:off x="386891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2" name="Google Shape;1972;p9"/>
            <p:cNvSpPr/>
            <p:nvPr/>
          </p:nvSpPr>
          <p:spPr>
            <a:xfrm>
              <a:off x="355438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3" name="Google Shape;1973;p9"/>
            <p:cNvSpPr/>
            <p:nvPr/>
          </p:nvSpPr>
          <p:spPr>
            <a:xfrm>
              <a:off x="386891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4" name="Google Shape;1974;p9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5" name="Google Shape;1975;p9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6" name="Google Shape;1976;p9"/>
            <p:cNvSpPr/>
            <p:nvPr/>
          </p:nvSpPr>
          <p:spPr>
            <a:xfrm>
              <a:off x="402544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7" name="Google Shape;1977;p9"/>
            <p:cNvSpPr/>
            <p:nvPr/>
          </p:nvSpPr>
          <p:spPr>
            <a:xfrm>
              <a:off x="371091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8" name="Google Shape;1978;p9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9" name="Google Shape;1979;p9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0" name="Google Shape;1980;p9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1" name="Google Shape;1981;p9"/>
            <p:cNvSpPr/>
            <p:nvPr/>
          </p:nvSpPr>
          <p:spPr>
            <a:xfrm>
              <a:off x="402544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2" name="Google Shape;1982;p9"/>
            <p:cNvSpPr/>
            <p:nvPr/>
          </p:nvSpPr>
          <p:spPr>
            <a:xfrm>
              <a:off x="371091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3" name="Google Shape;1983;p9"/>
            <p:cNvSpPr/>
            <p:nvPr/>
          </p:nvSpPr>
          <p:spPr>
            <a:xfrm>
              <a:off x="355438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4" name="Google Shape;1984;p9"/>
            <p:cNvSpPr/>
            <p:nvPr/>
          </p:nvSpPr>
          <p:spPr>
            <a:xfrm>
              <a:off x="386891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5" name="Google Shape;1985;p9"/>
            <p:cNvSpPr/>
            <p:nvPr/>
          </p:nvSpPr>
          <p:spPr>
            <a:xfrm>
              <a:off x="355438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6" name="Google Shape;1986;p9"/>
            <p:cNvSpPr/>
            <p:nvPr/>
          </p:nvSpPr>
          <p:spPr>
            <a:xfrm>
              <a:off x="386891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7" name="Google Shape;1987;p9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8" name="Google Shape;1988;p9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9" name="Google Shape;1989;p9"/>
            <p:cNvSpPr/>
            <p:nvPr/>
          </p:nvSpPr>
          <p:spPr>
            <a:xfrm>
              <a:off x="402544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0" name="Google Shape;1990;p9"/>
            <p:cNvSpPr/>
            <p:nvPr/>
          </p:nvSpPr>
          <p:spPr>
            <a:xfrm>
              <a:off x="371091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1" name="Google Shape;1991;p9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2" name="Google Shape;1992;p9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3" name="Google Shape;1993;p9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4" name="Google Shape;1994;p9"/>
            <p:cNvSpPr/>
            <p:nvPr/>
          </p:nvSpPr>
          <p:spPr>
            <a:xfrm>
              <a:off x="402544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5" name="Google Shape;1995;p9"/>
            <p:cNvSpPr/>
            <p:nvPr/>
          </p:nvSpPr>
          <p:spPr>
            <a:xfrm>
              <a:off x="371091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6" name="Google Shape;1996;p9"/>
            <p:cNvSpPr/>
            <p:nvPr/>
          </p:nvSpPr>
          <p:spPr>
            <a:xfrm>
              <a:off x="355438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7" name="Google Shape;1997;p9"/>
            <p:cNvSpPr/>
            <p:nvPr/>
          </p:nvSpPr>
          <p:spPr>
            <a:xfrm>
              <a:off x="386891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8" name="Google Shape;1998;p9"/>
            <p:cNvSpPr/>
            <p:nvPr/>
          </p:nvSpPr>
          <p:spPr>
            <a:xfrm>
              <a:off x="355438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9" name="Google Shape;1999;p9"/>
            <p:cNvSpPr/>
            <p:nvPr/>
          </p:nvSpPr>
          <p:spPr>
            <a:xfrm>
              <a:off x="386891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0" name="Google Shape;2000;p9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1" name="Google Shape;2001;p9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2" name="Google Shape;2002;p9"/>
            <p:cNvSpPr/>
            <p:nvPr/>
          </p:nvSpPr>
          <p:spPr>
            <a:xfrm>
              <a:off x="402544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3" name="Google Shape;2003;p9"/>
            <p:cNvSpPr/>
            <p:nvPr/>
          </p:nvSpPr>
          <p:spPr>
            <a:xfrm>
              <a:off x="371091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4" name="Google Shape;2004;p9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5" name="Google Shape;2005;p9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6" name="Google Shape;2006;p9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7" name="Google Shape;2007;p9"/>
            <p:cNvSpPr/>
            <p:nvPr/>
          </p:nvSpPr>
          <p:spPr>
            <a:xfrm>
              <a:off x="402544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8" name="Google Shape;2008;p9"/>
            <p:cNvSpPr/>
            <p:nvPr/>
          </p:nvSpPr>
          <p:spPr>
            <a:xfrm>
              <a:off x="371091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9" name="Google Shape;2009;p9"/>
            <p:cNvSpPr/>
            <p:nvPr/>
          </p:nvSpPr>
          <p:spPr>
            <a:xfrm>
              <a:off x="355438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0" name="Google Shape;2010;p9"/>
            <p:cNvSpPr/>
            <p:nvPr/>
          </p:nvSpPr>
          <p:spPr>
            <a:xfrm>
              <a:off x="386891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1" name="Google Shape;2011;p9"/>
            <p:cNvSpPr/>
            <p:nvPr/>
          </p:nvSpPr>
          <p:spPr>
            <a:xfrm>
              <a:off x="355438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2" name="Google Shape;2012;p9"/>
            <p:cNvSpPr/>
            <p:nvPr/>
          </p:nvSpPr>
          <p:spPr>
            <a:xfrm>
              <a:off x="386891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3" name="Google Shape;2013;p9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4" name="Google Shape;2014;p9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5" name="Google Shape;2015;p9"/>
            <p:cNvSpPr/>
            <p:nvPr/>
          </p:nvSpPr>
          <p:spPr>
            <a:xfrm>
              <a:off x="402544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9"/>
            <p:cNvSpPr/>
            <p:nvPr/>
          </p:nvSpPr>
          <p:spPr>
            <a:xfrm>
              <a:off x="371091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9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9"/>
            <p:cNvSpPr/>
            <p:nvPr/>
          </p:nvSpPr>
          <p:spPr>
            <a:xfrm>
              <a:off x="402544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9"/>
            <p:cNvSpPr/>
            <p:nvPr/>
          </p:nvSpPr>
          <p:spPr>
            <a:xfrm>
              <a:off x="371091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0" name="Google Shape;2020;p9"/>
            <p:cNvSpPr/>
            <p:nvPr/>
          </p:nvSpPr>
          <p:spPr>
            <a:xfrm>
              <a:off x="355438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1" name="Google Shape;2021;p9"/>
            <p:cNvSpPr/>
            <p:nvPr/>
          </p:nvSpPr>
          <p:spPr>
            <a:xfrm>
              <a:off x="386891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9"/>
            <p:cNvSpPr/>
            <p:nvPr/>
          </p:nvSpPr>
          <p:spPr>
            <a:xfrm>
              <a:off x="355438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9"/>
            <p:cNvSpPr/>
            <p:nvPr/>
          </p:nvSpPr>
          <p:spPr>
            <a:xfrm>
              <a:off x="386891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9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5" name="Google Shape;2025;p9"/>
            <p:cNvSpPr/>
            <p:nvPr/>
          </p:nvSpPr>
          <p:spPr>
            <a:xfrm>
              <a:off x="402544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6" name="Google Shape;2026;p9"/>
            <p:cNvSpPr/>
            <p:nvPr/>
          </p:nvSpPr>
          <p:spPr>
            <a:xfrm>
              <a:off x="371091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7" name="Google Shape;2027;p9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8" name="Google Shape;2028;p9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9" name="Google Shape;2029;p9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0" name="Google Shape;2030;p9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1" name="Google Shape;2031;p9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2" name="Google Shape;2032;p9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3" name="Google Shape;2033;p9"/>
            <p:cNvSpPr/>
            <p:nvPr/>
          </p:nvSpPr>
          <p:spPr>
            <a:xfrm>
              <a:off x="3399336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4" name="Google Shape;2034;p9"/>
            <p:cNvSpPr/>
            <p:nvPr/>
          </p:nvSpPr>
          <p:spPr>
            <a:xfrm>
              <a:off x="30833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5" name="Google Shape;2035;p9"/>
            <p:cNvSpPr/>
            <p:nvPr/>
          </p:nvSpPr>
          <p:spPr>
            <a:xfrm>
              <a:off x="292680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6" name="Google Shape;2036;p9"/>
            <p:cNvSpPr/>
            <p:nvPr/>
          </p:nvSpPr>
          <p:spPr>
            <a:xfrm>
              <a:off x="324133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7" name="Google Shape;2037;p9"/>
            <p:cNvSpPr/>
            <p:nvPr/>
          </p:nvSpPr>
          <p:spPr>
            <a:xfrm>
              <a:off x="292680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8" name="Google Shape;2038;p9"/>
            <p:cNvSpPr/>
            <p:nvPr/>
          </p:nvSpPr>
          <p:spPr>
            <a:xfrm>
              <a:off x="324133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9" name="Google Shape;2039;p9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0" name="Google Shape;2040;p9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1" name="Google Shape;2041;p9"/>
            <p:cNvSpPr/>
            <p:nvPr/>
          </p:nvSpPr>
          <p:spPr>
            <a:xfrm>
              <a:off x="3399336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2" name="Google Shape;2042;p9"/>
            <p:cNvSpPr/>
            <p:nvPr/>
          </p:nvSpPr>
          <p:spPr>
            <a:xfrm>
              <a:off x="30833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3" name="Google Shape;2043;p9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4" name="Google Shape;2044;p9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5" name="Google Shape;2045;p9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6" name="Google Shape;2046;p9"/>
            <p:cNvSpPr/>
            <p:nvPr/>
          </p:nvSpPr>
          <p:spPr>
            <a:xfrm>
              <a:off x="3399336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7" name="Google Shape;2047;p9"/>
            <p:cNvSpPr/>
            <p:nvPr/>
          </p:nvSpPr>
          <p:spPr>
            <a:xfrm>
              <a:off x="30833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8" name="Google Shape;2048;p9"/>
            <p:cNvSpPr/>
            <p:nvPr/>
          </p:nvSpPr>
          <p:spPr>
            <a:xfrm>
              <a:off x="292680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9" name="Google Shape;2049;p9"/>
            <p:cNvSpPr/>
            <p:nvPr/>
          </p:nvSpPr>
          <p:spPr>
            <a:xfrm>
              <a:off x="324133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0" name="Google Shape;2050;p9"/>
            <p:cNvSpPr/>
            <p:nvPr/>
          </p:nvSpPr>
          <p:spPr>
            <a:xfrm>
              <a:off x="292680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1" name="Google Shape;2051;p9"/>
            <p:cNvSpPr/>
            <p:nvPr/>
          </p:nvSpPr>
          <p:spPr>
            <a:xfrm>
              <a:off x="324133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2" name="Google Shape;2052;p9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3" name="Google Shape;2053;p9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4" name="Google Shape;2054;p9"/>
            <p:cNvSpPr/>
            <p:nvPr/>
          </p:nvSpPr>
          <p:spPr>
            <a:xfrm>
              <a:off x="3399336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5" name="Google Shape;2055;p9"/>
            <p:cNvSpPr/>
            <p:nvPr/>
          </p:nvSpPr>
          <p:spPr>
            <a:xfrm>
              <a:off x="30833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6" name="Google Shape;2056;p9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7" name="Google Shape;2057;p9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8" name="Google Shape;2058;p9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9" name="Google Shape;2059;p9"/>
            <p:cNvSpPr/>
            <p:nvPr/>
          </p:nvSpPr>
          <p:spPr>
            <a:xfrm>
              <a:off x="3399336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0" name="Google Shape;2060;p9"/>
            <p:cNvSpPr/>
            <p:nvPr/>
          </p:nvSpPr>
          <p:spPr>
            <a:xfrm>
              <a:off x="30833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1" name="Google Shape;2061;p9"/>
            <p:cNvSpPr/>
            <p:nvPr/>
          </p:nvSpPr>
          <p:spPr>
            <a:xfrm>
              <a:off x="292680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2" name="Google Shape;2062;p9"/>
            <p:cNvSpPr/>
            <p:nvPr/>
          </p:nvSpPr>
          <p:spPr>
            <a:xfrm>
              <a:off x="324133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3" name="Google Shape;2063;p9"/>
            <p:cNvSpPr/>
            <p:nvPr/>
          </p:nvSpPr>
          <p:spPr>
            <a:xfrm>
              <a:off x="292680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4" name="Google Shape;2064;p9"/>
            <p:cNvSpPr/>
            <p:nvPr/>
          </p:nvSpPr>
          <p:spPr>
            <a:xfrm>
              <a:off x="324133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5" name="Google Shape;2065;p9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6" name="Google Shape;2066;p9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7" name="Google Shape;2067;p9"/>
            <p:cNvSpPr/>
            <p:nvPr/>
          </p:nvSpPr>
          <p:spPr>
            <a:xfrm>
              <a:off x="3399336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8" name="Google Shape;2068;p9"/>
            <p:cNvSpPr/>
            <p:nvPr/>
          </p:nvSpPr>
          <p:spPr>
            <a:xfrm>
              <a:off x="30833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9" name="Google Shape;2069;p9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0" name="Google Shape;2070;p9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1" name="Google Shape;2071;p9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2" name="Google Shape;2072;p9"/>
            <p:cNvSpPr/>
            <p:nvPr/>
          </p:nvSpPr>
          <p:spPr>
            <a:xfrm>
              <a:off x="3399336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3" name="Google Shape;2073;p9"/>
            <p:cNvSpPr/>
            <p:nvPr/>
          </p:nvSpPr>
          <p:spPr>
            <a:xfrm>
              <a:off x="30833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9"/>
            <p:cNvSpPr/>
            <p:nvPr/>
          </p:nvSpPr>
          <p:spPr>
            <a:xfrm>
              <a:off x="292680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9"/>
            <p:cNvSpPr/>
            <p:nvPr/>
          </p:nvSpPr>
          <p:spPr>
            <a:xfrm>
              <a:off x="324133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9"/>
            <p:cNvSpPr/>
            <p:nvPr/>
          </p:nvSpPr>
          <p:spPr>
            <a:xfrm>
              <a:off x="292680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7" name="Google Shape;2077;p9"/>
            <p:cNvSpPr/>
            <p:nvPr/>
          </p:nvSpPr>
          <p:spPr>
            <a:xfrm>
              <a:off x="324133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8" name="Google Shape;2078;p9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9" name="Google Shape;2079;p9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0" name="Google Shape;2080;p9"/>
            <p:cNvSpPr/>
            <p:nvPr/>
          </p:nvSpPr>
          <p:spPr>
            <a:xfrm>
              <a:off x="3399336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1" name="Google Shape;2081;p9"/>
            <p:cNvSpPr/>
            <p:nvPr/>
          </p:nvSpPr>
          <p:spPr>
            <a:xfrm>
              <a:off x="30833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2" name="Google Shape;2082;p9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3" name="Google Shape;2083;p9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4" name="Google Shape;2084;p9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5" name="Google Shape;2085;p9"/>
            <p:cNvSpPr/>
            <p:nvPr/>
          </p:nvSpPr>
          <p:spPr>
            <a:xfrm>
              <a:off x="3399336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6" name="Google Shape;2086;p9"/>
            <p:cNvSpPr/>
            <p:nvPr/>
          </p:nvSpPr>
          <p:spPr>
            <a:xfrm>
              <a:off x="30833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7" name="Google Shape;2087;p9"/>
            <p:cNvSpPr/>
            <p:nvPr/>
          </p:nvSpPr>
          <p:spPr>
            <a:xfrm>
              <a:off x="292680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8" name="Google Shape;2088;p9"/>
            <p:cNvSpPr/>
            <p:nvPr/>
          </p:nvSpPr>
          <p:spPr>
            <a:xfrm>
              <a:off x="324133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9" name="Google Shape;2089;p9"/>
            <p:cNvSpPr/>
            <p:nvPr/>
          </p:nvSpPr>
          <p:spPr>
            <a:xfrm>
              <a:off x="292680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0" name="Google Shape;2090;p9"/>
            <p:cNvSpPr/>
            <p:nvPr/>
          </p:nvSpPr>
          <p:spPr>
            <a:xfrm>
              <a:off x="324133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1" name="Google Shape;2091;p9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2" name="Google Shape;2092;p9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3" name="Google Shape;2093;p9"/>
            <p:cNvSpPr/>
            <p:nvPr/>
          </p:nvSpPr>
          <p:spPr>
            <a:xfrm>
              <a:off x="3399336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4" name="Google Shape;2094;p9"/>
            <p:cNvSpPr/>
            <p:nvPr/>
          </p:nvSpPr>
          <p:spPr>
            <a:xfrm>
              <a:off x="30833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5" name="Google Shape;2095;p9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6" name="Google Shape;2096;p9"/>
            <p:cNvSpPr/>
            <p:nvPr/>
          </p:nvSpPr>
          <p:spPr>
            <a:xfrm>
              <a:off x="3399336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7" name="Google Shape;2097;p9"/>
            <p:cNvSpPr/>
            <p:nvPr/>
          </p:nvSpPr>
          <p:spPr>
            <a:xfrm>
              <a:off x="30833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8" name="Google Shape;2098;p9"/>
            <p:cNvSpPr/>
            <p:nvPr/>
          </p:nvSpPr>
          <p:spPr>
            <a:xfrm>
              <a:off x="292680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9" name="Google Shape;2099;p9"/>
            <p:cNvSpPr/>
            <p:nvPr/>
          </p:nvSpPr>
          <p:spPr>
            <a:xfrm>
              <a:off x="324133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0" name="Google Shape;2100;p9"/>
            <p:cNvSpPr/>
            <p:nvPr/>
          </p:nvSpPr>
          <p:spPr>
            <a:xfrm>
              <a:off x="292680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1" name="Google Shape;2101;p9"/>
            <p:cNvSpPr/>
            <p:nvPr/>
          </p:nvSpPr>
          <p:spPr>
            <a:xfrm>
              <a:off x="324133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2" name="Google Shape;2102;p9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3" name="Google Shape;2103;p9"/>
            <p:cNvSpPr/>
            <p:nvPr/>
          </p:nvSpPr>
          <p:spPr>
            <a:xfrm>
              <a:off x="3399336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4" name="Google Shape;2104;p9"/>
            <p:cNvSpPr/>
            <p:nvPr/>
          </p:nvSpPr>
          <p:spPr>
            <a:xfrm>
              <a:off x="30833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5" name="Google Shape;2105;p9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6" name="Google Shape;2106;p9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7" name="Google Shape;2107;p9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8" name="Google Shape;2108;p9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9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0" name="Google Shape;2110;p9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1" name="Google Shape;2111;p9"/>
            <p:cNvSpPr/>
            <p:nvPr/>
          </p:nvSpPr>
          <p:spPr>
            <a:xfrm>
              <a:off x="27702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9"/>
            <p:cNvSpPr/>
            <p:nvPr/>
          </p:nvSpPr>
          <p:spPr>
            <a:xfrm>
              <a:off x="245722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9"/>
            <p:cNvSpPr/>
            <p:nvPr/>
          </p:nvSpPr>
          <p:spPr>
            <a:xfrm>
              <a:off x="229922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9"/>
            <p:cNvSpPr/>
            <p:nvPr/>
          </p:nvSpPr>
          <p:spPr>
            <a:xfrm>
              <a:off x="2613754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9"/>
            <p:cNvSpPr/>
            <p:nvPr/>
          </p:nvSpPr>
          <p:spPr>
            <a:xfrm>
              <a:off x="229922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9"/>
            <p:cNvSpPr/>
            <p:nvPr/>
          </p:nvSpPr>
          <p:spPr>
            <a:xfrm>
              <a:off x="2613754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9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9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9"/>
            <p:cNvSpPr/>
            <p:nvPr/>
          </p:nvSpPr>
          <p:spPr>
            <a:xfrm>
              <a:off x="27702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9"/>
            <p:cNvSpPr/>
            <p:nvPr/>
          </p:nvSpPr>
          <p:spPr>
            <a:xfrm>
              <a:off x="245722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9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9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9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9"/>
            <p:cNvSpPr/>
            <p:nvPr/>
          </p:nvSpPr>
          <p:spPr>
            <a:xfrm>
              <a:off x="27702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9"/>
            <p:cNvSpPr/>
            <p:nvPr/>
          </p:nvSpPr>
          <p:spPr>
            <a:xfrm>
              <a:off x="245722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9"/>
            <p:cNvSpPr/>
            <p:nvPr/>
          </p:nvSpPr>
          <p:spPr>
            <a:xfrm>
              <a:off x="229922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7" name="Google Shape;2127;p9"/>
            <p:cNvSpPr/>
            <p:nvPr/>
          </p:nvSpPr>
          <p:spPr>
            <a:xfrm>
              <a:off x="2613754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9"/>
            <p:cNvSpPr/>
            <p:nvPr/>
          </p:nvSpPr>
          <p:spPr>
            <a:xfrm>
              <a:off x="229922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9"/>
            <p:cNvSpPr/>
            <p:nvPr/>
          </p:nvSpPr>
          <p:spPr>
            <a:xfrm>
              <a:off x="2613754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9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1" name="Google Shape;2131;p9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2" name="Google Shape;2132;p9"/>
            <p:cNvSpPr/>
            <p:nvPr/>
          </p:nvSpPr>
          <p:spPr>
            <a:xfrm>
              <a:off x="27702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3" name="Google Shape;2133;p9"/>
            <p:cNvSpPr/>
            <p:nvPr/>
          </p:nvSpPr>
          <p:spPr>
            <a:xfrm>
              <a:off x="245722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4" name="Google Shape;2134;p9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5" name="Google Shape;2135;p9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6" name="Google Shape;2136;p9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7" name="Google Shape;2137;p9"/>
            <p:cNvSpPr/>
            <p:nvPr/>
          </p:nvSpPr>
          <p:spPr>
            <a:xfrm>
              <a:off x="27702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8" name="Google Shape;2138;p9"/>
            <p:cNvSpPr/>
            <p:nvPr/>
          </p:nvSpPr>
          <p:spPr>
            <a:xfrm>
              <a:off x="245722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9" name="Google Shape;2139;p9"/>
            <p:cNvSpPr/>
            <p:nvPr/>
          </p:nvSpPr>
          <p:spPr>
            <a:xfrm>
              <a:off x="229922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9"/>
            <p:cNvSpPr/>
            <p:nvPr/>
          </p:nvSpPr>
          <p:spPr>
            <a:xfrm>
              <a:off x="2613754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9"/>
            <p:cNvSpPr/>
            <p:nvPr/>
          </p:nvSpPr>
          <p:spPr>
            <a:xfrm>
              <a:off x="229922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2" name="Google Shape;2142;p9"/>
            <p:cNvSpPr/>
            <p:nvPr/>
          </p:nvSpPr>
          <p:spPr>
            <a:xfrm>
              <a:off x="2613754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3" name="Google Shape;2143;p9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4" name="Google Shape;2144;p9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5" name="Google Shape;2145;p9"/>
            <p:cNvSpPr/>
            <p:nvPr/>
          </p:nvSpPr>
          <p:spPr>
            <a:xfrm>
              <a:off x="27702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6" name="Google Shape;2146;p9"/>
            <p:cNvSpPr/>
            <p:nvPr/>
          </p:nvSpPr>
          <p:spPr>
            <a:xfrm>
              <a:off x="245722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7" name="Google Shape;2147;p9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8" name="Google Shape;2148;p9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9" name="Google Shape;2149;p9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0" name="Google Shape;2150;p9"/>
            <p:cNvSpPr/>
            <p:nvPr/>
          </p:nvSpPr>
          <p:spPr>
            <a:xfrm>
              <a:off x="27702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1" name="Google Shape;2151;p9"/>
            <p:cNvSpPr/>
            <p:nvPr/>
          </p:nvSpPr>
          <p:spPr>
            <a:xfrm>
              <a:off x="245722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2" name="Google Shape;2152;p9"/>
            <p:cNvSpPr/>
            <p:nvPr/>
          </p:nvSpPr>
          <p:spPr>
            <a:xfrm>
              <a:off x="229922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9"/>
            <p:cNvSpPr/>
            <p:nvPr/>
          </p:nvSpPr>
          <p:spPr>
            <a:xfrm>
              <a:off x="2613754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4" name="Google Shape;2154;p9"/>
            <p:cNvSpPr/>
            <p:nvPr/>
          </p:nvSpPr>
          <p:spPr>
            <a:xfrm>
              <a:off x="229922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5" name="Google Shape;2155;p9"/>
            <p:cNvSpPr/>
            <p:nvPr/>
          </p:nvSpPr>
          <p:spPr>
            <a:xfrm>
              <a:off x="2613754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6" name="Google Shape;2156;p9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7" name="Google Shape;2157;p9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8" name="Google Shape;2158;p9"/>
            <p:cNvSpPr/>
            <p:nvPr/>
          </p:nvSpPr>
          <p:spPr>
            <a:xfrm>
              <a:off x="27702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9" name="Google Shape;2159;p9"/>
            <p:cNvSpPr/>
            <p:nvPr/>
          </p:nvSpPr>
          <p:spPr>
            <a:xfrm>
              <a:off x="245722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0" name="Google Shape;2160;p9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1" name="Google Shape;2161;p9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9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9"/>
            <p:cNvSpPr/>
            <p:nvPr/>
          </p:nvSpPr>
          <p:spPr>
            <a:xfrm>
              <a:off x="27702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9"/>
            <p:cNvSpPr/>
            <p:nvPr/>
          </p:nvSpPr>
          <p:spPr>
            <a:xfrm>
              <a:off x="245722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9"/>
            <p:cNvSpPr/>
            <p:nvPr/>
          </p:nvSpPr>
          <p:spPr>
            <a:xfrm>
              <a:off x="229922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9"/>
            <p:cNvSpPr/>
            <p:nvPr/>
          </p:nvSpPr>
          <p:spPr>
            <a:xfrm>
              <a:off x="2613754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9"/>
            <p:cNvSpPr/>
            <p:nvPr/>
          </p:nvSpPr>
          <p:spPr>
            <a:xfrm>
              <a:off x="229922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8" name="Google Shape;2168;p9"/>
            <p:cNvSpPr/>
            <p:nvPr/>
          </p:nvSpPr>
          <p:spPr>
            <a:xfrm>
              <a:off x="2613754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9" name="Google Shape;2169;p9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0" name="Google Shape;2170;p9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1" name="Google Shape;2171;p9"/>
            <p:cNvSpPr/>
            <p:nvPr/>
          </p:nvSpPr>
          <p:spPr>
            <a:xfrm>
              <a:off x="27702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2" name="Google Shape;2172;p9"/>
            <p:cNvSpPr/>
            <p:nvPr/>
          </p:nvSpPr>
          <p:spPr>
            <a:xfrm>
              <a:off x="245722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3" name="Google Shape;2173;p9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4" name="Google Shape;2174;p9"/>
            <p:cNvSpPr/>
            <p:nvPr/>
          </p:nvSpPr>
          <p:spPr>
            <a:xfrm>
              <a:off x="27702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5" name="Google Shape;2175;p9"/>
            <p:cNvSpPr/>
            <p:nvPr/>
          </p:nvSpPr>
          <p:spPr>
            <a:xfrm>
              <a:off x="245722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6" name="Google Shape;2176;p9"/>
            <p:cNvSpPr/>
            <p:nvPr/>
          </p:nvSpPr>
          <p:spPr>
            <a:xfrm>
              <a:off x="229922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7" name="Google Shape;2177;p9"/>
            <p:cNvSpPr/>
            <p:nvPr/>
          </p:nvSpPr>
          <p:spPr>
            <a:xfrm>
              <a:off x="2613754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8" name="Google Shape;2178;p9"/>
            <p:cNvSpPr/>
            <p:nvPr/>
          </p:nvSpPr>
          <p:spPr>
            <a:xfrm>
              <a:off x="229922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9" name="Google Shape;2179;p9"/>
            <p:cNvSpPr/>
            <p:nvPr/>
          </p:nvSpPr>
          <p:spPr>
            <a:xfrm>
              <a:off x="2613754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0" name="Google Shape;2180;p9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1" name="Google Shape;2181;p9"/>
            <p:cNvSpPr/>
            <p:nvPr/>
          </p:nvSpPr>
          <p:spPr>
            <a:xfrm>
              <a:off x="27702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2" name="Google Shape;2182;p9"/>
            <p:cNvSpPr/>
            <p:nvPr/>
          </p:nvSpPr>
          <p:spPr>
            <a:xfrm>
              <a:off x="245722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3" name="Google Shape;2183;p9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4" name="Google Shape;2184;p9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5" name="Google Shape;2185;p9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6" name="Google Shape;2186;p9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7" name="Google Shape;2187;p9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8" name="Google Shape;2188;p9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9" name="Google Shape;2189;p9"/>
            <p:cNvSpPr/>
            <p:nvPr/>
          </p:nvSpPr>
          <p:spPr>
            <a:xfrm>
              <a:off x="214270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0" name="Google Shape;2190;p9"/>
            <p:cNvSpPr/>
            <p:nvPr/>
          </p:nvSpPr>
          <p:spPr>
            <a:xfrm>
              <a:off x="182964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1" name="Google Shape;2191;p9"/>
            <p:cNvSpPr/>
            <p:nvPr/>
          </p:nvSpPr>
          <p:spPr>
            <a:xfrm>
              <a:off x="167312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2" name="Google Shape;2192;p9"/>
            <p:cNvSpPr/>
            <p:nvPr/>
          </p:nvSpPr>
          <p:spPr>
            <a:xfrm>
              <a:off x="198469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3" name="Google Shape;2193;p9"/>
            <p:cNvSpPr/>
            <p:nvPr/>
          </p:nvSpPr>
          <p:spPr>
            <a:xfrm>
              <a:off x="167312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4" name="Google Shape;2194;p9"/>
            <p:cNvSpPr/>
            <p:nvPr/>
          </p:nvSpPr>
          <p:spPr>
            <a:xfrm>
              <a:off x="198469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5" name="Google Shape;2195;p9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6" name="Google Shape;2196;p9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7" name="Google Shape;2197;p9"/>
            <p:cNvSpPr/>
            <p:nvPr/>
          </p:nvSpPr>
          <p:spPr>
            <a:xfrm>
              <a:off x="214270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8" name="Google Shape;2198;p9"/>
            <p:cNvSpPr/>
            <p:nvPr/>
          </p:nvSpPr>
          <p:spPr>
            <a:xfrm>
              <a:off x="182964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9" name="Google Shape;2199;p9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0" name="Google Shape;2200;p9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1" name="Google Shape;2201;p9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9"/>
            <p:cNvSpPr/>
            <p:nvPr/>
          </p:nvSpPr>
          <p:spPr>
            <a:xfrm>
              <a:off x="214270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9"/>
            <p:cNvSpPr/>
            <p:nvPr/>
          </p:nvSpPr>
          <p:spPr>
            <a:xfrm>
              <a:off x="182964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9"/>
            <p:cNvSpPr/>
            <p:nvPr/>
          </p:nvSpPr>
          <p:spPr>
            <a:xfrm>
              <a:off x="167312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9"/>
            <p:cNvSpPr/>
            <p:nvPr/>
          </p:nvSpPr>
          <p:spPr>
            <a:xfrm>
              <a:off x="198469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9"/>
            <p:cNvSpPr/>
            <p:nvPr/>
          </p:nvSpPr>
          <p:spPr>
            <a:xfrm>
              <a:off x="167312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9"/>
            <p:cNvSpPr/>
            <p:nvPr/>
          </p:nvSpPr>
          <p:spPr>
            <a:xfrm>
              <a:off x="198469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9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9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9"/>
            <p:cNvSpPr/>
            <p:nvPr/>
          </p:nvSpPr>
          <p:spPr>
            <a:xfrm>
              <a:off x="214270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9"/>
            <p:cNvSpPr/>
            <p:nvPr/>
          </p:nvSpPr>
          <p:spPr>
            <a:xfrm>
              <a:off x="182964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9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9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9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9"/>
            <p:cNvSpPr/>
            <p:nvPr/>
          </p:nvSpPr>
          <p:spPr>
            <a:xfrm>
              <a:off x="214270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9"/>
            <p:cNvSpPr/>
            <p:nvPr/>
          </p:nvSpPr>
          <p:spPr>
            <a:xfrm>
              <a:off x="182964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9"/>
            <p:cNvSpPr/>
            <p:nvPr/>
          </p:nvSpPr>
          <p:spPr>
            <a:xfrm>
              <a:off x="167312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9"/>
            <p:cNvSpPr/>
            <p:nvPr/>
          </p:nvSpPr>
          <p:spPr>
            <a:xfrm>
              <a:off x="198469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9"/>
            <p:cNvSpPr/>
            <p:nvPr/>
          </p:nvSpPr>
          <p:spPr>
            <a:xfrm>
              <a:off x="167312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9"/>
            <p:cNvSpPr/>
            <p:nvPr/>
          </p:nvSpPr>
          <p:spPr>
            <a:xfrm>
              <a:off x="198469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9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9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9"/>
            <p:cNvSpPr/>
            <p:nvPr/>
          </p:nvSpPr>
          <p:spPr>
            <a:xfrm>
              <a:off x="214270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9"/>
            <p:cNvSpPr/>
            <p:nvPr/>
          </p:nvSpPr>
          <p:spPr>
            <a:xfrm>
              <a:off x="182964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9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9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7" name="Google Shape;2227;p9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8" name="Google Shape;2228;p9"/>
            <p:cNvSpPr/>
            <p:nvPr/>
          </p:nvSpPr>
          <p:spPr>
            <a:xfrm>
              <a:off x="214270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9" name="Google Shape;2229;p9"/>
            <p:cNvSpPr/>
            <p:nvPr/>
          </p:nvSpPr>
          <p:spPr>
            <a:xfrm>
              <a:off x="182964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0" name="Google Shape;2230;p9"/>
            <p:cNvSpPr/>
            <p:nvPr/>
          </p:nvSpPr>
          <p:spPr>
            <a:xfrm>
              <a:off x="167312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1" name="Google Shape;2231;p9"/>
            <p:cNvSpPr/>
            <p:nvPr/>
          </p:nvSpPr>
          <p:spPr>
            <a:xfrm>
              <a:off x="198469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2" name="Google Shape;2232;p9"/>
            <p:cNvSpPr/>
            <p:nvPr/>
          </p:nvSpPr>
          <p:spPr>
            <a:xfrm>
              <a:off x="167312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3" name="Google Shape;2233;p9"/>
            <p:cNvSpPr/>
            <p:nvPr/>
          </p:nvSpPr>
          <p:spPr>
            <a:xfrm>
              <a:off x="198469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4" name="Google Shape;2234;p9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5" name="Google Shape;2235;p9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6" name="Google Shape;2236;p9"/>
            <p:cNvSpPr/>
            <p:nvPr/>
          </p:nvSpPr>
          <p:spPr>
            <a:xfrm>
              <a:off x="214270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7" name="Google Shape;2237;p9"/>
            <p:cNvSpPr/>
            <p:nvPr/>
          </p:nvSpPr>
          <p:spPr>
            <a:xfrm>
              <a:off x="182964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8" name="Google Shape;2238;p9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39" name="Google Shape;2239;p9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0" name="Google Shape;2240;p9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1" name="Google Shape;2241;p9"/>
            <p:cNvSpPr/>
            <p:nvPr/>
          </p:nvSpPr>
          <p:spPr>
            <a:xfrm>
              <a:off x="214270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2" name="Google Shape;2242;p9"/>
            <p:cNvSpPr/>
            <p:nvPr/>
          </p:nvSpPr>
          <p:spPr>
            <a:xfrm>
              <a:off x="182964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3" name="Google Shape;2243;p9"/>
            <p:cNvSpPr/>
            <p:nvPr/>
          </p:nvSpPr>
          <p:spPr>
            <a:xfrm>
              <a:off x="167312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4" name="Google Shape;2244;p9"/>
            <p:cNvSpPr/>
            <p:nvPr/>
          </p:nvSpPr>
          <p:spPr>
            <a:xfrm>
              <a:off x="198469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5" name="Google Shape;2245;p9"/>
            <p:cNvSpPr/>
            <p:nvPr/>
          </p:nvSpPr>
          <p:spPr>
            <a:xfrm>
              <a:off x="167312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6" name="Google Shape;2246;p9"/>
            <p:cNvSpPr/>
            <p:nvPr/>
          </p:nvSpPr>
          <p:spPr>
            <a:xfrm>
              <a:off x="198469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7" name="Google Shape;2247;p9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8" name="Google Shape;2248;p9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49" name="Google Shape;2249;p9"/>
            <p:cNvSpPr/>
            <p:nvPr/>
          </p:nvSpPr>
          <p:spPr>
            <a:xfrm>
              <a:off x="214270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9"/>
            <p:cNvSpPr/>
            <p:nvPr/>
          </p:nvSpPr>
          <p:spPr>
            <a:xfrm>
              <a:off x="182964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1" name="Google Shape;2251;p9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2" name="Google Shape;2252;p9"/>
            <p:cNvSpPr/>
            <p:nvPr/>
          </p:nvSpPr>
          <p:spPr>
            <a:xfrm>
              <a:off x="214270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3" name="Google Shape;2253;p9"/>
            <p:cNvSpPr/>
            <p:nvPr/>
          </p:nvSpPr>
          <p:spPr>
            <a:xfrm>
              <a:off x="182964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4" name="Google Shape;2254;p9"/>
            <p:cNvSpPr/>
            <p:nvPr/>
          </p:nvSpPr>
          <p:spPr>
            <a:xfrm>
              <a:off x="167312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5" name="Google Shape;2255;p9"/>
            <p:cNvSpPr/>
            <p:nvPr/>
          </p:nvSpPr>
          <p:spPr>
            <a:xfrm>
              <a:off x="198469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6" name="Google Shape;2256;p9"/>
            <p:cNvSpPr/>
            <p:nvPr/>
          </p:nvSpPr>
          <p:spPr>
            <a:xfrm>
              <a:off x="167312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7" name="Google Shape;2257;p9"/>
            <p:cNvSpPr/>
            <p:nvPr/>
          </p:nvSpPr>
          <p:spPr>
            <a:xfrm>
              <a:off x="198469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8" name="Google Shape;2258;p9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9" name="Google Shape;2259;p9"/>
            <p:cNvSpPr/>
            <p:nvPr/>
          </p:nvSpPr>
          <p:spPr>
            <a:xfrm>
              <a:off x="214270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0" name="Google Shape;2260;p9"/>
            <p:cNvSpPr/>
            <p:nvPr/>
          </p:nvSpPr>
          <p:spPr>
            <a:xfrm>
              <a:off x="182964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1" name="Google Shape;2261;p9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2" name="Google Shape;2262;p9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3" name="Google Shape;2263;p9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4" name="Google Shape;2264;p9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5" name="Google Shape;2265;p9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6" name="Google Shape;2266;p9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7" name="Google Shape;2267;p9"/>
            <p:cNvSpPr/>
            <p:nvPr/>
          </p:nvSpPr>
          <p:spPr>
            <a:xfrm>
              <a:off x="151512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8" name="Google Shape;2268;p9"/>
            <p:cNvSpPr/>
            <p:nvPr/>
          </p:nvSpPr>
          <p:spPr>
            <a:xfrm>
              <a:off x="1200715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9" name="Google Shape;2269;p9"/>
            <p:cNvSpPr/>
            <p:nvPr/>
          </p:nvSpPr>
          <p:spPr>
            <a:xfrm>
              <a:off x="1045663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0" name="Google Shape;2270;p9"/>
            <p:cNvSpPr/>
            <p:nvPr/>
          </p:nvSpPr>
          <p:spPr>
            <a:xfrm>
              <a:off x="1357241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1" name="Google Shape;2271;p9"/>
            <p:cNvSpPr/>
            <p:nvPr/>
          </p:nvSpPr>
          <p:spPr>
            <a:xfrm>
              <a:off x="1045663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9"/>
            <p:cNvSpPr/>
            <p:nvPr/>
          </p:nvSpPr>
          <p:spPr>
            <a:xfrm>
              <a:off x="1357241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9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9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9"/>
            <p:cNvSpPr/>
            <p:nvPr/>
          </p:nvSpPr>
          <p:spPr>
            <a:xfrm>
              <a:off x="151512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9"/>
            <p:cNvSpPr/>
            <p:nvPr/>
          </p:nvSpPr>
          <p:spPr>
            <a:xfrm>
              <a:off x="1200715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9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9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9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9"/>
            <p:cNvSpPr/>
            <p:nvPr/>
          </p:nvSpPr>
          <p:spPr>
            <a:xfrm>
              <a:off x="151512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5"/>
                    <a:pt x="180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9"/>
            <p:cNvSpPr/>
            <p:nvPr/>
          </p:nvSpPr>
          <p:spPr>
            <a:xfrm>
              <a:off x="1200715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9"/>
            <p:cNvSpPr/>
            <p:nvPr/>
          </p:nvSpPr>
          <p:spPr>
            <a:xfrm>
              <a:off x="1045663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9"/>
            <p:cNvSpPr/>
            <p:nvPr/>
          </p:nvSpPr>
          <p:spPr>
            <a:xfrm>
              <a:off x="1357241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4" name="Google Shape;2284;p9"/>
            <p:cNvSpPr/>
            <p:nvPr/>
          </p:nvSpPr>
          <p:spPr>
            <a:xfrm>
              <a:off x="1045663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5" name="Google Shape;2285;p9"/>
            <p:cNvSpPr/>
            <p:nvPr/>
          </p:nvSpPr>
          <p:spPr>
            <a:xfrm>
              <a:off x="1357241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9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7" name="Google Shape;2287;p9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8" name="Google Shape;2288;p9"/>
            <p:cNvSpPr/>
            <p:nvPr/>
          </p:nvSpPr>
          <p:spPr>
            <a:xfrm>
              <a:off x="151512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8"/>
                    <a:pt x="180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9"/>
            <p:cNvSpPr/>
            <p:nvPr/>
          </p:nvSpPr>
          <p:spPr>
            <a:xfrm>
              <a:off x="1200715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9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9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2" name="Google Shape;2292;p9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3" name="Google Shape;2293;p9"/>
            <p:cNvSpPr/>
            <p:nvPr/>
          </p:nvSpPr>
          <p:spPr>
            <a:xfrm>
              <a:off x="151512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9"/>
            <p:cNvSpPr/>
            <p:nvPr/>
          </p:nvSpPr>
          <p:spPr>
            <a:xfrm>
              <a:off x="1200715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5" name="Google Shape;2295;p9"/>
            <p:cNvSpPr/>
            <p:nvPr/>
          </p:nvSpPr>
          <p:spPr>
            <a:xfrm>
              <a:off x="1045663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6" name="Google Shape;2296;p9"/>
            <p:cNvSpPr/>
            <p:nvPr/>
          </p:nvSpPr>
          <p:spPr>
            <a:xfrm>
              <a:off x="1357241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9"/>
            <p:cNvSpPr/>
            <p:nvPr/>
          </p:nvSpPr>
          <p:spPr>
            <a:xfrm>
              <a:off x="1045663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9"/>
            <p:cNvSpPr/>
            <p:nvPr/>
          </p:nvSpPr>
          <p:spPr>
            <a:xfrm>
              <a:off x="1357241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9" name="Google Shape;2299;p9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0" name="Google Shape;2300;p9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9"/>
            <p:cNvSpPr/>
            <p:nvPr/>
          </p:nvSpPr>
          <p:spPr>
            <a:xfrm>
              <a:off x="151512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9"/>
            <p:cNvSpPr/>
            <p:nvPr/>
          </p:nvSpPr>
          <p:spPr>
            <a:xfrm>
              <a:off x="1200715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3" name="Google Shape;2303;p9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4" name="Google Shape;2304;p9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9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6" name="Google Shape;2306;p9"/>
            <p:cNvSpPr/>
            <p:nvPr/>
          </p:nvSpPr>
          <p:spPr>
            <a:xfrm>
              <a:off x="151512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7" name="Google Shape;2307;p9"/>
            <p:cNvSpPr/>
            <p:nvPr/>
          </p:nvSpPr>
          <p:spPr>
            <a:xfrm>
              <a:off x="1200715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9"/>
            <p:cNvSpPr/>
            <p:nvPr/>
          </p:nvSpPr>
          <p:spPr>
            <a:xfrm>
              <a:off x="1045663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9"/>
            <p:cNvSpPr/>
            <p:nvPr/>
          </p:nvSpPr>
          <p:spPr>
            <a:xfrm>
              <a:off x="1357241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9"/>
            <p:cNvSpPr/>
            <p:nvPr/>
          </p:nvSpPr>
          <p:spPr>
            <a:xfrm>
              <a:off x="1045663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1" name="Google Shape;2311;p9"/>
            <p:cNvSpPr/>
            <p:nvPr/>
          </p:nvSpPr>
          <p:spPr>
            <a:xfrm>
              <a:off x="1357241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2" name="Google Shape;2312;p9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9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9"/>
            <p:cNvSpPr/>
            <p:nvPr/>
          </p:nvSpPr>
          <p:spPr>
            <a:xfrm>
              <a:off x="151512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9"/>
            <p:cNvSpPr/>
            <p:nvPr/>
          </p:nvSpPr>
          <p:spPr>
            <a:xfrm>
              <a:off x="1200715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6" name="Google Shape;2316;p9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7" name="Google Shape;2317;p9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9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9"/>
            <p:cNvSpPr/>
            <p:nvPr/>
          </p:nvSpPr>
          <p:spPr>
            <a:xfrm>
              <a:off x="151512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67"/>
                    <a:pt x="1" y="382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9"/>
            <p:cNvSpPr/>
            <p:nvPr/>
          </p:nvSpPr>
          <p:spPr>
            <a:xfrm>
              <a:off x="1200715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9"/>
            <p:cNvSpPr/>
            <p:nvPr/>
          </p:nvSpPr>
          <p:spPr>
            <a:xfrm>
              <a:off x="1045663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2" name="Google Shape;2322;p9"/>
            <p:cNvSpPr/>
            <p:nvPr/>
          </p:nvSpPr>
          <p:spPr>
            <a:xfrm>
              <a:off x="1357241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3" name="Google Shape;2323;p9"/>
            <p:cNvSpPr/>
            <p:nvPr/>
          </p:nvSpPr>
          <p:spPr>
            <a:xfrm>
              <a:off x="1045663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9"/>
            <p:cNvSpPr/>
            <p:nvPr/>
          </p:nvSpPr>
          <p:spPr>
            <a:xfrm>
              <a:off x="1357241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7" y="762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9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9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9"/>
            <p:cNvSpPr/>
            <p:nvPr/>
          </p:nvSpPr>
          <p:spPr>
            <a:xfrm>
              <a:off x="151512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9"/>
            <p:cNvSpPr/>
            <p:nvPr/>
          </p:nvSpPr>
          <p:spPr>
            <a:xfrm>
              <a:off x="1200715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9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9"/>
            <p:cNvSpPr/>
            <p:nvPr/>
          </p:nvSpPr>
          <p:spPr>
            <a:xfrm>
              <a:off x="151512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9"/>
            <p:cNvSpPr/>
            <p:nvPr/>
          </p:nvSpPr>
          <p:spPr>
            <a:xfrm>
              <a:off x="1200715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9"/>
            <p:cNvSpPr/>
            <p:nvPr/>
          </p:nvSpPr>
          <p:spPr>
            <a:xfrm>
              <a:off x="1045663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9"/>
            <p:cNvSpPr/>
            <p:nvPr/>
          </p:nvSpPr>
          <p:spPr>
            <a:xfrm>
              <a:off x="1357241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9"/>
            <p:cNvSpPr/>
            <p:nvPr/>
          </p:nvSpPr>
          <p:spPr>
            <a:xfrm>
              <a:off x="1045663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9"/>
            <p:cNvSpPr/>
            <p:nvPr/>
          </p:nvSpPr>
          <p:spPr>
            <a:xfrm>
              <a:off x="1357241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9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9"/>
            <p:cNvSpPr/>
            <p:nvPr/>
          </p:nvSpPr>
          <p:spPr>
            <a:xfrm>
              <a:off x="151512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67"/>
                    <a:pt x="1" y="381"/>
                  </a:cubicBezTo>
                  <a:cubicBezTo>
                    <a:pt x="1" y="596"/>
                    <a:pt x="180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9"/>
            <p:cNvSpPr/>
            <p:nvPr/>
          </p:nvSpPr>
          <p:spPr>
            <a:xfrm>
              <a:off x="1200715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9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9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9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9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9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9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5" name="Google Shape;2345;p9"/>
            <p:cNvSpPr/>
            <p:nvPr/>
          </p:nvSpPr>
          <p:spPr>
            <a:xfrm>
              <a:off x="887662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6" name="Google Shape;2346;p9"/>
            <p:cNvSpPr/>
            <p:nvPr/>
          </p:nvSpPr>
          <p:spPr>
            <a:xfrm>
              <a:off x="573134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9"/>
            <p:cNvSpPr/>
            <p:nvPr/>
          </p:nvSpPr>
          <p:spPr>
            <a:xfrm>
              <a:off x="416608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9"/>
            <p:cNvSpPr/>
            <p:nvPr/>
          </p:nvSpPr>
          <p:spPr>
            <a:xfrm>
              <a:off x="731135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9"/>
            <p:cNvSpPr/>
            <p:nvPr/>
          </p:nvSpPr>
          <p:spPr>
            <a:xfrm>
              <a:off x="416608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9"/>
            <p:cNvSpPr/>
            <p:nvPr/>
          </p:nvSpPr>
          <p:spPr>
            <a:xfrm>
              <a:off x="731135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9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9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9"/>
            <p:cNvSpPr/>
            <p:nvPr/>
          </p:nvSpPr>
          <p:spPr>
            <a:xfrm>
              <a:off x="887662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9"/>
            <p:cNvSpPr/>
            <p:nvPr/>
          </p:nvSpPr>
          <p:spPr>
            <a:xfrm>
              <a:off x="573134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9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9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9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9"/>
            <p:cNvSpPr/>
            <p:nvPr/>
          </p:nvSpPr>
          <p:spPr>
            <a:xfrm>
              <a:off x="887662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9"/>
            <p:cNvSpPr/>
            <p:nvPr/>
          </p:nvSpPr>
          <p:spPr>
            <a:xfrm>
              <a:off x="573134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9"/>
            <p:cNvSpPr/>
            <p:nvPr/>
          </p:nvSpPr>
          <p:spPr>
            <a:xfrm>
              <a:off x="416608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9"/>
            <p:cNvSpPr/>
            <p:nvPr/>
          </p:nvSpPr>
          <p:spPr>
            <a:xfrm>
              <a:off x="731135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9"/>
            <p:cNvSpPr/>
            <p:nvPr/>
          </p:nvSpPr>
          <p:spPr>
            <a:xfrm>
              <a:off x="416608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9"/>
            <p:cNvSpPr/>
            <p:nvPr/>
          </p:nvSpPr>
          <p:spPr>
            <a:xfrm>
              <a:off x="731135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9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9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9"/>
            <p:cNvSpPr/>
            <p:nvPr/>
          </p:nvSpPr>
          <p:spPr>
            <a:xfrm>
              <a:off x="887662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9"/>
            <p:cNvSpPr/>
            <p:nvPr/>
          </p:nvSpPr>
          <p:spPr>
            <a:xfrm>
              <a:off x="573134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9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9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9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9"/>
            <p:cNvSpPr/>
            <p:nvPr/>
          </p:nvSpPr>
          <p:spPr>
            <a:xfrm>
              <a:off x="887662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9"/>
            <p:cNvSpPr/>
            <p:nvPr/>
          </p:nvSpPr>
          <p:spPr>
            <a:xfrm>
              <a:off x="573134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9"/>
            <p:cNvSpPr/>
            <p:nvPr/>
          </p:nvSpPr>
          <p:spPr>
            <a:xfrm>
              <a:off x="416608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9"/>
            <p:cNvSpPr/>
            <p:nvPr/>
          </p:nvSpPr>
          <p:spPr>
            <a:xfrm>
              <a:off x="731135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9"/>
            <p:cNvSpPr/>
            <p:nvPr/>
          </p:nvSpPr>
          <p:spPr>
            <a:xfrm>
              <a:off x="416608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9"/>
            <p:cNvSpPr/>
            <p:nvPr/>
          </p:nvSpPr>
          <p:spPr>
            <a:xfrm>
              <a:off x="731135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9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9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9"/>
            <p:cNvSpPr/>
            <p:nvPr/>
          </p:nvSpPr>
          <p:spPr>
            <a:xfrm>
              <a:off x="887662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9"/>
            <p:cNvSpPr/>
            <p:nvPr/>
          </p:nvSpPr>
          <p:spPr>
            <a:xfrm>
              <a:off x="573134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9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9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9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9"/>
            <p:cNvSpPr/>
            <p:nvPr/>
          </p:nvSpPr>
          <p:spPr>
            <a:xfrm>
              <a:off x="887662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9"/>
            <p:cNvSpPr/>
            <p:nvPr/>
          </p:nvSpPr>
          <p:spPr>
            <a:xfrm>
              <a:off x="573134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9"/>
            <p:cNvSpPr/>
            <p:nvPr/>
          </p:nvSpPr>
          <p:spPr>
            <a:xfrm>
              <a:off x="416608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9"/>
            <p:cNvSpPr/>
            <p:nvPr/>
          </p:nvSpPr>
          <p:spPr>
            <a:xfrm>
              <a:off x="731135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9"/>
            <p:cNvSpPr/>
            <p:nvPr/>
          </p:nvSpPr>
          <p:spPr>
            <a:xfrm>
              <a:off x="416608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9"/>
            <p:cNvSpPr/>
            <p:nvPr/>
          </p:nvSpPr>
          <p:spPr>
            <a:xfrm>
              <a:off x="731135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9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9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9"/>
            <p:cNvSpPr/>
            <p:nvPr/>
          </p:nvSpPr>
          <p:spPr>
            <a:xfrm>
              <a:off x="887662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9"/>
            <p:cNvSpPr/>
            <p:nvPr/>
          </p:nvSpPr>
          <p:spPr>
            <a:xfrm>
              <a:off x="573134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9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9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9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9"/>
            <p:cNvSpPr/>
            <p:nvPr/>
          </p:nvSpPr>
          <p:spPr>
            <a:xfrm>
              <a:off x="887662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9"/>
            <p:cNvSpPr/>
            <p:nvPr/>
          </p:nvSpPr>
          <p:spPr>
            <a:xfrm>
              <a:off x="573134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9"/>
            <p:cNvSpPr/>
            <p:nvPr/>
          </p:nvSpPr>
          <p:spPr>
            <a:xfrm>
              <a:off x="416608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9"/>
            <p:cNvSpPr/>
            <p:nvPr/>
          </p:nvSpPr>
          <p:spPr>
            <a:xfrm>
              <a:off x="731135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9"/>
            <p:cNvSpPr/>
            <p:nvPr/>
          </p:nvSpPr>
          <p:spPr>
            <a:xfrm>
              <a:off x="416608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9"/>
            <p:cNvSpPr/>
            <p:nvPr/>
          </p:nvSpPr>
          <p:spPr>
            <a:xfrm>
              <a:off x="731135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9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9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5" name="Google Shape;2405;p9"/>
            <p:cNvSpPr/>
            <p:nvPr/>
          </p:nvSpPr>
          <p:spPr>
            <a:xfrm>
              <a:off x="887662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6" name="Google Shape;2406;p9"/>
            <p:cNvSpPr/>
            <p:nvPr/>
          </p:nvSpPr>
          <p:spPr>
            <a:xfrm>
              <a:off x="573134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9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9"/>
            <p:cNvSpPr/>
            <p:nvPr/>
          </p:nvSpPr>
          <p:spPr>
            <a:xfrm>
              <a:off x="887662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9"/>
            <p:cNvSpPr/>
            <p:nvPr/>
          </p:nvSpPr>
          <p:spPr>
            <a:xfrm>
              <a:off x="573134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9"/>
            <p:cNvSpPr/>
            <p:nvPr/>
          </p:nvSpPr>
          <p:spPr>
            <a:xfrm>
              <a:off x="416608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9"/>
            <p:cNvSpPr/>
            <p:nvPr/>
          </p:nvSpPr>
          <p:spPr>
            <a:xfrm>
              <a:off x="731135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9"/>
            <p:cNvSpPr/>
            <p:nvPr/>
          </p:nvSpPr>
          <p:spPr>
            <a:xfrm>
              <a:off x="416608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9"/>
            <p:cNvSpPr/>
            <p:nvPr/>
          </p:nvSpPr>
          <p:spPr>
            <a:xfrm>
              <a:off x="731135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9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9"/>
            <p:cNvSpPr/>
            <p:nvPr/>
          </p:nvSpPr>
          <p:spPr>
            <a:xfrm>
              <a:off x="887662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9"/>
            <p:cNvSpPr/>
            <p:nvPr/>
          </p:nvSpPr>
          <p:spPr>
            <a:xfrm>
              <a:off x="573134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9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8" name="Google Shape;2418;p9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9" name="Google Shape;2419;p9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9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9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9"/>
            <p:cNvSpPr/>
            <p:nvPr/>
          </p:nvSpPr>
          <p:spPr>
            <a:xfrm>
              <a:off x="260081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9"/>
            <p:cNvSpPr/>
            <p:nvPr/>
          </p:nvSpPr>
          <p:spPr>
            <a:xfrm>
              <a:off x="-5297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9"/>
            <p:cNvSpPr/>
            <p:nvPr/>
          </p:nvSpPr>
          <p:spPr>
            <a:xfrm>
              <a:off x="103555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9"/>
            <p:cNvSpPr/>
            <p:nvPr/>
          </p:nvSpPr>
          <p:spPr>
            <a:xfrm>
              <a:off x="103555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9"/>
            <p:cNvSpPr/>
            <p:nvPr/>
          </p:nvSpPr>
          <p:spPr>
            <a:xfrm>
              <a:off x="260081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9"/>
            <p:cNvSpPr/>
            <p:nvPr/>
          </p:nvSpPr>
          <p:spPr>
            <a:xfrm>
              <a:off x="-5297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9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9" name="Google Shape;2429;p9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0" name="Google Shape;2430;p9"/>
            <p:cNvSpPr/>
            <p:nvPr/>
          </p:nvSpPr>
          <p:spPr>
            <a:xfrm>
              <a:off x="260081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9"/>
            <p:cNvSpPr/>
            <p:nvPr/>
          </p:nvSpPr>
          <p:spPr>
            <a:xfrm>
              <a:off x="-5297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9"/>
            <p:cNvSpPr/>
            <p:nvPr/>
          </p:nvSpPr>
          <p:spPr>
            <a:xfrm>
              <a:off x="103555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9"/>
            <p:cNvSpPr/>
            <p:nvPr/>
          </p:nvSpPr>
          <p:spPr>
            <a:xfrm>
              <a:off x="103555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4" name="Google Shape;2434;p9"/>
            <p:cNvSpPr/>
            <p:nvPr/>
          </p:nvSpPr>
          <p:spPr>
            <a:xfrm>
              <a:off x="260081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5" name="Google Shape;2435;p9"/>
            <p:cNvSpPr/>
            <p:nvPr/>
          </p:nvSpPr>
          <p:spPr>
            <a:xfrm>
              <a:off x="-5297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9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9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8" name="Google Shape;2438;p9"/>
            <p:cNvSpPr/>
            <p:nvPr/>
          </p:nvSpPr>
          <p:spPr>
            <a:xfrm>
              <a:off x="260081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9" name="Google Shape;2439;p9"/>
            <p:cNvSpPr/>
            <p:nvPr/>
          </p:nvSpPr>
          <p:spPr>
            <a:xfrm>
              <a:off x="-5297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9"/>
            <p:cNvSpPr/>
            <p:nvPr/>
          </p:nvSpPr>
          <p:spPr>
            <a:xfrm>
              <a:off x="103555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9"/>
            <p:cNvSpPr/>
            <p:nvPr/>
          </p:nvSpPr>
          <p:spPr>
            <a:xfrm>
              <a:off x="103555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9"/>
            <p:cNvSpPr/>
            <p:nvPr/>
          </p:nvSpPr>
          <p:spPr>
            <a:xfrm>
              <a:off x="260081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9"/>
            <p:cNvSpPr/>
            <p:nvPr/>
          </p:nvSpPr>
          <p:spPr>
            <a:xfrm>
              <a:off x="-5297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9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5" name="Google Shape;2445;p9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6" name="Google Shape;2446;p9"/>
            <p:cNvSpPr/>
            <p:nvPr/>
          </p:nvSpPr>
          <p:spPr>
            <a:xfrm>
              <a:off x="260081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9"/>
            <p:cNvSpPr/>
            <p:nvPr/>
          </p:nvSpPr>
          <p:spPr>
            <a:xfrm>
              <a:off x="-5297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9"/>
            <p:cNvSpPr/>
            <p:nvPr/>
          </p:nvSpPr>
          <p:spPr>
            <a:xfrm>
              <a:off x="103555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9"/>
            <p:cNvSpPr/>
            <p:nvPr/>
          </p:nvSpPr>
          <p:spPr>
            <a:xfrm>
              <a:off x="103555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9"/>
            <p:cNvSpPr/>
            <p:nvPr/>
          </p:nvSpPr>
          <p:spPr>
            <a:xfrm>
              <a:off x="260081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9"/>
            <p:cNvSpPr/>
            <p:nvPr/>
          </p:nvSpPr>
          <p:spPr>
            <a:xfrm>
              <a:off x="-5297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9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3" name="Google Shape;2453;p9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4" name="Google Shape;2454;p9"/>
            <p:cNvSpPr/>
            <p:nvPr/>
          </p:nvSpPr>
          <p:spPr>
            <a:xfrm>
              <a:off x="260081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9"/>
            <p:cNvSpPr/>
            <p:nvPr/>
          </p:nvSpPr>
          <p:spPr>
            <a:xfrm>
              <a:off x="-5297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9"/>
            <p:cNvSpPr/>
            <p:nvPr/>
          </p:nvSpPr>
          <p:spPr>
            <a:xfrm>
              <a:off x="103555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9"/>
            <p:cNvSpPr/>
            <p:nvPr/>
          </p:nvSpPr>
          <p:spPr>
            <a:xfrm>
              <a:off x="103555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9"/>
            <p:cNvSpPr/>
            <p:nvPr/>
          </p:nvSpPr>
          <p:spPr>
            <a:xfrm>
              <a:off x="260081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9" name="Google Shape;2459;p9"/>
            <p:cNvSpPr/>
            <p:nvPr/>
          </p:nvSpPr>
          <p:spPr>
            <a:xfrm>
              <a:off x="-5297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0" name="Google Shape;2460;p9"/>
            <p:cNvSpPr/>
            <p:nvPr/>
          </p:nvSpPr>
          <p:spPr>
            <a:xfrm>
              <a:off x="260081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9"/>
            <p:cNvSpPr/>
            <p:nvPr/>
          </p:nvSpPr>
          <p:spPr>
            <a:xfrm>
              <a:off x="-5297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9"/>
            <p:cNvSpPr/>
            <p:nvPr/>
          </p:nvSpPr>
          <p:spPr>
            <a:xfrm>
              <a:off x="103555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9"/>
            <p:cNvSpPr/>
            <p:nvPr/>
          </p:nvSpPr>
          <p:spPr>
            <a:xfrm>
              <a:off x="103555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9"/>
            <p:cNvSpPr/>
            <p:nvPr/>
          </p:nvSpPr>
          <p:spPr>
            <a:xfrm>
              <a:off x="260081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9"/>
            <p:cNvSpPr/>
            <p:nvPr/>
          </p:nvSpPr>
          <p:spPr>
            <a:xfrm>
              <a:off x="-5297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9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9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9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9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0" name="Google Shape;2470;p9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1" name="Google Shape;2471;p9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2" name="Google Shape;2472;p9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3" name="Google Shape;2473;p9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4" name="Google Shape;2474;p9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5" name="Google Shape;2475;p9"/>
            <p:cNvSpPr/>
            <p:nvPr/>
          </p:nvSpPr>
          <p:spPr>
            <a:xfrm>
              <a:off x="5909535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9"/>
            <p:cNvSpPr/>
            <p:nvPr/>
          </p:nvSpPr>
          <p:spPr>
            <a:xfrm>
              <a:off x="559500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7" name="Google Shape;2477;p9"/>
            <p:cNvSpPr/>
            <p:nvPr/>
          </p:nvSpPr>
          <p:spPr>
            <a:xfrm>
              <a:off x="54370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8" name="Google Shape;2478;p9"/>
            <p:cNvSpPr/>
            <p:nvPr/>
          </p:nvSpPr>
          <p:spPr>
            <a:xfrm>
              <a:off x="575153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9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0" name="Google Shape;2480;p9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1" name="Google Shape;2481;p9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9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3" name="Google Shape;2483;p9"/>
            <p:cNvSpPr/>
            <p:nvPr/>
          </p:nvSpPr>
          <p:spPr>
            <a:xfrm>
              <a:off x="5909535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4" name="Google Shape;2484;p9"/>
            <p:cNvSpPr/>
            <p:nvPr/>
          </p:nvSpPr>
          <p:spPr>
            <a:xfrm>
              <a:off x="559500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9"/>
            <p:cNvSpPr/>
            <p:nvPr/>
          </p:nvSpPr>
          <p:spPr>
            <a:xfrm>
              <a:off x="54370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6" name="Google Shape;2486;p9"/>
            <p:cNvSpPr/>
            <p:nvPr/>
          </p:nvSpPr>
          <p:spPr>
            <a:xfrm>
              <a:off x="575153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7" name="Google Shape;2487;p9"/>
            <p:cNvSpPr/>
            <p:nvPr/>
          </p:nvSpPr>
          <p:spPr>
            <a:xfrm>
              <a:off x="54370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9"/>
            <p:cNvSpPr/>
            <p:nvPr/>
          </p:nvSpPr>
          <p:spPr>
            <a:xfrm>
              <a:off x="575153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9" name="Google Shape;2489;p9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0" name="Google Shape;2490;p9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9"/>
            <p:cNvSpPr/>
            <p:nvPr/>
          </p:nvSpPr>
          <p:spPr>
            <a:xfrm>
              <a:off x="5909535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2" name="Google Shape;2492;p9"/>
            <p:cNvSpPr/>
            <p:nvPr/>
          </p:nvSpPr>
          <p:spPr>
            <a:xfrm>
              <a:off x="559500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3" name="Google Shape;2493;p9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9"/>
            <p:cNvSpPr/>
            <p:nvPr/>
          </p:nvSpPr>
          <p:spPr>
            <a:xfrm>
              <a:off x="5909535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5" name="Google Shape;2495;p9"/>
            <p:cNvSpPr/>
            <p:nvPr/>
          </p:nvSpPr>
          <p:spPr>
            <a:xfrm>
              <a:off x="559500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6" name="Google Shape;2496;p9"/>
            <p:cNvSpPr/>
            <p:nvPr/>
          </p:nvSpPr>
          <p:spPr>
            <a:xfrm>
              <a:off x="54370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9"/>
            <p:cNvSpPr/>
            <p:nvPr/>
          </p:nvSpPr>
          <p:spPr>
            <a:xfrm>
              <a:off x="575153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9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9" name="Google Shape;2499;p9"/>
            <p:cNvSpPr/>
            <p:nvPr/>
          </p:nvSpPr>
          <p:spPr>
            <a:xfrm>
              <a:off x="5909535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0" name="Google Shape;2500;p9"/>
            <p:cNvSpPr/>
            <p:nvPr/>
          </p:nvSpPr>
          <p:spPr>
            <a:xfrm>
              <a:off x="559500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9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9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3" name="Google Shape;2503;p9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4" name="Google Shape;2504;p9"/>
            <p:cNvSpPr/>
            <p:nvPr/>
          </p:nvSpPr>
          <p:spPr>
            <a:xfrm>
              <a:off x="528048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9"/>
            <p:cNvSpPr/>
            <p:nvPr/>
          </p:nvSpPr>
          <p:spPr>
            <a:xfrm>
              <a:off x="496742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9"/>
            <p:cNvSpPr/>
            <p:nvPr/>
          </p:nvSpPr>
          <p:spPr>
            <a:xfrm>
              <a:off x="481090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7" name="Google Shape;2507;p9"/>
            <p:cNvSpPr/>
            <p:nvPr/>
          </p:nvSpPr>
          <p:spPr>
            <a:xfrm>
              <a:off x="51239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8" name="Google Shape;2508;p9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9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9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1" name="Google Shape;2511;p9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2" name="Google Shape;2512;p9"/>
            <p:cNvSpPr/>
            <p:nvPr/>
          </p:nvSpPr>
          <p:spPr>
            <a:xfrm>
              <a:off x="528048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9"/>
            <p:cNvSpPr/>
            <p:nvPr/>
          </p:nvSpPr>
          <p:spPr>
            <a:xfrm>
              <a:off x="496742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9"/>
            <p:cNvSpPr/>
            <p:nvPr/>
          </p:nvSpPr>
          <p:spPr>
            <a:xfrm>
              <a:off x="481090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5" name="Google Shape;2515;p9"/>
            <p:cNvSpPr/>
            <p:nvPr/>
          </p:nvSpPr>
          <p:spPr>
            <a:xfrm>
              <a:off x="51239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6" name="Google Shape;2516;p9"/>
            <p:cNvSpPr/>
            <p:nvPr/>
          </p:nvSpPr>
          <p:spPr>
            <a:xfrm>
              <a:off x="481090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9"/>
            <p:cNvSpPr/>
            <p:nvPr/>
          </p:nvSpPr>
          <p:spPr>
            <a:xfrm>
              <a:off x="51239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9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9" name="Google Shape;2519;p9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0" name="Google Shape;2520;p9"/>
            <p:cNvSpPr/>
            <p:nvPr/>
          </p:nvSpPr>
          <p:spPr>
            <a:xfrm>
              <a:off x="528048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9"/>
            <p:cNvSpPr/>
            <p:nvPr/>
          </p:nvSpPr>
          <p:spPr>
            <a:xfrm>
              <a:off x="496742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2" name="Google Shape;2522;p9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3" name="Google Shape;2523;p9"/>
            <p:cNvSpPr/>
            <p:nvPr/>
          </p:nvSpPr>
          <p:spPr>
            <a:xfrm>
              <a:off x="528048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4" name="Google Shape;2524;p9"/>
            <p:cNvSpPr/>
            <p:nvPr/>
          </p:nvSpPr>
          <p:spPr>
            <a:xfrm>
              <a:off x="496742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5" name="Google Shape;2525;p9"/>
            <p:cNvSpPr/>
            <p:nvPr/>
          </p:nvSpPr>
          <p:spPr>
            <a:xfrm>
              <a:off x="481090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6" name="Google Shape;2526;p9"/>
            <p:cNvSpPr/>
            <p:nvPr/>
          </p:nvSpPr>
          <p:spPr>
            <a:xfrm>
              <a:off x="51239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7" name="Google Shape;2527;p9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8" name="Google Shape;2528;p9"/>
            <p:cNvSpPr/>
            <p:nvPr/>
          </p:nvSpPr>
          <p:spPr>
            <a:xfrm>
              <a:off x="528048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9" name="Google Shape;2529;p9"/>
            <p:cNvSpPr/>
            <p:nvPr/>
          </p:nvSpPr>
          <p:spPr>
            <a:xfrm>
              <a:off x="496742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0" name="Google Shape;2530;p9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1" name="Google Shape;2531;p9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2" name="Google Shape;2532;p9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3" name="Google Shape;2533;p9"/>
            <p:cNvSpPr/>
            <p:nvPr/>
          </p:nvSpPr>
          <p:spPr>
            <a:xfrm>
              <a:off x="46529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4" name="Google Shape;2534;p9"/>
            <p:cNvSpPr/>
            <p:nvPr/>
          </p:nvSpPr>
          <p:spPr>
            <a:xfrm>
              <a:off x="433984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9"/>
            <p:cNvSpPr/>
            <p:nvPr/>
          </p:nvSpPr>
          <p:spPr>
            <a:xfrm>
              <a:off x="41833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6" name="Google Shape;2536;p9"/>
            <p:cNvSpPr/>
            <p:nvPr/>
          </p:nvSpPr>
          <p:spPr>
            <a:xfrm>
              <a:off x="4496373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7" name="Google Shape;2537;p9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8" name="Google Shape;2538;p9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9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0" name="Google Shape;2540;p9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1" name="Google Shape;2541;p9"/>
            <p:cNvSpPr/>
            <p:nvPr/>
          </p:nvSpPr>
          <p:spPr>
            <a:xfrm>
              <a:off x="46529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9"/>
            <p:cNvSpPr/>
            <p:nvPr/>
          </p:nvSpPr>
          <p:spPr>
            <a:xfrm>
              <a:off x="433984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3" name="Google Shape;2543;p9"/>
            <p:cNvSpPr/>
            <p:nvPr/>
          </p:nvSpPr>
          <p:spPr>
            <a:xfrm>
              <a:off x="41833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4" name="Google Shape;2544;p9"/>
            <p:cNvSpPr/>
            <p:nvPr/>
          </p:nvSpPr>
          <p:spPr>
            <a:xfrm>
              <a:off x="4496373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5" name="Google Shape;2545;p9"/>
            <p:cNvSpPr/>
            <p:nvPr/>
          </p:nvSpPr>
          <p:spPr>
            <a:xfrm>
              <a:off x="41833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6" name="Google Shape;2546;p9"/>
            <p:cNvSpPr/>
            <p:nvPr/>
          </p:nvSpPr>
          <p:spPr>
            <a:xfrm>
              <a:off x="4496373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7" name="Google Shape;2547;p9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9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9"/>
            <p:cNvSpPr/>
            <p:nvPr/>
          </p:nvSpPr>
          <p:spPr>
            <a:xfrm>
              <a:off x="46529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9"/>
            <p:cNvSpPr/>
            <p:nvPr/>
          </p:nvSpPr>
          <p:spPr>
            <a:xfrm>
              <a:off x="433984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9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9"/>
            <p:cNvSpPr/>
            <p:nvPr/>
          </p:nvSpPr>
          <p:spPr>
            <a:xfrm>
              <a:off x="46529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9"/>
            <p:cNvSpPr/>
            <p:nvPr/>
          </p:nvSpPr>
          <p:spPr>
            <a:xfrm>
              <a:off x="433984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9"/>
            <p:cNvSpPr/>
            <p:nvPr/>
          </p:nvSpPr>
          <p:spPr>
            <a:xfrm>
              <a:off x="41833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9"/>
            <p:cNvSpPr/>
            <p:nvPr/>
          </p:nvSpPr>
          <p:spPr>
            <a:xfrm>
              <a:off x="4496373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6" name="Google Shape;2556;p9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7" name="Google Shape;2557;p9"/>
            <p:cNvSpPr/>
            <p:nvPr/>
          </p:nvSpPr>
          <p:spPr>
            <a:xfrm>
              <a:off x="46529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9"/>
            <p:cNvSpPr/>
            <p:nvPr/>
          </p:nvSpPr>
          <p:spPr>
            <a:xfrm>
              <a:off x="433984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9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9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9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9"/>
            <p:cNvSpPr/>
            <p:nvPr/>
          </p:nvSpPr>
          <p:spPr>
            <a:xfrm>
              <a:off x="402544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9"/>
            <p:cNvSpPr/>
            <p:nvPr/>
          </p:nvSpPr>
          <p:spPr>
            <a:xfrm>
              <a:off x="371091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9"/>
            <p:cNvSpPr/>
            <p:nvPr/>
          </p:nvSpPr>
          <p:spPr>
            <a:xfrm>
              <a:off x="355438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9"/>
            <p:cNvSpPr/>
            <p:nvPr/>
          </p:nvSpPr>
          <p:spPr>
            <a:xfrm>
              <a:off x="386891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9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9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9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9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9"/>
            <p:cNvSpPr/>
            <p:nvPr/>
          </p:nvSpPr>
          <p:spPr>
            <a:xfrm>
              <a:off x="402544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9"/>
            <p:cNvSpPr/>
            <p:nvPr/>
          </p:nvSpPr>
          <p:spPr>
            <a:xfrm>
              <a:off x="371091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9"/>
            <p:cNvSpPr/>
            <p:nvPr/>
          </p:nvSpPr>
          <p:spPr>
            <a:xfrm>
              <a:off x="355438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3" name="Google Shape;2573;p9"/>
            <p:cNvSpPr/>
            <p:nvPr/>
          </p:nvSpPr>
          <p:spPr>
            <a:xfrm>
              <a:off x="386891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4" name="Google Shape;2574;p9"/>
            <p:cNvSpPr/>
            <p:nvPr/>
          </p:nvSpPr>
          <p:spPr>
            <a:xfrm>
              <a:off x="355438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9"/>
            <p:cNvSpPr/>
            <p:nvPr/>
          </p:nvSpPr>
          <p:spPr>
            <a:xfrm>
              <a:off x="386891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6" name="Google Shape;2576;p9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7" name="Google Shape;2577;p9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9"/>
            <p:cNvSpPr/>
            <p:nvPr/>
          </p:nvSpPr>
          <p:spPr>
            <a:xfrm>
              <a:off x="402544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9"/>
            <p:cNvSpPr/>
            <p:nvPr/>
          </p:nvSpPr>
          <p:spPr>
            <a:xfrm>
              <a:off x="371091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9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9"/>
            <p:cNvSpPr/>
            <p:nvPr/>
          </p:nvSpPr>
          <p:spPr>
            <a:xfrm>
              <a:off x="402544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9"/>
            <p:cNvSpPr/>
            <p:nvPr/>
          </p:nvSpPr>
          <p:spPr>
            <a:xfrm>
              <a:off x="371091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9"/>
            <p:cNvSpPr/>
            <p:nvPr/>
          </p:nvSpPr>
          <p:spPr>
            <a:xfrm>
              <a:off x="355438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9"/>
            <p:cNvSpPr/>
            <p:nvPr/>
          </p:nvSpPr>
          <p:spPr>
            <a:xfrm>
              <a:off x="386891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9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9"/>
            <p:cNvSpPr/>
            <p:nvPr/>
          </p:nvSpPr>
          <p:spPr>
            <a:xfrm>
              <a:off x="402544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9"/>
            <p:cNvSpPr/>
            <p:nvPr/>
          </p:nvSpPr>
          <p:spPr>
            <a:xfrm>
              <a:off x="371091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9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9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9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9"/>
            <p:cNvSpPr/>
            <p:nvPr/>
          </p:nvSpPr>
          <p:spPr>
            <a:xfrm>
              <a:off x="3399336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9"/>
            <p:cNvSpPr/>
            <p:nvPr/>
          </p:nvSpPr>
          <p:spPr>
            <a:xfrm>
              <a:off x="30833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9"/>
            <p:cNvSpPr/>
            <p:nvPr/>
          </p:nvSpPr>
          <p:spPr>
            <a:xfrm>
              <a:off x="292680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9"/>
            <p:cNvSpPr/>
            <p:nvPr/>
          </p:nvSpPr>
          <p:spPr>
            <a:xfrm>
              <a:off x="324133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9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9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7" name="Google Shape;2597;p9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8" name="Google Shape;2598;p9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9"/>
            <p:cNvSpPr/>
            <p:nvPr/>
          </p:nvSpPr>
          <p:spPr>
            <a:xfrm>
              <a:off x="3399336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9"/>
            <p:cNvSpPr/>
            <p:nvPr/>
          </p:nvSpPr>
          <p:spPr>
            <a:xfrm>
              <a:off x="30833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9"/>
            <p:cNvSpPr/>
            <p:nvPr/>
          </p:nvSpPr>
          <p:spPr>
            <a:xfrm>
              <a:off x="292680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9"/>
            <p:cNvSpPr/>
            <p:nvPr/>
          </p:nvSpPr>
          <p:spPr>
            <a:xfrm>
              <a:off x="324133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9"/>
            <p:cNvSpPr/>
            <p:nvPr/>
          </p:nvSpPr>
          <p:spPr>
            <a:xfrm>
              <a:off x="292680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9"/>
            <p:cNvSpPr/>
            <p:nvPr/>
          </p:nvSpPr>
          <p:spPr>
            <a:xfrm>
              <a:off x="324133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9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9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9"/>
            <p:cNvSpPr/>
            <p:nvPr/>
          </p:nvSpPr>
          <p:spPr>
            <a:xfrm>
              <a:off x="3399336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9"/>
            <p:cNvSpPr/>
            <p:nvPr/>
          </p:nvSpPr>
          <p:spPr>
            <a:xfrm>
              <a:off x="30833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9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9"/>
            <p:cNvSpPr/>
            <p:nvPr/>
          </p:nvSpPr>
          <p:spPr>
            <a:xfrm>
              <a:off x="3399336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9"/>
            <p:cNvSpPr/>
            <p:nvPr/>
          </p:nvSpPr>
          <p:spPr>
            <a:xfrm>
              <a:off x="30833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9"/>
            <p:cNvSpPr/>
            <p:nvPr/>
          </p:nvSpPr>
          <p:spPr>
            <a:xfrm>
              <a:off x="292680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9"/>
            <p:cNvSpPr/>
            <p:nvPr/>
          </p:nvSpPr>
          <p:spPr>
            <a:xfrm>
              <a:off x="324133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9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9"/>
            <p:cNvSpPr/>
            <p:nvPr/>
          </p:nvSpPr>
          <p:spPr>
            <a:xfrm>
              <a:off x="3399336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9"/>
            <p:cNvSpPr/>
            <p:nvPr/>
          </p:nvSpPr>
          <p:spPr>
            <a:xfrm>
              <a:off x="30833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9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9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9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9"/>
            <p:cNvSpPr/>
            <p:nvPr/>
          </p:nvSpPr>
          <p:spPr>
            <a:xfrm>
              <a:off x="27702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9"/>
            <p:cNvSpPr/>
            <p:nvPr/>
          </p:nvSpPr>
          <p:spPr>
            <a:xfrm>
              <a:off x="245722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9"/>
            <p:cNvSpPr/>
            <p:nvPr/>
          </p:nvSpPr>
          <p:spPr>
            <a:xfrm>
              <a:off x="229922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9"/>
            <p:cNvSpPr/>
            <p:nvPr/>
          </p:nvSpPr>
          <p:spPr>
            <a:xfrm>
              <a:off x="2613754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9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9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9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9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9"/>
            <p:cNvSpPr/>
            <p:nvPr/>
          </p:nvSpPr>
          <p:spPr>
            <a:xfrm>
              <a:off x="27702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9"/>
            <p:cNvSpPr/>
            <p:nvPr/>
          </p:nvSpPr>
          <p:spPr>
            <a:xfrm>
              <a:off x="245722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9"/>
            <p:cNvSpPr/>
            <p:nvPr/>
          </p:nvSpPr>
          <p:spPr>
            <a:xfrm>
              <a:off x="229922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9"/>
            <p:cNvSpPr/>
            <p:nvPr/>
          </p:nvSpPr>
          <p:spPr>
            <a:xfrm>
              <a:off x="2613754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9"/>
            <p:cNvSpPr/>
            <p:nvPr/>
          </p:nvSpPr>
          <p:spPr>
            <a:xfrm>
              <a:off x="229922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9"/>
            <p:cNvSpPr/>
            <p:nvPr/>
          </p:nvSpPr>
          <p:spPr>
            <a:xfrm>
              <a:off x="2613754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9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9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9"/>
            <p:cNvSpPr/>
            <p:nvPr/>
          </p:nvSpPr>
          <p:spPr>
            <a:xfrm>
              <a:off x="27702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9"/>
            <p:cNvSpPr/>
            <p:nvPr/>
          </p:nvSpPr>
          <p:spPr>
            <a:xfrm>
              <a:off x="245722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9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9"/>
            <p:cNvSpPr/>
            <p:nvPr/>
          </p:nvSpPr>
          <p:spPr>
            <a:xfrm>
              <a:off x="27702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9"/>
            <p:cNvSpPr/>
            <p:nvPr/>
          </p:nvSpPr>
          <p:spPr>
            <a:xfrm>
              <a:off x="245722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9"/>
            <p:cNvSpPr/>
            <p:nvPr/>
          </p:nvSpPr>
          <p:spPr>
            <a:xfrm>
              <a:off x="229922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9"/>
            <p:cNvSpPr/>
            <p:nvPr/>
          </p:nvSpPr>
          <p:spPr>
            <a:xfrm>
              <a:off x="2613754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9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9"/>
            <p:cNvSpPr/>
            <p:nvPr/>
          </p:nvSpPr>
          <p:spPr>
            <a:xfrm>
              <a:off x="27702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9"/>
            <p:cNvSpPr/>
            <p:nvPr/>
          </p:nvSpPr>
          <p:spPr>
            <a:xfrm>
              <a:off x="245722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9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9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9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9"/>
            <p:cNvSpPr/>
            <p:nvPr/>
          </p:nvSpPr>
          <p:spPr>
            <a:xfrm>
              <a:off x="214270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9"/>
            <p:cNvSpPr/>
            <p:nvPr/>
          </p:nvSpPr>
          <p:spPr>
            <a:xfrm>
              <a:off x="182964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9"/>
            <p:cNvSpPr/>
            <p:nvPr/>
          </p:nvSpPr>
          <p:spPr>
            <a:xfrm>
              <a:off x="167312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9"/>
            <p:cNvSpPr/>
            <p:nvPr/>
          </p:nvSpPr>
          <p:spPr>
            <a:xfrm>
              <a:off x="198469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9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9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9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9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9"/>
            <p:cNvSpPr/>
            <p:nvPr/>
          </p:nvSpPr>
          <p:spPr>
            <a:xfrm>
              <a:off x="214270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9"/>
            <p:cNvSpPr/>
            <p:nvPr/>
          </p:nvSpPr>
          <p:spPr>
            <a:xfrm>
              <a:off x="182964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9"/>
            <p:cNvSpPr/>
            <p:nvPr/>
          </p:nvSpPr>
          <p:spPr>
            <a:xfrm>
              <a:off x="167312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9"/>
            <p:cNvSpPr/>
            <p:nvPr/>
          </p:nvSpPr>
          <p:spPr>
            <a:xfrm>
              <a:off x="198469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9"/>
            <p:cNvSpPr/>
            <p:nvPr/>
          </p:nvSpPr>
          <p:spPr>
            <a:xfrm>
              <a:off x="167312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9"/>
            <p:cNvSpPr/>
            <p:nvPr/>
          </p:nvSpPr>
          <p:spPr>
            <a:xfrm>
              <a:off x="198469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9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9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9"/>
            <p:cNvSpPr/>
            <p:nvPr/>
          </p:nvSpPr>
          <p:spPr>
            <a:xfrm>
              <a:off x="214270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9"/>
            <p:cNvSpPr/>
            <p:nvPr/>
          </p:nvSpPr>
          <p:spPr>
            <a:xfrm>
              <a:off x="182964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9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9"/>
            <p:cNvSpPr/>
            <p:nvPr/>
          </p:nvSpPr>
          <p:spPr>
            <a:xfrm>
              <a:off x="214270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9"/>
            <p:cNvSpPr/>
            <p:nvPr/>
          </p:nvSpPr>
          <p:spPr>
            <a:xfrm>
              <a:off x="182964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9"/>
            <p:cNvSpPr/>
            <p:nvPr/>
          </p:nvSpPr>
          <p:spPr>
            <a:xfrm>
              <a:off x="167312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9"/>
            <p:cNvSpPr/>
            <p:nvPr/>
          </p:nvSpPr>
          <p:spPr>
            <a:xfrm>
              <a:off x="198469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9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9"/>
            <p:cNvSpPr/>
            <p:nvPr/>
          </p:nvSpPr>
          <p:spPr>
            <a:xfrm>
              <a:off x="214270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9"/>
            <p:cNvSpPr/>
            <p:nvPr/>
          </p:nvSpPr>
          <p:spPr>
            <a:xfrm>
              <a:off x="182964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9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6" name="Google Shape;2676;p9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7" name="Google Shape;2677;p9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8" name="Google Shape;2678;p9"/>
            <p:cNvSpPr/>
            <p:nvPr/>
          </p:nvSpPr>
          <p:spPr>
            <a:xfrm>
              <a:off x="151512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9" name="Google Shape;2679;p9"/>
            <p:cNvSpPr/>
            <p:nvPr/>
          </p:nvSpPr>
          <p:spPr>
            <a:xfrm>
              <a:off x="1200715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0" name="Google Shape;2680;p9"/>
            <p:cNvSpPr/>
            <p:nvPr/>
          </p:nvSpPr>
          <p:spPr>
            <a:xfrm>
              <a:off x="1045663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1" name="Google Shape;2681;p9"/>
            <p:cNvSpPr/>
            <p:nvPr/>
          </p:nvSpPr>
          <p:spPr>
            <a:xfrm>
              <a:off x="1357241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2" name="Google Shape;2682;p9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3" name="Google Shape;2683;p9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4" name="Google Shape;2684;p9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5" name="Google Shape;2685;p9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6" name="Google Shape;2686;p9"/>
            <p:cNvSpPr/>
            <p:nvPr/>
          </p:nvSpPr>
          <p:spPr>
            <a:xfrm>
              <a:off x="151512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80"/>
                    <a:pt x="1" y="394"/>
                  </a:cubicBezTo>
                  <a:cubicBezTo>
                    <a:pt x="1" y="608"/>
                    <a:pt x="180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7" name="Google Shape;2687;p9"/>
            <p:cNvSpPr/>
            <p:nvPr/>
          </p:nvSpPr>
          <p:spPr>
            <a:xfrm>
              <a:off x="1200715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8" name="Google Shape;2688;p9"/>
            <p:cNvSpPr/>
            <p:nvPr/>
          </p:nvSpPr>
          <p:spPr>
            <a:xfrm>
              <a:off x="1045663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9" name="Google Shape;2689;p9"/>
            <p:cNvSpPr/>
            <p:nvPr/>
          </p:nvSpPr>
          <p:spPr>
            <a:xfrm>
              <a:off x="1357241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7" y="763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0" name="Google Shape;2690;p9"/>
            <p:cNvSpPr/>
            <p:nvPr/>
          </p:nvSpPr>
          <p:spPr>
            <a:xfrm>
              <a:off x="1045663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1" name="Google Shape;2691;p9"/>
            <p:cNvSpPr/>
            <p:nvPr/>
          </p:nvSpPr>
          <p:spPr>
            <a:xfrm>
              <a:off x="1357241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8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2" name="Google Shape;2692;p9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3" name="Google Shape;2693;p9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4" name="Google Shape;2694;p9"/>
            <p:cNvSpPr/>
            <p:nvPr/>
          </p:nvSpPr>
          <p:spPr>
            <a:xfrm>
              <a:off x="151512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80" y="0"/>
                    <a:pt x="1" y="179"/>
                    <a:pt x="1" y="393"/>
                  </a:cubicBezTo>
                  <a:cubicBezTo>
                    <a:pt x="1" y="607"/>
                    <a:pt x="180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5" name="Google Shape;2695;p9"/>
            <p:cNvSpPr/>
            <p:nvPr/>
          </p:nvSpPr>
          <p:spPr>
            <a:xfrm>
              <a:off x="1200715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81" y="774"/>
                  </a:cubicBezTo>
                  <a:cubicBezTo>
                    <a:pt x="595" y="774"/>
                    <a:pt x="774" y="607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6" name="Google Shape;2696;p9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7" name="Google Shape;2697;p9"/>
            <p:cNvSpPr/>
            <p:nvPr/>
          </p:nvSpPr>
          <p:spPr>
            <a:xfrm>
              <a:off x="151512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82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8" name="Google Shape;2698;p9"/>
            <p:cNvSpPr/>
            <p:nvPr/>
          </p:nvSpPr>
          <p:spPr>
            <a:xfrm>
              <a:off x="1200715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9" name="Google Shape;2699;p9"/>
            <p:cNvSpPr/>
            <p:nvPr/>
          </p:nvSpPr>
          <p:spPr>
            <a:xfrm>
              <a:off x="1045663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0" name="Google Shape;2700;p9"/>
            <p:cNvSpPr/>
            <p:nvPr/>
          </p:nvSpPr>
          <p:spPr>
            <a:xfrm>
              <a:off x="1357241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9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9"/>
            <p:cNvSpPr/>
            <p:nvPr/>
          </p:nvSpPr>
          <p:spPr>
            <a:xfrm>
              <a:off x="151512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80" y="1"/>
                    <a:pt x="1" y="179"/>
                    <a:pt x="1" y="394"/>
                  </a:cubicBezTo>
                  <a:cubicBezTo>
                    <a:pt x="1" y="596"/>
                    <a:pt x="180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9"/>
            <p:cNvSpPr/>
            <p:nvPr/>
          </p:nvSpPr>
          <p:spPr>
            <a:xfrm>
              <a:off x="1200715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5" y="775"/>
                    <a:pt x="774" y="596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9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9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9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9"/>
            <p:cNvSpPr/>
            <p:nvPr/>
          </p:nvSpPr>
          <p:spPr>
            <a:xfrm>
              <a:off x="887662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9"/>
            <p:cNvSpPr/>
            <p:nvPr/>
          </p:nvSpPr>
          <p:spPr>
            <a:xfrm>
              <a:off x="573134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9"/>
            <p:cNvSpPr/>
            <p:nvPr/>
          </p:nvSpPr>
          <p:spPr>
            <a:xfrm>
              <a:off x="416608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9"/>
            <p:cNvSpPr/>
            <p:nvPr/>
          </p:nvSpPr>
          <p:spPr>
            <a:xfrm>
              <a:off x="731135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9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9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9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9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9"/>
            <p:cNvSpPr/>
            <p:nvPr/>
          </p:nvSpPr>
          <p:spPr>
            <a:xfrm>
              <a:off x="887662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9"/>
            <p:cNvSpPr/>
            <p:nvPr/>
          </p:nvSpPr>
          <p:spPr>
            <a:xfrm>
              <a:off x="573134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9"/>
            <p:cNvSpPr/>
            <p:nvPr/>
          </p:nvSpPr>
          <p:spPr>
            <a:xfrm>
              <a:off x="416608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9"/>
            <p:cNvSpPr/>
            <p:nvPr/>
          </p:nvSpPr>
          <p:spPr>
            <a:xfrm>
              <a:off x="731135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9"/>
            <p:cNvSpPr/>
            <p:nvPr/>
          </p:nvSpPr>
          <p:spPr>
            <a:xfrm>
              <a:off x="416608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9"/>
            <p:cNvSpPr/>
            <p:nvPr/>
          </p:nvSpPr>
          <p:spPr>
            <a:xfrm>
              <a:off x="731135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9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9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9"/>
            <p:cNvSpPr/>
            <p:nvPr/>
          </p:nvSpPr>
          <p:spPr>
            <a:xfrm>
              <a:off x="887662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9"/>
            <p:cNvSpPr/>
            <p:nvPr/>
          </p:nvSpPr>
          <p:spPr>
            <a:xfrm>
              <a:off x="573134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9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9"/>
            <p:cNvSpPr/>
            <p:nvPr/>
          </p:nvSpPr>
          <p:spPr>
            <a:xfrm>
              <a:off x="887662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9"/>
            <p:cNvSpPr/>
            <p:nvPr/>
          </p:nvSpPr>
          <p:spPr>
            <a:xfrm>
              <a:off x="573134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9"/>
            <p:cNvSpPr/>
            <p:nvPr/>
          </p:nvSpPr>
          <p:spPr>
            <a:xfrm>
              <a:off x="416608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9"/>
            <p:cNvSpPr/>
            <p:nvPr/>
          </p:nvSpPr>
          <p:spPr>
            <a:xfrm>
              <a:off x="731135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9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9"/>
            <p:cNvSpPr/>
            <p:nvPr/>
          </p:nvSpPr>
          <p:spPr>
            <a:xfrm>
              <a:off x="887662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9"/>
            <p:cNvSpPr/>
            <p:nvPr/>
          </p:nvSpPr>
          <p:spPr>
            <a:xfrm>
              <a:off x="573134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9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9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9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9"/>
            <p:cNvSpPr/>
            <p:nvPr/>
          </p:nvSpPr>
          <p:spPr>
            <a:xfrm>
              <a:off x="260081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9"/>
            <p:cNvSpPr/>
            <p:nvPr/>
          </p:nvSpPr>
          <p:spPr>
            <a:xfrm>
              <a:off x="-5297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9"/>
            <p:cNvSpPr/>
            <p:nvPr/>
          </p:nvSpPr>
          <p:spPr>
            <a:xfrm>
              <a:off x="103555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9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9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9"/>
            <p:cNvSpPr/>
            <p:nvPr/>
          </p:nvSpPr>
          <p:spPr>
            <a:xfrm>
              <a:off x="260081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9"/>
            <p:cNvSpPr/>
            <p:nvPr/>
          </p:nvSpPr>
          <p:spPr>
            <a:xfrm>
              <a:off x="-5297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9"/>
            <p:cNvSpPr/>
            <p:nvPr/>
          </p:nvSpPr>
          <p:spPr>
            <a:xfrm>
              <a:off x="103555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9"/>
            <p:cNvSpPr/>
            <p:nvPr/>
          </p:nvSpPr>
          <p:spPr>
            <a:xfrm>
              <a:off x="103555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9"/>
            <p:cNvSpPr/>
            <p:nvPr/>
          </p:nvSpPr>
          <p:spPr>
            <a:xfrm>
              <a:off x="260081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9"/>
            <p:cNvSpPr/>
            <p:nvPr/>
          </p:nvSpPr>
          <p:spPr>
            <a:xfrm>
              <a:off x="-5297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9"/>
            <p:cNvSpPr/>
            <p:nvPr/>
          </p:nvSpPr>
          <p:spPr>
            <a:xfrm>
              <a:off x="260081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9"/>
            <p:cNvSpPr/>
            <p:nvPr/>
          </p:nvSpPr>
          <p:spPr>
            <a:xfrm>
              <a:off x="-5297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9"/>
            <p:cNvSpPr/>
            <p:nvPr/>
          </p:nvSpPr>
          <p:spPr>
            <a:xfrm>
              <a:off x="103555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9"/>
            <p:cNvSpPr/>
            <p:nvPr/>
          </p:nvSpPr>
          <p:spPr>
            <a:xfrm>
              <a:off x="260081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9"/>
            <p:cNvSpPr/>
            <p:nvPr/>
          </p:nvSpPr>
          <p:spPr>
            <a:xfrm>
              <a:off x="-5297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9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9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9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9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9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9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9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9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9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9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9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9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9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9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9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9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9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9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9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9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9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9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9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9"/>
            <p:cNvSpPr/>
            <p:nvPr/>
          </p:nvSpPr>
          <p:spPr>
            <a:xfrm>
              <a:off x="9048777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9"/>
            <p:cNvSpPr/>
            <p:nvPr/>
          </p:nvSpPr>
          <p:spPr>
            <a:xfrm>
              <a:off x="8734250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9"/>
            <p:cNvSpPr/>
            <p:nvPr/>
          </p:nvSpPr>
          <p:spPr>
            <a:xfrm>
              <a:off x="85762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9"/>
            <p:cNvSpPr/>
            <p:nvPr/>
          </p:nvSpPr>
          <p:spPr>
            <a:xfrm>
              <a:off x="889077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9"/>
            <p:cNvSpPr/>
            <p:nvPr/>
          </p:nvSpPr>
          <p:spPr>
            <a:xfrm>
              <a:off x="85762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9"/>
            <p:cNvSpPr/>
            <p:nvPr/>
          </p:nvSpPr>
          <p:spPr>
            <a:xfrm>
              <a:off x="889077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9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9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9"/>
            <p:cNvSpPr/>
            <p:nvPr/>
          </p:nvSpPr>
          <p:spPr>
            <a:xfrm>
              <a:off x="9048777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9"/>
            <p:cNvSpPr/>
            <p:nvPr/>
          </p:nvSpPr>
          <p:spPr>
            <a:xfrm>
              <a:off x="8734250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9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9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9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9"/>
            <p:cNvSpPr/>
            <p:nvPr/>
          </p:nvSpPr>
          <p:spPr>
            <a:xfrm>
              <a:off x="9048777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9"/>
            <p:cNvSpPr/>
            <p:nvPr/>
          </p:nvSpPr>
          <p:spPr>
            <a:xfrm>
              <a:off x="8734250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9"/>
            <p:cNvSpPr/>
            <p:nvPr/>
          </p:nvSpPr>
          <p:spPr>
            <a:xfrm>
              <a:off x="85762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9"/>
            <p:cNvSpPr/>
            <p:nvPr/>
          </p:nvSpPr>
          <p:spPr>
            <a:xfrm>
              <a:off x="889077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9"/>
            <p:cNvSpPr/>
            <p:nvPr/>
          </p:nvSpPr>
          <p:spPr>
            <a:xfrm>
              <a:off x="85762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9"/>
            <p:cNvSpPr/>
            <p:nvPr/>
          </p:nvSpPr>
          <p:spPr>
            <a:xfrm>
              <a:off x="889077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9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9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9"/>
            <p:cNvSpPr/>
            <p:nvPr/>
          </p:nvSpPr>
          <p:spPr>
            <a:xfrm>
              <a:off x="9048777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9"/>
            <p:cNvSpPr/>
            <p:nvPr/>
          </p:nvSpPr>
          <p:spPr>
            <a:xfrm>
              <a:off x="8734250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9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9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9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9"/>
            <p:cNvSpPr/>
            <p:nvPr/>
          </p:nvSpPr>
          <p:spPr>
            <a:xfrm>
              <a:off x="9048777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9"/>
            <p:cNvSpPr/>
            <p:nvPr/>
          </p:nvSpPr>
          <p:spPr>
            <a:xfrm>
              <a:off x="8734250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9"/>
            <p:cNvSpPr/>
            <p:nvPr/>
          </p:nvSpPr>
          <p:spPr>
            <a:xfrm>
              <a:off x="85762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9"/>
            <p:cNvSpPr/>
            <p:nvPr/>
          </p:nvSpPr>
          <p:spPr>
            <a:xfrm>
              <a:off x="889077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9"/>
            <p:cNvSpPr/>
            <p:nvPr/>
          </p:nvSpPr>
          <p:spPr>
            <a:xfrm>
              <a:off x="85762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9"/>
            <p:cNvSpPr/>
            <p:nvPr/>
          </p:nvSpPr>
          <p:spPr>
            <a:xfrm>
              <a:off x="889077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9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9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9"/>
            <p:cNvSpPr/>
            <p:nvPr/>
          </p:nvSpPr>
          <p:spPr>
            <a:xfrm>
              <a:off x="9048777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9"/>
            <p:cNvSpPr/>
            <p:nvPr/>
          </p:nvSpPr>
          <p:spPr>
            <a:xfrm>
              <a:off x="8734250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9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9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9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9"/>
            <p:cNvSpPr/>
            <p:nvPr/>
          </p:nvSpPr>
          <p:spPr>
            <a:xfrm>
              <a:off x="9048777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9"/>
            <p:cNvSpPr/>
            <p:nvPr/>
          </p:nvSpPr>
          <p:spPr>
            <a:xfrm>
              <a:off x="8734250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9"/>
            <p:cNvSpPr/>
            <p:nvPr/>
          </p:nvSpPr>
          <p:spPr>
            <a:xfrm>
              <a:off x="85762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9"/>
            <p:cNvSpPr/>
            <p:nvPr/>
          </p:nvSpPr>
          <p:spPr>
            <a:xfrm>
              <a:off x="889077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9"/>
            <p:cNvSpPr/>
            <p:nvPr/>
          </p:nvSpPr>
          <p:spPr>
            <a:xfrm>
              <a:off x="85762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9"/>
            <p:cNvSpPr/>
            <p:nvPr/>
          </p:nvSpPr>
          <p:spPr>
            <a:xfrm>
              <a:off x="889077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9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9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9"/>
            <p:cNvSpPr/>
            <p:nvPr/>
          </p:nvSpPr>
          <p:spPr>
            <a:xfrm>
              <a:off x="9048777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9"/>
            <p:cNvSpPr/>
            <p:nvPr/>
          </p:nvSpPr>
          <p:spPr>
            <a:xfrm>
              <a:off x="8734250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9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9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9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9"/>
            <p:cNvSpPr/>
            <p:nvPr/>
          </p:nvSpPr>
          <p:spPr>
            <a:xfrm>
              <a:off x="9048777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9"/>
            <p:cNvSpPr/>
            <p:nvPr/>
          </p:nvSpPr>
          <p:spPr>
            <a:xfrm>
              <a:off x="8734250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9"/>
            <p:cNvSpPr/>
            <p:nvPr/>
          </p:nvSpPr>
          <p:spPr>
            <a:xfrm>
              <a:off x="85762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9"/>
            <p:cNvSpPr/>
            <p:nvPr/>
          </p:nvSpPr>
          <p:spPr>
            <a:xfrm>
              <a:off x="889077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9"/>
            <p:cNvSpPr/>
            <p:nvPr/>
          </p:nvSpPr>
          <p:spPr>
            <a:xfrm>
              <a:off x="85762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9"/>
            <p:cNvSpPr/>
            <p:nvPr/>
          </p:nvSpPr>
          <p:spPr>
            <a:xfrm>
              <a:off x="889077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608" y="762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9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9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9"/>
            <p:cNvSpPr/>
            <p:nvPr/>
          </p:nvSpPr>
          <p:spPr>
            <a:xfrm>
              <a:off x="9048777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9"/>
            <p:cNvSpPr/>
            <p:nvPr/>
          </p:nvSpPr>
          <p:spPr>
            <a:xfrm>
              <a:off x="8734250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9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9"/>
            <p:cNvSpPr/>
            <p:nvPr/>
          </p:nvSpPr>
          <p:spPr>
            <a:xfrm>
              <a:off x="9048777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9"/>
            <p:cNvSpPr/>
            <p:nvPr/>
          </p:nvSpPr>
          <p:spPr>
            <a:xfrm>
              <a:off x="8734250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9"/>
            <p:cNvSpPr/>
            <p:nvPr/>
          </p:nvSpPr>
          <p:spPr>
            <a:xfrm>
              <a:off x="85762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9"/>
            <p:cNvSpPr/>
            <p:nvPr/>
          </p:nvSpPr>
          <p:spPr>
            <a:xfrm>
              <a:off x="889077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9"/>
            <p:cNvSpPr/>
            <p:nvPr/>
          </p:nvSpPr>
          <p:spPr>
            <a:xfrm>
              <a:off x="85762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9"/>
            <p:cNvSpPr/>
            <p:nvPr/>
          </p:nvSpPr>
          <p:spPr>
            <a:xfrm>
              <a:off x="889077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9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9"/>
            <p:cNvSpPr/>
            <p:nvPr/>
          </p:nvSpPr>
          <p:spPr>
            <a:xfrm>
              <a:off x="9048777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9"/>
            <p:cNvSpPr/>
            <p:nvPr/>
          </p:nvSpPr>
          <p:spPr>
            <a:xfrm>
              <a:off x="8734250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9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9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9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9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9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9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9"/>
            <p:cNvSpPr/>
            <p:nvPr/>
          </p:nvSpPr>
          <p:spPr>
            <a:xfrm>
              <a:off x="841972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9"/>
            <p:cNvSpPr/>
            <p:nvPr/>
          </p:nvSpPr>
          <p:spPr>
            <a:xfrm>
              <a:off x="8106669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9"/>
            <p:cNvSpPr/>
            <p:nvPr/>
          </p:nvSpPr>
          <p:spPr>
            <a:xfrm>
              <a:off x="795014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9"/>
            <p:cNvSpPr/>
            <p:nvPr/>
          </p:nvSpPr>
          <p:spPr>
            <a:xfrm>
              <a:off x="8263196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9"/>
            <p:cNvSpPr/>
            <p:nvPr/>
          </p:nvSpPr>
          <p:spPr>
            <a:xfrm>
              <a:off x="795014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9"/>
            <p:cNvSpPr/>
            <p:nvPr/>
          </p:nvSpPr>
          <p:spPr>
            <a:xfrm>
              <a:off x="8263196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9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9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9"/>
            <p:cNvSpPr/>
            <p:nvPr/>
          </p:nvSpPr>
          <p:spPr>
            <a:xfrm>
              <a:off x="841972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9"/>
            <p:cNvSpPr/>
            <p:nvPr/>
          </p:nvSpPr>
          <p:spPr>
            <a:xfrm>
              <a:off x="8106669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9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9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9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9"/>
            <p:cNvSpPr/>
            <p:nvPr/>
          </p:nvSpPr>
          <p:spPr>
            <a:xfrm>
              <a:off x="841972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9"/>
            <p:cNvSpPr/>
            <p:nvPr/>
          </p:nvSpPr>
          <p:spPr>
            <a:xfrm>
              <a:off x="8106669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9"/>
            <p:cNvSpPr/>
            <p:nvPr/>
          </p:nvSpPr>
          <p:spPr>
            <a:xfrm>
              <a:off x="795014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9"/>
            <p:cNvSpPr/>
            <p:nvPr/>
          </p:nvSpPr>
          <p:spPr>
            <a:xfrm>
              <a:off x="8263196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9"/>
            <p:cNvSpPr/>
            <p:nvPr/>
          </p:nvSpPr>
          <p:spPr>
            <a:xfrm>
              <a:off x="795014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9"/>
            <p:cNvSpPr/>
            <p:nvPr/>
          </p:nvSpPr>
          <p:spPr>
            <a:xfrm>
              <a:off x="8263196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9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9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9"/>
            <p:cNvSpPr/>
            <p:nvPr/>
          </p:nvSpPr>
          <p:spPr>
            <a:xfrm>
              <a:off x="841972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9"/>
            <p:cNvSpPr/>
            <p:nvPr/>
          </p:nvSpPr>
          <p:spPr>
            <a:xfrm>
              <a:off x="8106669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9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9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9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9"/>
            <p:cNvSpPr/>
            <p:nvPr/>
          </p:nvSpPr>
          <p:spPr>
            <a:xfrm>
              <a:off x="841972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0" name="Google Shape;2880;p9"/>
            <p:cNvSpPr/>
            <p:nvPr/>
          </p:nvSpPr>
          <p:spPr>
            <a:xfrm>
              <a:off x="8106669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1" name="Google Shape;2881;p9"/>
            <p:cNvSpPr/>
            <p:nvPr/>
          </p:nvSpPr>
          <p:spPr>
            <a:xfrm>
              <a:off x="795014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2" name="Google Shape;2882;p9"/>
            <p:cNvSpPr/>
            <p:nvPr/>
          </p:nvSpPr>
          <p:spPr>
            <a:xfrm>
              <a:off x="8263196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3" name="Google Shape;2883;p9"/>
            <p:cNvSpPr/>
            <p:nvPr/>
          </p:nvSpPr>
          <p:spPr>
            <a:xfrm>
              <a:off x="795014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4" name="Google Shape;2884;p9"/>
            <p:cNvSpPr/>
            <p:nvPr/>
          </p:nvSpPr>
          <p:spPr>
            <a:xfrm>
              <a:off x="8263196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5" name="Google Shape;2885;p9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9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9"/>
            <p:cNvSpPr/>
            <p:nvPr/>
          </p:nvSpPr>
          <p:spPr>
            <a:xfrm>
              <a:off x="841972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8" name="Google Shape;2888;p9"/>
            <p:cNvSpPr/>
            <p:nvPr/>
          </p:nvSpPr>
          <p:spPr>
            <a:xfrm>
              <a:off x="8106669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9" name="Google Shape;2889;p9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9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1" name="Google Shape;2891;p9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2" name="Google Shape;2892;p9"/>
            <p:cNvSpPr/>
            <p:nvPr/>
          </p:nvSpPr>
          <p:spPr>
            <a:xfrm>
              <a:off x="841972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9"/>
            <p:cNvSpPr/>
            <p:nvPr/>
          </p:nvSpPr>
          <p:spPr>
            <a:xfrm>
              <a:off x="8106669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4" name="Google Shape;2894;p9"/>
            <p:cNvSpPr/>
            <p:nvPr/>
          </p:nvSpPr>
          <p:spPr>
            <a:xfrm>
              <a:off x="795014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5" name="Google Shape;2895;p9"/>
            <p:cNvSpPr/>
            <p:nvPr/>
          </p:nvSpPr>
          <p:spPr>
            <a:xfrm>
              <a:off x="8263196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9"/>
            <p:cNvSpPr/>
            <p:nvPr/>
          </p:nvSpPr>
          <p:spPr>
            <a:xfrm>
              <a:off x="795014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7" name="Google Shape;2897;p9"/>
            <p:cNvSpPr/>
            <p:nvPr/>
          </p:nvSpPr>
          <p:spPr>
            <a:xfrm>
              <a:off x="8263196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8" name="Google Shape;2898;p9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9" name="Google Shape;2899;p9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0" name="Google Shape;2900;p9"/>
            <p:cNvSpPr/>
            <p:nvPr/>
          </p:nvSpPr>
          <p:spPr>
            <a:xfrm>
              <a:off x="841972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1" name="Google Shape;2901;p9"/>
            <p:cNvSpPr/>
            <p:nvPr/>
          </p:nvSpPr>
          <p:spPr>
            <a:xfrm>
              <a:off x="8106669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2" name="Google Shape;2902;p9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3" name="Google Shape;2903;p9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4" name="Google Shape;2904;p9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5" name="Google Shape;2905;p9"/>
            <p:cNvSpPr/>
            <p:nvPr/>
          </p:nvSpPr>
          <p:spPr>
            <a:xfrm>
              <a:off x="841972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6" name="Google Shape;2906;p9"/>
            <p:cNvSpPr/>
            <p:nvPr/>
          </p:nvSpPr>
          <p:spPr>
            <a:xfrm>
              <a:off x="8106669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7" name="Google Shape;2907;p9"/>
            <p:cNvSpPr/>
            <p:nvPr/>
          </p:nvSpPr>
          <p:spPr>
            <a:xfrm>
              <a:off x="795014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8" name="Google Shape;2908;p9"/>
            <p:cNvSpPr/>
            <p:nvPr/>
          </p:nvSpPr>
          <p:spPr>
            <a:xfrm>
              <a:off x="8263196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9" name="Google Shape;2909;p9"/>
            <p:cNvSpPr/>
            <p:nvPr/>
          </p:nvSpPr>
          <p:spPr>
            <a:xfrm>
              <a:off x="795014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9"/>
            <p:cNvSpPr/>
            <p:nvPr/>
          </p:nvSpPr>
          <p:spPr>
            <a:xfrm>
              <a:off x="8263196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62"/>
                    <a:pt x="394" y="762"/>
                  </a:cubicBezTo>
                  <a:cubicBezTo>
                    <a:pt x="608" y="762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1" name="Google Shape;2911;p9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2" name="Google Shape;2912;p9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3" name="Google Shape;2913;p9"/>
            <p:cNvSpPr/>
            <p:nvPr/>
          </p:nvSpPr>
          <p:spPr>
            <a:xfrm>
              <a:off x="841972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4" name="Google Shape;2914;p9"/>
            <p:cNvSpPr/>
            <p:nvPr/>
          </p:nvSpPr>
          <p:spPr>
            <a:xfrm>
              <a:off x="8106669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5" name="Google Shape;2915;p9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6" name="Google Shape;2916;p9"/>
            <p:cNvSpPr/>
            <p:nvPr/>
          </p:nvSpPr>
          <p:spPr>
            <a:xfrm>
              <a:off x="841972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7" name="Google Shape;2917;p9"/>
            <p:cNvSpPr/>
            <p:nvPr/>
          </p:nvSpPr>
          <p:spPr>
            <a:xfrm>
              <a:off x="8106669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8" name="Google Shape;2918;p9"/>
            <p:cNvSpPr/>
            <p:nvPr/>
          </p:nvSpPr>
          <p:spPr>
            <a:xfrm>
              <a:off x="795014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9" name="Google Shape;2919;p9"/>
            <p:cNvSpPr/>
            <p:nvPr/>
          </p:nvSpPr>
          <p:spPr>
            <a:xfrm>
              <a:off x="8263196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9"/>
            <p:cNvSpPr/>
            <p:nvPr/>
          </p:nvSpPr>
          <p:spPr>
            <a:xfrm>
              <a:off x="795014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8"/>
                    <a:pt x="167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9"/>
            <p:cNvSpPr/>
            <p:nvPr/>
          </p:nvSpPr>
          <p:spPr>
            <a:xfrm>
              <a:off x="8263196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9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3" name="Google Shape;2923;p9"/>
            <p:cNvSpPr/>
            <p:nvPr/>
          </p:nvSpPr>
          <p:spPr>
            <a:xfrm>
              <a:off x="841972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6"/>
                    <a:pt x="167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4" name="Google Shape;2924;p9"/>
            <p:cNvSpPr/>
            <p:nvPr/>
          </p:nvSpPr>
          <p:spPr>
            <a:xfrm>
              <a:off x="8106669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5" name="Google Shape;2925;p9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6" name="Google Shape;2926;p9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7" name="Google Shape;2927;p9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8" name="Google Shape;2928;p9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9" name="Google Shape;2929;p9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0" name="Google Shape;2930;p9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1" name="Google Shape;2931;p9"/>
            <p:cNvSpPr/>
            <p:nvPr/>
          </p:nvSpPr>
          <p:spPr>
            <a:xfrm>
              <a:off x="7792142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2" name="Google Shape;2932;p9"/>
            <p:cNvSpPr/>
            <p:nvPr/>
          </p:nvSpPr>
          <p:spPr>
            <a:xfrm>
              <a:off x="7479088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3" name="Google Shape;2933;p9"/>
            <p:cNvSpPr/>
            <p:nvPr/>
          </p:nvSpPr>
          <p:spPr>
            <a:xfrm>
              <a:off x="7322562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4" name="Google Shape;2934;p9"/>
            <p:cNvSpPr/>
            <p:nvPr/>
          </p:nvSpPr>
          <p:spPr>
            <a:xfrm>
              <a:off x="7635615" y="5065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5" name="Google Shape;2935;p9"/>
            <p:cNvSpPr/>
            <p:nvPr/>
          </p:nvSpPr>
          <p:spPr>
            <a:xfrm>
              <a:off x="7322562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6" name="Google Shape;2936;p9"/>
            <p:cNvSpPr/>
            <p:nvPr/>
          </p:nvSpPr>
          <p:spPr>
            <a:xfrm>
              <a:off x="7635615" y="19352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7" name="Google Shape;2937;p9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8" name="Google Shape;2938;p9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9" name="Google Shape;2939;p9"/>
            <p:cNvSpPr/>
            <p:nvPr/>
          </p:nvSpPr>
          <p:spPr>
            <a:xfrm>
              <a:off x="7792142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0" name="Google Shape;2940;p9"/>
            <p:cNvSpPr/>
            <p:nvPr/>
          </p:nvSpPr>
          <p:spPr>
            <a:xfrm>
              <a:off x="7479088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1" name="Google Shape;2941;p9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2" name="Google Shape;2942;p9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3" name="Google Shape;2943;p9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4" name="Google Shape;2944;p9"/>
            <p:cNvSpPr/>
            <p:nvPr/>
          </p:nvSpPr>
          <p:spPr>
            <a:xfrm>
              <a:off x="7792142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5" name="Google Shape;2945;p9"/>
            <p:cNvSpPr/>
            <p:nvPr/>
          </p:nvSpPr>
          <p:spPr>
            <a:xfrm>
              <a:off x="7479088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6" name="Google Shape;2946;p9"/>
            <p:cNvSpPr/>
            <p:nvPr/>
          </p:nvSpPr>
          <p:spPr>
            <a:xfrm>
              <a:off x="7322562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9"/>
            <p:cNvSpPr/>
            <p:nvPr/>
          </p:nvSpPr>
          <p:spPr>
            <a:xfrm>
              <a:off x="7635615" y="1135632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9"/>
            <p:cNvSpPr/>
            <p:nvPr/>
          </p:nvSpPr>
          <p:spPr>
            <a:xfrm>
              <a:off x="7322562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9" name="Google Shape;2949;p9"/>
            <p:cNvSpPr/>
            <p:nvPr/>
          </p:nvSpPr>
          <p:spPr>
            <a:xfrm>
              <a:off x="7635615" y="8211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0" name="Google Shape;2950;p9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9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9"/>
            <p:cNvSpPr/>
            <p:nvPr/>
          </p:nvSpPr>
          <p:spPr>
            <a:xfrm>
              <a:off x="7792142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9"/>
            <p:cNvSpPr/>
            <p:nvPr/>
          </p:nvSpPr>
          <p:spPr>
            <a:xfrm>
              <a:off x="7479088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8"/>
                    <a:pt x="179" y="774"/>
                    <a:pt x="394" y="774"/>
                  </a:cubicBezTo>
                  <a:cubicBezTo>
                    <a:pt x="608" y="774"/>
                    <a:pt x="775" y="608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4" name="Google Shape;2954;p9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5" name="Google Shape;2955;p9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9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9"/>
            <p:cNvSpPr/>
            <p:nvPr/>
          </p:nvSpPr>
          <p:spPr>
            <a:xfrm>
              <a:off x="7792142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9"/>
            <p:cNvSpPr/>
            <p:nvPr/>
          </p:nvSpPr>
          <p:spPr>
            <a:xfrm>
              <a:off x="7479088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9"/>
            <p:cNvSpPr/>
            <p:nvPr/>
          </p:nvSpPr>
          <p:spPr>
            <a:xfrm>
              <a:off x="7322562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9"/>
            <p:cNvSpPr/>
            <p:nvPr/>
          </p:nvSpPr>
          <p:spPr>
            <a:xfrm>
              <a:off x="7635615" y="17630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1" name="Google Shape;2961;p9"/>
            <p:cNvSpPr/>
            <p:nvPr/>
          </p:nvSpPr>
          <p:spPr>
            <a:xfrm>
              <a:off x="7322562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2" name="Google Shape;2962;p9"/>
            <p:cNvSpPr/>
            <p:nvPr/>
          </p:nvSpPr>
          <p:spPr>
            <a:xfrm>
              <a:off x="7635615" y="1448685"/>
              <a:ext cx="93744" cy="95096"/>
            </a:xfrm>
            <a:custGeom>
              <a:rect b="b" l="l" r="r" t="t"/>
              <a:pathLst>
                <a:path extrusionOk="0" h="774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9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4" name="Google Shape;2964;p9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5" name="Google Shape;2965;p9"/>
            <p:cNvSpPr/>
            <p:nvPr/>
          </p:nvSpPr>
          <p:spPr>
            <a:xfrm>
              <a:off x="7792142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6" name="Google Shape;2966;p9"/>
            <p:cNvSpPr/>
            <p:nvPr/>
          </p:nvSpPr>
          <p:spPr>
            <a:xfrm>
              <a:off x="7479088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7" name="Google Shape;2967;p9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8" name="Google Shape;2968;p9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9" name="Google Shape;2969;p9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0" name="Google Shape;2970;p9"/>
            <p:cNvSpPr/>
            <p:nvPr/>
          </p:nvSpPr>
          <p:spPr>
            <a:xfrm>
              <a:off x="7792142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1" name="Google Shape;2971;p9"/>
            <p:cNvSpPr/>
            <p:nvPr/>
          </p:nvSpPr>
          <p:spPr>
            <a:xfrm>
              <a:off x="7479088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2" name="Google Shape;2972;p9"/>
            <p:cNvSpPr/>
            <p:nvPr/>
          </p:nvSpPr>
          <p:spPr>
            <a:xfrm>
              <a:off x="7322562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3" name="Google Shape;2973;p9"/>
            <p:cNvSpPr/>
            <p:nvPr/>
          </p:nvSpPr>
          <p:spPr>
            <a:xfrm>
              <a:off x="7635615" y="238919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79"/>
                    <a:pt x="1" y="394"/>
                  </a:cubicBezTo>
                  <a:cubicBezTo>
                    <a:pt x="1" y="608"/>
                    <a:pt x="168" y="775"/>
                    <a:pt x="382" y="775"/>
                  </a:cubicBezTo>
                  <a:cubicBezTo>
                    <a:pt x="596" y="775"/>
                    <a:pt x="763" y="608"/>
                    <a:pt x="763" y="394"/>
                  </a:cubicBezTo>
                  <a:cubicBezTo>
                    <a:pt x="763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4" name="Google Shape;2974;p9"/>
            <p:cNvSpPr/>
            <p:nvPr/>
          </p:nvSpPr>
          <p:spPr>
            <a:xfrm>
              <a:off x="7322562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5" name="Google Shape;2975;p9"/>
            <p:cNvSpPr/>
            <p:nvPr/>
          </p:nvSpPr>
          <p:spPr>
            <a:xfrm>
              <a:off x="7635615" y="2076143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6" name="Google Shape;2976;p9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7" name="Google Shape;2977;p9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8" name="Google Shape;2978;p9"/>
            <p:cNvSpPr/>
            <p:nvPr/>
          </p:nvSpPr>
          <p:spPr>
            <a:xfrm>
              <a:off x="7792142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9" name="Google Shape;2979;p9"/>
            <p:cNvSpPr/>
            <p:nvPr/>
          </p:nvSpPr>
          <p:spPr>
            <a:xfrm>
              <a:off x="7479088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9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1" name="Google Shape;2981;p9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2" name="Google Shape;2982;p9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3" name="Google Shape;2983;p9"/>
            <p:cNvSpPr/>
            <p:nvPr/>
          </p:nvSpPr>
          <p:spPr>
            <a:xfrm>
              <a:off x="7792142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2"/>
                  </a:cubicBezTo>
                  <a:cubicBezTo>
                    <a:pt x="775" y="167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4" name="Google Shape;2984;p9"/>
            <p:cNvSpPr/>
            <p:nvPr/>
          </p:nvSpPr>
          <p:spPr>
            <a:xfrm>
              <a:off x="7479088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5" name="Google Shape;2985;p9"/>
            <p:cNvSpPr/>
            <p:nvPr/>
          </p:nvSpPr>
          <p:spPr>
            <a:xfrm>
              <a:off x="7322562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6" name="Google Shape;2986;p9"/>
            <p:cNvSpPr/>
            <p:nvPr/>
          </p:nvSpPr>
          <p:spPr>
            <a:xfrm>
              <a:off x="7635615" y="301677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7" name="Google Shape;2987;p9"/>
            <p:cNvSpPr/>
            <p:nvPr/>
          </p:nvSpPr>
          <p:spPr>
            <a:xfrm>
              <a:off x="7322562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75" y="596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8" name="Google Shape;2988;p9"/>
            <p:cNvSpPr/>
            <p:nvPr/>
          </p:nvSpPr>
          <p:spPr>
            <a:xfrm>
              <a:off x="7635615" y="270519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6"/>
                    <a:pt x="168" y="762"/>
                    <a:pt x="382" y="762"/>
                  </a:cubicBezTo>
                  <a:cubicBezTo>
                    <a:pt x="596" y="762"/>
                    <a:pt x="763" y="596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9" name="Google Shape;2989;p9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0" name="Google Shape;2990;p9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1" name="Google Shape;2991;p9"/>
            <p:cNvSpPr/>
            <p:nvPr/>
          </p:nvSpPr>
          <p:spPr>
            <a:xfrm>
              <a:off x="7792142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2" name="Google Shape;2992;p9"/>
            <p:cNvSpPr/>
            <p:nvPr/>
          </p:nvSpPr>
          <p:spPr>
            <a:xfrm>
              <a:off x="7479088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3" name="Google Shape;2993;p9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4" name="Google Shape;2994;p9"/>
            <p:cNvSpPr/>
            <p:nvPr/>
          </p:nvSpPr>
          <p:spPr>
            <a:xfrm>
              <a:off x="7792142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5" name="Google Shape;2995;p9"/>
            <p:cNvSpPr/>
            <p:nvPr/>
          </p:nvSpPr>
          <p:spPr>
            <a:xfrm>
              <a:off x="7479088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9"/>
            <p:cNvSpPr/>
            <p:nvPr/>
          </p:nvSpPr>
          <p:spPr>
            <a:xfrm>
              <a:off x="7322562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7" name="Google Shape;2997;p9"/>
            <p:cNvSpPr/>
            <p:nvPr/>
          </p:nvSpPr>
          <p:spPr>
            <a:xfrm>
              <a:off x="7635615" y="364435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81"/>
                  </a:cubicBezTo>
                  <a:cubicBezTo>
                    <a:pt x="1" y="596"/>
                    <a:pt x="168" y="774"/>
                    <a:pt x="382" y="774"/>
                  </a:cubicBezTo>
                  <a:cubicBezTo>
                    <a:pt x="596" y="774"/>
                    <a:pt x="763" y="596"/>
                    <a:pt x="763" y="381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8" name="Google Shape;2998;p9"/>
            <p:cNvSpPr/>
            <p:nvPr/>
          </p:nvSpPr>
          <p:spPr>
            <a:xfrm>
              <a:off x="7322562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75" y="608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9"/>
            <p:cNvSpPr/>
            <p:nvPr/>
          </p:nvSpPr>
          <p:spPr>
            <a:xfrm>
              <a:off x="7635615" y="33313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79"/>
                    <a:pt x="1" y="393"/>
                  </a:cubicBezTo>
                  <a:cubicBezTo>
                    <a:pt x="1" y="608"/>
                    <a:pt x="168" y="774"/>
                    <a:pt x="382" y="774"/>
                  </a:cubicBezTo>
                  <a:cubicBezTo>
                    <a:pt x="596" y="774"/>
                    <a:pt x="763" y="608"/>
                    <a:pt x="763" y="393"/>
                  </a:cubicBezTo>
                  <a:cubicBezTo>
                    <a:pt x="763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9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9"/>
            <p:cNvSpPr/>
            <p:nvPr/>
          </p:nvSpPr>
          <p:spPr>
            <a:xfrm>
              <a:off x="7792142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596" y="774"/>
                    <a:pt x="775" y="596"/>
                    <a:pt x="775" y="381"/>
                  </a:cubicBezTo>
                  <a:cubicBezTo>
                    <a:pt x="775" y="167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9"/>
            <p:cNvSpPr/>
            <p:nvPr/>
          </p:nvSpPr>
          <p:spPr>
            <a:xfrm>
              <a:off x="7479088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6"/>
                    <a:pt x="179" y="774"/>
                    <a:pt x="394" y="774"/>
                  </a:cubicBezTo>
                  <a:cubicBezTo>
                    <a:pt x="608" y="774"/>
                    <a:pt x="775" y="596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9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9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9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9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9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8" name="Google Shape;3008;p9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9" name="Google Shape;3009;p9"/>
            <p:cNvSpPr/>
            <p:nvPr/>
          </p:nvSpPr>
          <p:spPr>
            <a:xfrm>
              <a:off x="7164684" y="35152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0" name="Google Shape;3010;p9"/>
            <p:cNvSpPr/>
            <p:nvPr/>
          </p:nvSpPr>
          <p:spPr>
            <a:xfrm>
              <a:off x="685015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1" name="Google Shape;3011;p9"/>
            <p:cNvSpPr/>
            <p:nvPr/>
          </p:nvSpPr>
          <p:spPr>
            <a:xfrm>
              <a:off x="6693630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2" name="Google Shape;3012;p9"/>
            <p:cNvSpPr/>
            <p:nvPr/>
          </p:nvSpPr>
          <p:spPr>
            <a:xfrm>
              <a:off x="7008157" y="5065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3" name="Google Shape;3013;p9"/>
            <p:cNvSpPr/>
            <p:nvPr/>
          </p:nvSpPr>
          <p:spPr>
            <a:xfrm>
              <a:off x="6693630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4" name="Google Shape;3014;p9"/>
            <p:cNvSpPr/>
            <p:nvPr/>
          </p:nvSpPr>
          <p:spPr>
            <a:xfrm>
              <a:off x="7008157" y="19352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5" name="Google Shape;3015;p9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6" name="Google Shape;3016;p9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7" name="Google Shape;3017;p9"/>
            <p:cNvSpPr/>
            <p:nvPr/>
          </p:nvSpPr>
          <p:spPr>
            <a:xfrm>
              <a:off x="7164684" y="3699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8" name="Google Shape;3018;p9"/>
            <p:cNvSpPr/>
            <p:nvPr/>
          </p:nvSpPr>
          <p:spPr>
            <a:xfrm>
              <a:off x="685015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9" name="Google Shape;3019;p9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0" name="Google Shape;3020;p9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1" name="Google Shape;3021;p9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2" name="Google Shape;3022;p9"/>
            <p:cNvSpPr/>
            <p:nvPr/>
          </p:nvSpPr>
          <p:spPr>
            <a:xfrm>
              <a:off x="7164684" y="97910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3" name="Google Shape;3023;p9"/>
            <p:cNvSpPr/>
            <p:nvPr/>
          </p:nvSpPr>
          <p:spPr>
            <a:xfrm>
              <a:off x="685015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7" y="774"/>
                    <a:pt x="774" y="595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4" name="Google Shape;3024;p9"/>
            <p:cNvSpPr/>
            <p:nvPr/>
          </p:nvSpPr>
          <p:spPr>
            <a:xfrm>
              <a:off x="6693630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5" name="Google Shape;3025;p9"/>
            <p:cNvSpPr/>
            <p:nvPr/>
          </p:nvSpPr>
          <p:spPr>
            <a:xfrm>
              <a:off x="7008157" y="1135632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6" name="Google Shape;3026;p9"/>
            <p:cNvSpPr/>
            <p:nvPr/>
          </p:nvSpPr>
          <p:spPr>
            <a:xfrm>
              <a:off x="6693630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7" name="Google Shape;3027;p9"/>
            <p:cNvSpPr/>
            <p:nvPr/>
          </p:nvSpPr>
          <p:spPr>
            <a:xfrm>
              <a:off x="7008157" y="8211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8" name="Google Shape;3028;p9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9" name="Google Shape;3029;p9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0" name="Google Shape;3030;p9"/>
            <p:cNvSpPr/>
            <p:nvPr/>
          </p:nvSpPr>
          <p:spPr>
            <a:xfrm>
              <a:off x="7164684" y="6631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1" name="Google Shape;3031;p9"/>
            <p:cNvSpPr/>
            <p:nvPr/>
          </p:nvSpPr>
          <p:spPr>
            <a:xfrm>
              <a:off x="685015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7" y="774"/>
                    <a:pt x="774" y="608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2" name="Google Shape;3032;p9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3" name="Google Shape;3033;p9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4" name="Google Shape;3034;p9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5" name="Google Shape;3035;p9"/>
            <p:cNvSpPr/>
            <p:nvPr/>
          </p:nvSpPr>
          <p:spPr>
            <a:xfrm>
              <a:off x="7164684" y="16050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6" name="Google Shape;3036;p9"/>
            <p:cNvSpPr/>
            <p:nvPr/>
          </p:nvSpPr>
          <p:spPr>
            <a:xfrm>
              <a:off x="685015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7" name="Google Shape;3037;p9"/>
            <p:cNvSpPr/>
            <p:nvPr/>
          </p:nvSpPr>
          <p:spPr>
            <a:xfrm>
              <a:off x="6693630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8" name="Google Shape;3038;p9"/>
            <p:cNvSpPr/>
            <p:nvPr/>
          </p:nvSpPr>
          <p:spPr>
            <a:xfrm>
              <a:off x="7008157" y="17630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9" name="Google Shape;3039;p9"/>
            <p:cNvSpPr/>
            <p:nvPr/>
          </p:nvSpPr>
          <p:spPr>
            <a:xfrm>
              <a:off x="6693630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0" name="Google Shape;3040;p9"/>
            <p:cNvSpPr/>
            <p:nvPr/>
          </p:nvSpPr>
          <p:spPr>
            <a:xfrm>
              <a:off x="7008157" y="1448685"/>
              <a:ext cx="95096" cy="95096"/>
            </a:xfrm>
            <a:custGeom>
              <a:rect b="b" l="l" r="r" t="t"/>
              <a:pathLst>
                <a:path extrusionOk="0" h="774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1" name="Google Shape;3041;p9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2" name="Google Shape;3042;p9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3" name="Google Shape;3043;p9"/>
            <p:cNvSpPr/>
            <p:nvPr/>
          </p:nvSpPr>
          <p:spPr>
            <a:xfrm>
              <a:off x="7164684" y="129068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4" name="Google Shape;3044;p9"/>
            <p:cNvSpPr/>
            <p:nvPr/>
          </p:nvSpPr>
          <p:spPr>
            <a:xfrm>
              <a:off x="685015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5" name="Google Shape;3045;p9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6" name="Google Shape;3046;p9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7" name="Google Shape;3047;p9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8" name="Google Shape;3048;p9"/>
            <p:cNvSpPr/>
            <p:nvPr/>
          </p:nvSpPr>
          <p:spPr>
            <a:xfrm>
              <a:off x="7164684" y="223267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9"/>
            <p:cNvSpPr/>
            <p:nvPr/>
          </p:nvSpPr>
          <p:spPr>
            <a:xfrm>
              <a:off x="685015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9"/>
            <p:cNvSpPr/>
            <p:nvPr/>
          </p:nvSpPr>
          <p:spPr>
            <a:xfrm>
              <a:off x="6693630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9"/>
            <p:cNvSpPr/>
            <p:nvPr/>
          </p:nvSpPr>
          <p:spPr>
            <a:xfrm>
              <a:off x="7008157" y="238919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74" y="608"/>
                    <a:pt x="774" y="394"/>
                  </a:cubicBezTo>
                  <a:cubicBezTo>
                    <a:pt x="774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9"/>
            <p:cNvSpPr/>
            <p:nvPr/>
          </p:nvSpPr>
          <p:spPr>
            <a:xfrm>
              <a:off x="6693630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9"/>
            <p:cNvSpPr/>
            <p:nvPr/>
          </p:nvSpPr>
          <p:spPr>
            <a:xfrm>
              <a:off x="7008157" y="2076143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9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9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9"/>
            <p:cNvSpPr/>
            <p:nvPr/>
          </p:nvSpPr>
          <p:spPr>
            <a:xfrm>
              <a:off x="7164684" y="191961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9"/>
            <p:cNvSpPr/>
            <p:nvPr/>
          </p:nvSpPr>
          <p:spPr>
            <a:xfrm>
              <a:off x="685015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9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9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9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9"/>
            <p:cNvSpPr/>
            <p:nvPr/>
          </p:nvSpPr>
          <p:spPr>
            <a:xfrm>
              <a:off x="7164684" y="286025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9"/>
            <p:cNvSpPr/>
            <p:nvPr/>
          </p:nvSpPr>
          <p:spPr>
            <a:xfrm>
              <a:off x="685015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2"/>
                  </a:cubicBezTo>
                  <a:cubicBezTo>
                    <a:pt x="774" y="167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9"/>
            <p:cNvSpPr/>
            <p:nvPr/>
          </p:nvSpPr>
          <p:spPr>
            <a:xfrm>
              <a:off x="6693630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9"/>
            <p:cNvSpPr/>
            <p:nvPr/>
          </p:nvSpPr>
          <p:spPr>
            <a:xfrm>
              <a:off x="7008157" y="301677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5" name="Google Shape;3065;p9"/>
            <p:cNvSpPr/>
            <p:nvPr/>
          </p:nvSpPr>
          <p:spPr>
            <a:xfrm>
              <a:off x="6693630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6" name="Google Shape;3066;p9"/>
            <p:cNvSpPr/>
            <p:nvPr/>
          </p:nvSpPr>
          <p:spPr>
            <a:xfrm>
              <a:off x="7008157" y="270519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62"/>
                    <a:pt x="381" y="762"/>
                  </a:cubicBezTo>
                  <a:cubicBezTo>
                    <a:pt x="595" y="762"/>
                    <a:pt x="774" y="596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7" name="Google Shape;3067;p9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9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7164684" y="254719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685015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7164684" y="348930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685015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6693630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7008157" y="3644357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74" y="596"/>
                    <a:pt x="774" y="381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6693630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7008157" y="333130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74" y="608"/>
                    <a:pt x="774" y="393"/>
                  </a:cubicBezTo>
                  <a:cubicBezTo>
                    <a:pt x="774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7164684" y="3174778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685015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7" y="774"/>
                    <a:pt x="774" y="596"/>
                    <a:pt x="774" y="381"/>
                  </a:cubicBezTo>
                  <a:cubicBezTo>
                    <a:pt x="774" y="167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6538578" y="35152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6222576" y="35152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6066049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9"/>
            <p:cNvSpPr/>
            <p:nvPr/>
          </p:nvSpPr>
          <p:spPr>
            <a:xfrm>
              <a:off x="6380577" y="5065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9"/>
            <p:cNvSpPr/>
            <p:nvPr/>
          </p:nvSpPr>
          <p:spPr>
            <a:xfrm>
              <a:off x="6066049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6380577" y="19352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6538578" y="3699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6222576" y="3699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6538578" y="97910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62" y="595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6222576" y="97910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6066049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6380577" y="1135632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6066049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6380577" y="8211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6538578" y="66310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8"/>
                    <a:pt x="167" y="774"/>
                    <a:pt x="381" y="774"/>
                  </a:cubicBezTo>
                  <a:cubicBezTo>
                    <a:pt x="595" y="774"/>
                    <a:pt x="762" y="608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6222576" y="6631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608" y="774"/>
                    <a:pt x="774" y="608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6538578" y="16050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6222576" y="16050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6066049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6380577" y="17630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6066049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6380577" y="1448685"/>
              <a:ext cx="95218" cy="95096"/>
            </a:xfrm>
            <a:custGeom>
              <a:rect b="b" l="l" r="r" t="t"/>
              <a:pathLst>
                <a:path extrusionOk="0" h="774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6538578" y="129068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6222576" y="129068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6538578" y="223267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6222576" y="223267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6066049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6380577" y="238919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6066049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6380577" y="2076143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6538578" y="191961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6222576" y="191961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6538578" y="286025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2"/>
                  </a:cubicBezTo>
                  <a:cubicBezTo>
                    <a:pt x="762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6222576" y="286025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6066049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6380577" y="301677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6066049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93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6380577" y="270519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62"/>
                    <a:pt x="381" y="762"/>
                  </a:cubicBezTo>
                  <a:cubicBezTo>
                    <a:pt x="596" y="762"/>
                    <a:pt x="774" y="596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6538578" y="2547197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6222576" y="254719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6538578" y="348930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6222576" y="348930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6066049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6380577" y="3644357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81"/>
                  </a:cubicBezTo>
                  <a:cubicBezTo>
                    <a:pt x="0" y="596"/>
                    <a:pt x="179" y="774"/>
                    <a:pt x="381" y="774"/>
                  </a:cubicBezTo>
                  <a:cubicBezTo>
                    <a:pt x="596" y="774"/>
                    <a:pt x="774" y="596"/>
                    <a:pt x="774" y="381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6066049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93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6380577" y="333130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8"/>
                    <a:pt x="179" y="774"/>
                    <a:pt x="381" y="774"/>
                  </a:cubicBezTo>
                  <a:cubicBezTo>
                    <a:pt x="596" y="774"/>
                    <a:pt x="774" y="608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6538578" y="3174778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6"/>
                    <a:pt x="167" y="774"/>
                    <a:pt x="381" y="774"/>
                  </a:cubicBezTo>
                  <a:cubicBezTo>
                    <a:pt x="595" y="774"/>
                    <a:pt x="762" y="596"/>
                    <a:pt x="762" y="381"/>
                  </a:cubicBezTo>
                  <a:cubicBezTo>
                    <a:pt x="762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6222576" y="3174778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6"/>
                    <a:pt x="179" y="774"/>
                    <a:pt x="393" y="774"/>
                  </a:cubicBezTo>
                  <a:cubicBezTo>
                    <a:pt x="608" y="774"/>
                    <a:pt x="774" y="596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9048777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8734250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85762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889077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608" y="774"/>
                    <a:pt x="774" y="595"/>
                    <a:pt x="774" y="381"/>
                  </a:cubicBezTo>
                  <a:cubicBezTo>
                    <a:pt x="774" y="167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9048777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8734250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6" y="775"/>
                    <a:pt x="774" y="608"/>
                    <a:pt x="774" y="394"/>
                  </a:cubicBezTo>
                  <a:cubicBezTo>
                    <a:pt x="774" y="180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85762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889077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608" y="763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85762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889077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8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048777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8734250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6" y="774"/>
                    <a:pt x="774" y="607"/>
                    <a:pt x="774" y="393"/>
                  </a:cubicBezTo>
                  <a:cubicBezTo>
                    <a:pt x="774" y="179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9048777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8734250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85762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889077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67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9048777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8734250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94"/>
                  </a:cubicBezTo>
                  <a:cubicBezTo>
                    <a:pt x="774" y="179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841972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8106669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95014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67"/>
                    <a:pt x="1" y="381"/>
                  </a:cubicBezTo>
                  <a:cubicBezTo>
                    <a:pt x="1" y="595"/>
                    <a:pt x="167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8263196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67"/>
                    <a:pt x="1" y="381"/>
                  </a:cubicBezTo>
                  <a:cubicBezTo>
                    <a:pt x="1" y="595"/>
                    <a:pt x="179" y="774"/>
                    <a:pt x="394" y="774"/>
                  </a:cubicBezTo>
                  <a:cubicBezTo>
                    <a:pt x="608" y="774"/>
                    <a:pt x="775" y="595"/>
                    <a:pt x="775" y="381"/>
                  </a:cubicBezTo>
                  <a:cubicBezTo>
                    <a:pt x="775" y="167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841972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80"/>
                    <a:pt x="1" y="394"/>
                  </a:cubicBezTo>
                  <a:cubicBezTo>
                    <a:pt x="1" y="608"/>
                    <a:pt x="167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8106669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82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95014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263196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63"/>
                    <a:pt x="394" y="763"/>
                  </a:cubicBezTo>
                  <a:cubicBezTo>
                    <a:pt x="608" y="763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795014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8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8263196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8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8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841972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7" y="0"/>
                    <a:pt x="1" y="179"/>
                    <a:pt x="1" y="393"/>
                  </a:cubicBezTo>
                  <a:cubicBezTo>
                    <a:pt x="1" y="607"/>
                    <a:pt x="167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106669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82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41972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8106669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795014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67"/>
                    <a:pt x="1" y="382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263196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67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67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841972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7" y="1"/>
                    <a:pt x="1" y="179"/>
                    <a:pt x="1" y="394"/>
                  </a:cubicBezTo>
                  <a:cubicBezTo>
                    <a:pt x="1" y="596"/>
                    <a:pt x="167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8106669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82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7792142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7479088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7322562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75" y="595"/>
                    <a:pt x="775" y="381"/>
                  </a:cubicBezTo>
                  <a:cubicBezTo>
                    <a:pt x="775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7635615" y="3942790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0"/>
                  </a:moveTo>
                  <a:cubicBezTo>
                    <a:pt x="168" y="0"/>
                    <a:pt x="1" y="167"/>
                    <a:pt x="1" y="381"/>
                  </a:cubicBezTo>
                  <a:cubicBezTo>
                    <a:pt x="1" y="595"/>
                    <a:pt x="168" y="774"/>
                    <a:pt x="382" y="774"/>
                  </a:cubicBezTo>
                  <a:cubicBezTo>
                    <a:pt x="596" y="774"/>
                    <a:pt x="763" y="595"/>
                    <a:pt x="763" y="381"/>
                  </a:cubicBezTo>
                  <a:cubicBezTo>
                    <a:pt x="763" y="167"/>
                    <a:pt x="596" y="0"/>
                    <a:pt x="3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7792142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596" y="775"/>
                    <a:pt x="775" y="608"/>
                    <a:pt x="775" y="394"/>
                  </a:cubicBezTo>
                  <a:cubicBezTo>
                    <a:pt x="775" y="180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7479088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80"/>
                    <a:pt x="1" y="394"/>
                  </a:cubicBezTo>
                  <a:cubicBezTo>
                    <a:pt x="1" y="608"/>
                    <a:pt x="179" y="775"/>
                    <a:pt x="394" y="775"/>
                  </a:cubicBezTo>
                  <a:cubicBezTo>
                    <a:pt x="608" y="775"/>
                    <a:pt x="775" y="608"/>
                    <a:pt x="775" y="394"/>
                  </a:cubicBezTo>
                  <a:cubicBezTo>
                    <a:pt x="775" y="180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7322562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7635615" y="4570248"/>
              <a:ext cx="93744" cy="93744"/>
            </a:xfrm>
            <a:custGeom>
              <a:rect b="b" l="l" r="r" t="t"/>
              <a:pathLst>
                <a:path extrusionOk="0" h="763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63"/>
                    <a:pt x="382" y="763"/>
                  </a:cubicBezTo>
                  <a:cubicBezTo>
                    <a:pt x="596" y="763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1" name="Google Shape;3221;p9"/>
            <p:cNvSpPr/>
            <p:nvPr/>
          </p:nvSpPr>
          <p:spPr>
            <a:xfrm>
              <a:off x="7322562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2" name="Google Shape;3222;p9"/>
            <p:cNvSpPr/>
            <p:nvPr/>
          </p:nvSpPr>
          <p:spPr>
            <a:xfrm>
              <a:off x="7635615" y="425719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8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8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3" name="Google Shape;3223;p9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4" name="Google Shape;3224;p9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5" name="Google Shape;3225;p9"/>
            <p:cNvSpPr/>
            <p:nvPr/>
          </p:nvSpPr>
          <p:spPr>
            <a:xfrm>
              <a:off x="7792142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596" y="774"/>
                    <a:pt x="775" y="607"/>
                    <a:pt x="775" y="393"/>
                  </a:cubicBezTo>
                  <a:cubicBezTo>
                    <a:pt x="775" y="179"/>
                    <a:pt x="596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6" name="Google Shape;3226;p9"/>
            <p:cNvSpPr/>
            <p:nvPr/>
          </p:nvSpPr>
          <p:spPr>
            <a:xfrm>
              <a:off x="7479088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607"/>
                    <a:pt x="179" y="774"/>
                    <a:pt x="394" y="774"/>
                  </a:cubicBezTo>
                  <a:cubicBezTo>
                    <a:pt x="608" y="774"/>
                    <a:pt x="775" y="607"/>
                    <a:pt x="775" y="393"/>
                  </a:cubicBezTo>
                  <a:cubicBezTo>
                    <a:pt x="775" y="179"/>
                    <a:pt x="608" y="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7" name="Google Shape;3227;p9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8" name="Google Shape;3228;p9"/>
            <p:cNvSpPr/>
            <p:nvPr/>
          </p:nvSpPr>
          <p:spPr>
            <a:xfrm>
              <a:off x="7792142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29" name="Google Shape;3229;p9"/>
            <p:cNvSpPr/>
            <p:nvPr/>
          </p:nvSpPr>
          <p:spPr>
            <a:xfrm>
              <a:off x="7479088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82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82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0" name="Google Shape;3230;p9"/>
            <p:cNvSpPr/>
            <p:nvPr/>
          </p:nvSpPr>
          <p:spPr>
            <a:xfrm>
              <a:off x="7322562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75" y="596"/>
                    <a:pt x="775" y="382"/>
                  </a:cubicBezTo>
                  <a:cubicBezTo>
                    <a:pt x="775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1" name="Google Shape;3231;p9"/>
            <p:cNvSpPr/>
            <p:nvPr/>
          </p:nvSpPr>
          <p:spPr>
            <a:xfrm>
              <a:off x="7635615" y="4884775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2" y="1"/>
                  </a:moveTo>
                  <a:cubicBezTo>
                    <a:pt x="168" y="1"/>
                    <a:pt x="1" y="167"/>
                    <a:pt x="1" y="382"/>
                  </a:cubicBezTo>
                  <a:cubicBezTo>
                    <a:pt x="1" y="596"/>
                    <a:pt x="168" y="775"/>
                    <a:pt x="382" y="775"/>
                  </a:cubicBezTo>
                  <a:cubicBezTo>
                    <a:pt x="596" y="775"/>
                    <a:pt x="763" y="596"/>
                    <a:pt x="763" y="382"/>
                  </a:cubicBezTo>
                  <a:cubicBezTo>
                    <a:pt x="763" y="167"/>
                    <a:pt x="596" y="1"/>
                    <a:pt x="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2" name="Google Shape;3232;p9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3" name="Google Shape;3233;p9"/>
            <p:cNvSpPr/>
            <p:nvPr/>
          </p:nvSpPr>
          <p:spPr>
            <a:xfrm>
              <a:off x="7792142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596" y="775"/>
                    <a:pt x="775" y="596"/>
                    <a:pt x="775" y="394"/>
                  </a:cubicBezTo>
                  <a:cubicBezTo>
                    <a:pt x="775" y="179"/>
                    <a:pt x="596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4" name="Google Shape;3234;p9"/>
            <p:cNvSpPr/>
            <p:nvPr/>
          </p:nvSpPr>
          <p:spPr>
            <a:xfrm>
              <a:off x="7479088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4" y="1"/>
                  </a:moveTo>
                  <a:cubicBezTo>
                    <a:pt x="179" y="1"/>
                    <a:pt x="1" y="179"/>
                    <a:pt x="1" y="394"/>
                  </a:cubicBezTo>
                  <a:cubicBezTo>
                    <a:pt x="1" y="596"/>
                    <a:pt x="179" y="775"/>
                    <a:pt x="394" y="775"/>
                  </a:cubicBezTo>
                  <a:cubicBezTo>
                    <a:pt x="608" y="775"/>
                    <a:pt x="775" y="596"/>
                    <a:pt x="775" y="394"/>
                  </a:cubicBezTo>
                  <a:cubicBezTo>
                    <a:pt x="775" y="179"/>
                    <a:pt x="608" y="1"/>
                    <a:pt x="3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5" name="Google Shape;3235;p9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6" name="Google Shape;3236;p9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7" name="Google Shape;3237;p9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8" name="Google Shape;3238;p9"/>
            <p:cNvSpPr/>
            <p:nvPr/>
          </p:nvSpPr>
          <p:spPr>
            <a:xfrm>
              <a:off x="7164684" y="3784789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39" name="Google Shape;3239;p9"/>
            <p:cNvSpPr/>
            <p:nvPr/>
          </p:nvSpPr>
          <p:spPr>
            <a:xfrm>
              <a:off x="685015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0" name="Google Shape;3240;p9"/>
            <p:cNvSpPr/>
            <p:nvPr/>
          </p:nvSpPr>
          <p:spPr>
            <a:xfrm>
              <a:off x="6693630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1" name="Google Shape;3241;p9"/>
            <p:cNvSpPr/>
            <p:nvPr/>
          </p:nvSpPr>
          <p:spPr>
            <a:xfrm>
              <a:off x="7008157" y="3942790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cubicBezTo>
                    <a:pt x="0" y="595"/>
                    <a:pt x="167" y="774"/>
                    <a:pt x="381" y="774"/>
                  </a:cubicBezTo>
                  <a:cubicBezTo>
                    <a:pt x="595" y="774"/>
                    <a:pt x="774" y="595"/>
                    <a:pt x="774" y="381"/>
                  </a:cubicBezTo>
                  <a:cubicBezTo>
                    <a:pt x="774" y="167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2" name="Google Shape;3242;p9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3" name="Google Shape;3243;p9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4" name="Google Shape;3244;p9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5" name="Google Shape;3245;p9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6" name="Google Shape;3246;p9"/>
            <p:cNvSpPr/>
            <p:nvPr/>
          </p:nvSpPr>
          <p:spPr>
            <a:xfrm>
              <a:off x="7164684" y="4413721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7" name="Google Shape;3247;p9"/>
            <p:cNvSpPr/>
            <p:nvPr/>
          </p:nvSpPr>
          <p:spPr>
            <a:xfrm>
              <a:off x="685015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7" y="775"/>
                    <a:pt x="774" y="608"/>
                    <a:pt x="774" y="394"/>
                  </a:cubicBezTo>
                  <a:cubicBezTo>
                    <a:pt x="774" y="180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8" name="Google Shape;3248;p9"/>
            <p:cNvSpPr/>
            <p:nvPr/>
          </p:nvSpPr>
          <p:spPr>
            <a:xfrm>
              <a:off x="6693630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49" name="Google Shape;3249;p9"/>
            <p:cNvSpPr/>
            <p:nvPr/>
          </p:nvSpPr>
          <p:spPr>
            <a:xfrm>
              <a:off x="7008157" y="4570248"/>
              <a:ext cx="95096" cy="93744"/>
            </a:xfrm>
            <a:custGeom>
              <a:rect b="b" l="l" r="r" t="t"/>
              <a:pathLst>
                <a:path extrusionOk="0" h="763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63"/>
                    <a:pt x="381" y="763"/>
                  </a:cubicBezTo>
                  <a:cubicBezTo>
                    <a:pt x="595" y="763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0" name="Google Shape;3250;p9"/>
            <p:cNvSpPr/>
            <p:nvPr/>
          </p:nvSpPr>
          <p:spPr>
            <a:xfrm>
              <a:off x="6693630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1" name="Google Shape;3251;p9"/>
            <p:cNvSpPr/>
            <p:nvPr/>
          </p:nvSpPr>
          <p:spPr>
            <a:xfrm>
              <a:off x="7008157" y="425719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8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8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2" name="Google Shape;3252;p9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9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9"/>
            <p:cNvSpPr/>
            <p:nvPr/>
          </p:nvSpPr>
          <p:spPr>
            <a:xfrm>
              <a:off x="7164684" y="4099316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9"/>
            <p:cNvSpPr/>
            <p:nvPr/>
          </p:nvSpPr>
          <p:spPr>
            <a:xfrm>
              <a:off x="685015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7" y="774"/>
                    <a:pt x="774" y="607"/>
                    <a:pt x="774" y="393"/>
                  </a:cubicBezTo>
                  <a:cubicBezTo>
                    <a:pt x="774" y="179"/>
                    <a:pt x="607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9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9"/>
            <p:cNvSpPr/>
            <p:nvPr/>
          </p:nvSpPr>
          <p:spPr>
            <a:xfrm>
              <a:off x="7164684" y="5041302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8" name="Google Shape;3258;p9"/>
            <p:cNvSpPr/>
            <p:nvPr/>
          </p:nvSpPr>
          <p:spPr>
            <a:xfrm>
              <a:off x="685015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82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9" name="Google Shape;3259;p9"/>
            <p:cNvSpPr/>
            <p:nvPr/>
          </p:nvSpPr>
          <p:spPr>
            <a:xfrm>
              <a:off x="6693630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9"/>
            <p:cNvSpPr/>
            <p:nvPr/>
          </p:nvSpPr>
          <p:spPr>
            <a:xfrm>
              <a:off x="7008157" y="4884775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81" y="1"/>
                  </a:moveTo>
                  <a:cubicBezTo>
                    <a:pt x="167" y="1"/>
                    <a:pt x="0" y="167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74" y="596"/>
                    <a:pt x="774" y="382"/>
                  </a:cubicBezTo>
                  <a:cubicBezTo>
                    <a:pt x="774" y="167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9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9"/>
            <p:cNvSpPr/>
            <p:nvPr/>
          </p:nvSpPr>
          <p:spPr>
            <a:xfrm>
              <a:off x="7164684" y="4726774"/>
              <a:ext cx="95096" cy="95218"/>
            </a:xfrm>
            <a:custGeom>
              <a:rect b="b" l="l" r="r" t="t"/>
              <a:pathLst>
                <a:path extrusionOk="0" h="775" w="774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3" name="Google Shape;3263;p9"/>
            <p:cNvSpPr/>
            <p:nvPr/>
          </p:nvSpPr>
          <p:spPr>
            <a:xfrm>
              <a:off x="685015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7" y="775"/>
                    <a:pt x="774" y="596"/>
                    <a:pt x="774" y="394"/>
                  </a:cubicBezTo>
                  <a:cubicBezTo>
                    <a:pt x="774" y="179"/>
                    <a:pt x="607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4" name="Google Shape;3264;p9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9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9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7" name="Google Shape;3267;p9"/>
            <p:cNvSpPr/>
            <p:nvPr/>
          </p:nvSpPr>
          <p:spPr>
            <a:xfrm>
              <a:off x="6538578" y="3784789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8" name="Google Shape;3268;p9"/>
            <p:cNvSpPr/>
            <p:nvPr/>
          </p:nvSpPr>
          <p:spPr>
            <a:xfrm>
              <a:off x="6222576" y="3784789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9" name="Google Shape;3269;p9"/>
            <p:cNvSpPr/>
            <p:nvPr/>
          </p:nvSpPr>
          <p:spPr>
            <a:xfrm>
              <a:off x="6066049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93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0" name="Google Shape;3270;p9"/>
            <p:cNvSpPr/>
            <p:nvPr/>
          </p:nvSpPr>
          <p:spPr>
            <a:xfrm>
              <a:off x="6380577" y="3942790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0"/>
                  </a:moveTo>
                  <a:cubicBezTo>
                    <a:pt x="179" y="0"/>
                    <a:pt x="0" y="167"/>
                    <a:pt x="0" y="381"/>
                  </a:cubicBezTo>
                  <a:cubicBezTo>
                    <a:pt x="0" y="595"/>
                    <a:pt x="179" y="774"/>
                    <a:pt x="381" y="774"/>
                  </a:cubicBezTo>
                  <a:cubicBezTo>
                    <a:pt x="596" y="774"/>
                    <a:pt x="774" y="595"/>
                    <a:pt x="774" y="381"/>
                  </a:cubicBezTo>
                  <a:cubicBezTo>
                    <a:pt x="774" y="167"/>
                    <a:pt x="596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1" name="Google Shape;3271;p9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2" name="Google Shape;3272;p9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3" name="Google Shape;3273;p9"/>
            <p:cNvSpPr/>
            <p:nvPr/>
          </p:nvSpPr>
          <p:spPr>
            <a:xfrm>
              <a:off x="6538578" y="4413721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80"/>
                    <a:pt x="0" y="394"/>
                  </a:cubicBezTo>
                  <a:cubicBezTo>
                    <a:pt x="0" y="608"/>
                    <a:pt x="167" y="775"/>
                    <a:pt x="381" y="775"/>
                  </a:cubicBezTo>
                  <a:cubicBezTo>
                    <a:pt x="595" y="775"/>
                    <a:pt x="762" y="608"/>
                    <a:pt x="762" y="394"/>
                  </a:cubicBezTo>
                  <a:cubicBezTo>
                    <a:pt x="762" y="180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4" name="Google Shape;3274;p9"/>
            <p:cNvSpPr/>
            <p:nvPr/>
          </p:nvSpPr>
          <p:spPr>
            <a:xfrm>
              <a:off x="6222576" y="4413721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80"/>
                    <a:pt x="0" y="394"/>
                  </a:cubicBezTo>
                  <a:cubicBezTo>
                    <a:pt x="0" y="608"/>
                    <a:pt x="179" y="775"/>
                    <a:pt x="393" y="775"/>
                  </a:cubicBezTo>
                  <a:cubicBezTo>
                    <a:pt x="608" y="775"/>
                    <a:pt x="774" y="608"/>
                    <a:pt x="774" y="394"/>
                  </a:cubicBezTo>
                  <a:cubicBezTo>
                    <a:pt x="774" y="180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5" name="Google Shape;3275;p9"/>
            <p:cNvSpPr/>
            <p:nvPr/>
          </p:nvSpPr>
          <p:spPr>
            <a:xfrm>
              <a:off x="6066049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93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6" name="Google Shape;3276;p9"/>
            <p:cNvSpPr/>
            <p:nvPr/>
          </p:nvSpPr>
          <p:spPr>
            <a:xfrm>
              <a:off x="6380577" y="4570248"/>
              <a:ext cx="95218" cy="93744"/>
            </a:xfrm>
            <a:custGeom>
              <a:rect b="b" l="l" r="r" t="t"/>
              <a:pathLst>
                <a:path extrusionOk="0" h="763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63"/>
                    <a:pt x="381" y="763"/>
                  </a:cubicBezTo>
                  <a:cubicBezTo>
                    <a:pt x="596" y="763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7" name="Google Shape;3277;p9"/>
            <p:cNvSpPr/>
            <p:nvPr/>
          </p:nvSpPr>
          <p:spPr>
            <a:xfrm>
              <a:off x="6066049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8" name="Google Shape;3278;p9"/>
            <p:cNvSpPr/>
            <p:nvPr/>
          </p:nvSpPr>
          <p:spPr>
            <a:xfrm>
              <a:off x="6380577" y="425719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8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8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9" name="Google Shape;3279;p9"/>
            <p:cNvSpPr/>
            <p:nvPr/>
          </p:nvSpPr>
          <p:spPr>
            <a:xfrm>
              <a:off x="6538578" y="4099316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0"/>
                  </a:moveTo>
                  <a:cubicBezTo>
                    <a:pt x="167" y="0"/>
                    <a:pt x="0" y="179"/>
                    <a:pt x="0" y="393"/>
                  </a:cubicBezTo>
                  <a:cubicBezTo>
                    <a:pt x="0" y="607"/>
                    <a:pt x="167" y="774"/>
                    <a:pt x="381" y="774"/>
                  </a:cubicBezTo>
                  <a:cubicBezTo>
                    <a:pt x="595" y="774"/>
                    <a:pt x="762" y="607"/>
                    <a:pt x="762" y="393"/>
                  </a:cubicBezTo>
                  <a:cubicBezTo>
                    <a:pt x="762" y="179"/>
                    <a:pt x="595" y="0"/>
                    <a:pt x="3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0" name="Google Shape;3280;p9"/>
            <p:cNvSpPr/>
            <p:nvPr/>
          </p:nvSpPr>
          <p:spPr>
            <a:xfrm>
              <a:off x="6222576" y="4099316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0"/>
                  </a:moveTo>
                  <a:cubicBezTo>
                    <a:pt x="179" y="0"/>
                    <a:pt x="0" y="179"/>
                    <a:pt x="0" y="393"/>
                  </a:cubicBezTo>
                  <a:cubicBezTo>
                    <a:pt x="0" y="607"/>
                    <a:pt x="179" y="774"/>
                    <a:pt x="393" y="774"/>
                  </a:cubicBezTo>
                  <a:cubicBezTo>
                    <a:pt x="608" y="774"/>
                    <a:pt x="774" y="607"/>
                    <a:pt x="774" y="393"/>
                  </a:cubicBezTo>
                  <a:cubicBezTo>
                    <a:pt x="774" y="179"/>
                    <a:pt x="608" y="0"/>
                    <a:pt x="3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1" name="Google Shape;3281;p9"/>
            <p:cNvSpPr/>
            <p:nvPr/>
          </p:nvSpPr>
          <p:spPr>
            <a:xfrm>
              <a:off x="6538578" y="5041302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82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82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2" name="Google Shape;3282;p9"/>
            <p:cNvSpPr/>
            <p:nvPr/>
          </p:nvSpPr>
          <p:spPr>
            <a:xfrm>
              <a:off x="6222576" y="5041302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82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3" name="Google Shape;3283;p9"/>
            <p:cNvSpPr/>
            <p:nvPr/>
          </p:nvSpPr>
          <p:spPr>
            <a:xfrm>
              <a:off x="6066049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4" name="Google Shape;3284;p9"/>
            <p:cNvSpPr/>
            <p:nvPr/>
          </p:nvSpPr>
          <p:spPr>
            <a:xfrm>
              <a:off x="6380577" y="4884775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81" y="1"/>
                  </a:moveTo>
                  <a:cubicBezTo>
                    <a:pt x="179" y="1"/>
                    <a:pt x="0" y="167"/>
                    <a:pt x="0" y="382"/>
                  </a:cubicBezTo>
                  <a:cubicBezTo>
                    <a:pt x="0" y="596"/>
                    <a:pt x="179" y="775"/>
                    <a:pt x="381" y="775"/>
                  </a:cubicBezTo>
                  <a:cubicBezTo>
                    <a:pt x="596" y="775"/>
                    <a:pt x="774" y="596"/>
                    <a:pt x="774" y="382"/>
                  </a:cubicBezTo>
                  <a:cubicBezTo>
                    <a:pt x="774" y="167"/>
                    <a:pt x="596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5" name="Google Shape;3285;p9"/>
            <p:cNvSpPr/>
            <p:nvPr/>
          </p:nvSpPr>
          <p:spPr>
            <a:xfrm>
              <a:off x="6538578" y="4726774"/>
              <a:ext cx="93744" cy="95218"/>
            </a:xfrm>
            <a:custGeom>
              <a:rect b="b" l="l" r="r" t="t"/>
              <a:pathLst>
                <a:path extrusionOk="0" h="775" w="763">
                  <a:moveTo>
                    <a:pt x="381" y="1"/>
                  </a:moveTo>
                  <a:cubicBezTo>
                    <a:pt x="167" y="1"/>
                    <a:pt x="0" y="179"/>
                    <a:pt x="0" y="394"/>
                  </a:cubicBezTo>
                  <a:cubicBezTo>
                    <a:pt x="0" y="596"/>
                    <a:pt x="167" y="775"/>
                    <a:pt x="381" y="775"/>
                  </a:cubicBezTo>
                  <a:cubicBezTo>
                    <a:pt x="595" y="775"/>
                    <a:pt x="762" y="596"/>
                    <a:pt x="762" y="394"/>
                  </a:cubicBezTo>
                  <a:cubicBezTo>
                    <a:pt x="762" y="179"/>
                    <a:pt x="595" y="1"/>
                    <a:pt x="3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6" name="Google Shape;3286;p9"/>
            <p:cNvSpPr/>
            <p:nvPr/>
          </p:nvSpPr>
          <p:spPr>
            <a:xfrm>
              <a:off x="6222576" y="4726774"/>
              <a:ext cx="95218" cy="95218"/>
            </a:xfrm>
            <a:custGeom>
              <a:rect b="b" l="l" r="r" t="t"/>
              <a:pathLst>
                <a:path extrusionOk="0" h="775" w="775">
                  <a:moveTo>
                    <a:pt x="393" y="1"/>
                  </a:moveTo>
                  <a:cubicBezTo>
                    <a:pt x="179" y="1"/>
                    <a:pt x="0" y="179"/>
                    <a:pt x="0" y="394"/>
                  </a:cubicBezTo>
                  <a:cubicBezTo>
                    <a:pt x="0" y="596"/>
                    <a:pt x="179" y="775"/>
                    <a:pt x="393" y="775"/>
                  </a:cubicBezTo>
                  <a:cubicBezTo>
                    <a:pt x="608" y="775"/>
                    <a:pt x="774" y="596"/>
                    <a:pt x="774" y="394"/>
                  </a:cubicBezTo>
                  <a:cubicBezTo>
                    <a:pt x="774" y="179"/>
                    <a:pt x="608" y="1"/>
                    <a:pt x="3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287" name="Google Shape;3287;p9"/>
          <p:cNvSpPr txBox="1"/>
          <p:nvPr>
            <p:ph type="title"/>
          </p:nvPr>
        </p:nvSpPr>
        <p:spPr>
          <a:xfrm>
            <a:off x="4592401" y="1764975"/>
            <a:ext cx="3001500" cy="81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/>
        </p:txBody>
      </p:sp>
      <p:sp>
        <p:nvSpPr>
          <p:cNvPr id="3288" name="Google Shape;3288;p9"/>
          <p:cNvSpPr txBox="1"/>
          <p:nvPr>
            <p:ph idx="1" type="subTitle"/>
          </p:nvPr>
        </p:nvSpPr>
        <p:spPr>
          <a:xfrm>
            <a:off x="4592401" y="2488150"/>
            <a:ext cx="3001500" cy="119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Caption">
  <p:cSld name="CAPTION_ONLY">
    <p:bg>
      <p:bgPr>
        <a:solidFill>
          <a:schemeClr val="accent2"/>
        </a:solidFill>
      </p:bgPr>
    </p:bg>
    <p:spTree>
      <p:nvGrpSpPr>
        <p:cNvPr id="3289" name="Shape 32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0" name="Google Shape;3290;p10"/>
          <p:cNvSpPr txBox="1"/>
          <p:nvPr>
            <p:ph type="title"/>
          </p:nvPr>
        </p:nvSpPr>
        <p:spPr>
          <a:xfrm>
            <a:off x="5217275" y="457200"/>
            <a:ext cx="3286200" cy="15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40" Type="http://schemas.openxmlformats.org/officeDocument/2006/relationships/slideLayout" Target="../slideLayouts/slideLayout40.xml"/><Relationship Id="rId42" Type="http://schemas.openxmlformats.org/officeDocument/2006/relationships/slideLayout" Target="../slideLayouts/slideLayout42.xml"/><Relationship Id="rId41" Type="http://schemas.openxmlformats.org/officeDocument/2006/relationships/slideLayout" Target="../slideLayouts/slideLayout41.xml"/><Relationship Id="rId44" Type="http://schemas.openxmlformats.org/officeDocument/2006/relationships/slideLayout" Target="../slideLayouts/slideLayout44.xml"/><Relationship Id="rId43" Type="http://schemas.openxmlformats.org/officeDocument/2006/relationships/slideLayout" Target="../slideLayouts/slideLayout43.xml"/><Relationship Id="rId46" Type="http://schemas.openxmlformats.org/officeDocument/2006/relationships/slideLayout" Target="../slideLayouts/slideLayout46.xml"/><Relationship Id="rId45" Type="http://schemas.openxmlformats.org/officeDocument/2006/relationships/slideLayout" Target="../slideLayouts/slideLayout45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48" Type="http://schemas.openxmlformats.org/officeDocument/2006/relationships/slideLayout" Target="../slideLayouts/slideLayout48.xml"/><Relationship Id="rId47" Type="http://schemas.openxmlformats.org/officeDocument/2006/relationships/slideLayout" Target="../slideLayouts/slideLayout47.xml"/><Relationship Id="rId49" Type="http://schemas.openxmlformats.org/officeDocument/2006/relationships/slideLayout" Target="../slideLayouts/slideLayout49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31" Type="http://schemas.openxmlformats.org/officeDocument/2006/relationships/slideLayout" Target="../slideLayouts/slideLayout31.xml"/><Relationship Id="rId30" Type="http://schemas.openxmlformats.org/officeDocument/2006/relationships/slideLayout" Target="../slideLayouts/slideLayout30.xml"/><Relationship Id="rId33" Type="http://schemas.openxmlformats.org/officeDocument/2006/relationships/slideLayout" Target="../slideLayouts/slideLayout33.xml"/><Relationship Id="rId32" Type="http://schemas.openxmlformats.org/officeDocument/2006/relationships/slideLayout" Target="../slideLayouts/slideLayout32.xml"/><Relationship Id="rId35" Type="http://schemas.openxmlformats.org/officeDocument/2006/relationships/slideLayout" Target="../slideLayouts/slideLayout35.xml"/><Relationship Id="rId34" Type="http://schemas.openxmlformats.org/officeDocument/2006/relationships/slideLayout" Target="../slideLayouts/slideLayout34.xml"/><Relationship Id="rId37" Type="http://schemas.openxmlformats.org/officeDocument/2006/relationships/slideLayout" Target="../slideLayouts/slideLayout37.xml"/><Relationship Id="rId36" Type="http://schemas.openxmlformats.org/officeDocument/2006/relationships/slideLayout" Target="../slideLayouts/slideLayout36.xml"/><Relationship Id="rId39" Type="http://schemas.openxmlformats.org/officeDocument/2006/relationships/slideLayout" Target="../slideLayouts/slideLayout39.xml"/><Relationship Id="rId38" Type="http://schemas.openxmlformats.org/officeDocument/2006/relationships/slideLayout" Target="../slideLayouts/slideLayout38.xml"/><Relationship Id="rId62" Type="http://schemas.openxmlformats.org/officeDocument/2006/relationships/slideLayout" Target="../slideLayouts/slideLayout62.xml"/><Relationship Id="rId61" Type="http://schemas.openxmlformats.org/officeDocument/2006/relationships/slideLayout" Target="../slideLayouts/slideLayout61.xml"/><Relationship Id="rId20" Type="http://schemas.openxmlformats.org/officeDocument/2006/relationships/slideLayout" Target="../slideLayouts/slideLayout20.xml"/><Relationship Id="rId63" Type="http://schemas.openxmlformats.org/officeDocument/2006/relationships/theme" Target="../theme/theme1.xml"/><Relationship Id="rId22" Type="http://schemas.openxmlformats.org/officeDocument/2006/relationships/slideLayout" Target="../slideLayouts/slideLayout22.xml"/><Relationship Id="rId21" Type="http://schemas.openxmlformats.org/officeDocument/2006/relationships/slideLayout" Target="../slideLayouts/slideLayout21.xml"/><Relationship Id="rId24" Type="http://schemas.openxmlformats.org/officeDocument/2006/relationships/slideLayout" Target="../slideLayouts/slideLayout24.xml"/><Relationship Id="rId23" Type="http://schemas.openxmlformats.org/officeDocument/2006/relationships/slideLayout" Target="../slideLayouts/slideLayout23.xml"/><Relationship Id="rId60" Type="http://schemas.openxmlformats.org/officeDocument/2006/relationships/slideLayout" Target="../slideLayouts/slideLayout60.xml"/><Relationship Id="rId26" Type="http://schemas.openxmlformats.org/officeDocument/2006/relationships/slideLayout" Target="../slideLayouts/slideLayout26.xml"/><Relationship Id="rId25" Type="http://schemas.openxmlformats.org/officeDocument/2006/relationships/slideLayout" Target="../slideLayouts/slideLayout25.xml"/><Relationship Id="rId28" Type="http://schemas.openxmlformats.org/officeDocument/2006/relationships/slideLayout" Target="../slideLayouts/slideLayout28.xml"/><Relationship Id="rId27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29.xml"/><Relationship Id="rId51" Type="http://schemas.openxmlformats.org/officeDocument/2006/relationships/slideLayout" Target="../slideLayouts/slideLayout51.xml"/><Relationship Id="rId50" Type="http://schemas.openxmlformats.org/officeDocument/2006/relationships/slideLayout" Target="../slideLayouts/slideLayout50.xml"/><Relationship Id="rId53" Type="http://schemas.openxmlformats.org/officeDocument/2006/relationships/slideLayout" Target="../slideLayouts/slideLayout53.xml"/><Relationship Id="rId52" Type="http://schemas.openxmlformats.org/officeDocument/2006/relationships/slideLayout" Target="../slideLayouts/slideLayout52.xml"/><Relationship Id="rId11" Type="http://schemas.openxmlformats.org/officeDocument/2006/relationships/slideLayout" Target="../slideLayouts/slideLayout11.xml"/><Relationship Id="rId5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10.xml"/><Relationship Id="rId54" Type="http://schemas.openxmlformats.org/officeDocument/2006/relationships/slideLayout" Target="../slideLayouts/slideLayout54.xml"/><Relationship Id="rId13" Type="http://schemas.openxmlformats.org/officeDocument/2006/relationships/slideLayout" Target="../slideLayouts/slideLayout13.xml"/><Relationship Id="rId5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12.xml"/><Relationship Id="rId56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15.xml"/><Relationship Id="rId5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14.xml"/><Relationship Id="rId58" Type="http://schemas.openxmlformats.org/officeDocument/2006/relationships/slideLayout" Target="../slideLayouts/slideLayout58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18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accent2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720000" y="540000"/>
            <a:ext cx="7704000" cy="4776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Slackey"/>
              <a:buNone/>
              <a:defRPr sz="2800">
                <a:solidFill>
                  <a:schemeClr val="dk1"/>
                </a:solidFill>
                <a:latin typeface="Slackey"/>
                <a:ea typeface="Slackey"/>
                <a:cs typeface="Slackey"/>
                <a:sym typeface="Slackey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30200" lvl="0" marL="457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1pPr>
            <a:lvl2pPr indent="-330200" lvl="1" marL="914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2pPr>
            <a:lvl3pPr indent="-330200" lvl="2" marL="1371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3pPr>
            <a:lvl4pPr indent="-330200" lvl="3" marL="18288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4pPr>
            <a:lvl5pPr indent="-330200" lvl="4" marL="22860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5pPr>
            <a:lvl6pPr indent="-330200" lvl="5" marL="2743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6pPr>
            <a:lvl7pPr indent="-330200" lvl="6" marL="32004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●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7pPr>
            <a:lvl8pPr indent="-330200" lvl="7" marL="36576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600"/>
              <a:buFont typeface="Architects Daughter"/>
              <a:buChar char="○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8pPr>
            <a:lvl9pPr indent="-330200" lvl="8" marL="41148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600"/>
              <a:buFont typeface="Architects Daughter"/>
              <a:buChar char="■"/>
              <a:defRPr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defRPr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  <p:sldLayoutId id="2147483667" r:id="rId20"/>
    <p:sldLayoutId id="2147483668" r:id="rId21"/>
    <p:sldLayoutId id="2147483669" r:id="rId22"/>
    <p:sldLayoutId id="2147483670" r:id="rId23"/>
    <p:sldLayoutId id="2147483671" r:id="rId24"/>
    <p:sldLayoutId id="2147483672" r:id="rId25"/>
    <p:sldLayoutId id="2147483673" r:id="rId26"/>
    <p:sldLayoutId id="2147483674" r:id="rId27"/>
    <p:sldLayoutId id="2147483675" r:id="rId28"/>
    <p:sldLayoutId id="2147483676" r:id="rId29"/>
    <p:sldLayoutId id="2147483677" r:id="rId30"/>
    <p:sldLayoutId id="2147483678" r:id="rId31"/>
    <p:sldLayoutId id="2147483679" r:id="rId32"/>
    <p:sldLayoutId id="2147483680" r:id="rId33"/>
    <p:sldLayoutId id="2147483681" r:id="rId34"/>
    <p:sldLayoutId id="2147483682" r:id="rId35"/>
    <p:sldLayoutId id="2147483683" r:id="rId36"/>
    <p:sldLayoutId id="2147483684" r:id="rId37"/>
    <p:sldLayoutId id="2147483685" r:id="rId38"/>
    <p:sldLayoutId id="2147483686" r:id="rId39"/>
    <p:sldLayoutId id="2147483687" r:id="rId40"/>
    <p:sldLayoutId id="2147483688" r:id="rId41"/>
    <p:sldLayoutId id="2147483689" r:id="rId42"/>
    <p:sldLayoutId id="2147483690" r:id="rId43"/>
    <p:sldLayoutId id="2147483691" r:id="rId44"/>
    <p:sldLayoutId id="2147483692" r:id="rId45"/>
    <p:sldLayoutId id="2147483693" r:id="rId46"/>
    <p:sldLayoutId id="2147483694" r:id="rId47"/>
    <p:sldLayoutId id="2147483695" r:id="rId48"/>
    <p:sldLayoutId id="2147483696" r:id="rId49"/>
    <p:sldLayoutId id="2147483697" r:id="rId50"/>
    <p:sldLayoutId id="2147483698" r:id="rId51"/>
    <p:sldLayoutId id="2147483699" r:id="rId52"/>
    <p:sldLayoutId id="2147483700" r:id="rId53"/>
    <p:sldLayoutId id="2147483701" r:id="rId54"/>
    <p:sldLayoutId id="2147483702" r:id="rId55"/>
    <p:sldLayoutId id="2147483703" r:id="rId56"/>
    <p:sldLayoutId id="2147483704" r:id="rId57"/>
    <p:sldLayoutId id="2147483705" r:id="rId58"/>
    <p:sldLayoutId id="2147483706" r:id="rId59"/>
    <p:sldLayoutId id="2147483707" r:id="rId60"/>
    <p:sldLayoutId id="2147483708" r:id="rId61"/>
    <p:sldLayoutId id="2147483709" r:id="rId62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Relationship Id="rId3" Type="http://schemas.openxmlformats.org/officeDocument/2006/relationships/image" Target="../media/image1.png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6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8.xml"/><Relationship Id="rId2" Type="http://schemas.openxmlformats.org/officeDocument/2006/relationships/notesSlide" Target="../notesSlides/notesSlide11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2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3.xml"/><Relationship Id="rId3" Type="http://schemas.openxmlformats.org/officeDocument/2006/relationships/image" Target="../media/image2.jpg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1.xml"/><Relationship Id="rId2" Type="http://schemas.openxmlformats.org/officeDocument/2006/relationships/notesSlide" Target="../notesSlides/notesSlide4.xml"/><Relationship Id="rId3" Type="http://schemas.openxmlformats.org/officeDocument/2006/relationships/hyperlink" Target="http://www.youtube.com/watch?v=1x2Vk6Fw4L0" TargetMode="External"/><Relationship Id="rId4" Type="http://schemas.openxmlformats.org/officeDocument/2006/relationships/image" Target="../media/image3.jp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8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3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lt1"/>
        </a:solidFill>
      </p:bgPr>
    </p:bg>
    <p:spTree>
      <p:nvGrpSpPr>
        <p:cNvPr id="18635" name="Shape 186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36" name="Google Shape;18636;p64"/>
          <p:cNvGrpSpPr/>
          <p:nvPr/>
        </p:nvGrpSpPr>
        <p:grpSpPr>
          <a:xfrm rot="218129">
            <a:off x="-853617" y="829213"/>
            <a:ext cx="8786966" cy="2912780"/>
            <a:chOff x="3197875" y="3466725"/>
            <a:chExt cx="4366521" cy="1278779"/>
          </a:xfrm>
        </p:grpSpPr>
        <p:sp>
          <p:nvSpPr>
            <p:cNvPr id="18637" name="Google Shape;18637;p64"/>
            <p:cNvSpPr/>
            <p:nvPr/>
          </p:nvSpPr>
          <p:spPr>
            <a:xfrm>
              <a:off x="3197875" y="3466725"/>
              <a:ext cx="4366521" cy="1278779"/>
            </a:xfrm>
            <a:custGeom>
              <a:rect b="b" l="l" r="r" t="t"/>
              <a:pathLst>
                <a:path extrusionOk="0" h="39649" w="135375">
                  <a:moveTo>
                    <a:pt x="135374" y="1"/>
                  </a:moveTo>
                  <a:lnTo>
                    <a:pt x="47256" y="5085"/>
                  </a:lnTo>
                  <a:lnTo>
                    <a:pt x="49447" y="21158"/>
                  </a:lnTo>
                  <a:lnTo>
                    <a:pt x="49447" y="21158"/>
                  </a:lnTo>
                  <a:lnTo>
                    <a:pt x="18217" y="17265"/>
                  </a:lnTo>
                  <a:lnTo>
                    <a:pt x="25051" y="27171"/>
                  </a:lnTo>
                  <a:lnTo>
                    <a:pt x="0" y="28397"/>
                  </a:lnTo>
                  <a:lnTo>
                    <a:pt x="39898" y="37577"/>
                  </a:lnTo>
                  <a:lnTo>
                    <a:pt x="36076" y="26706"/>
                  </a:lnTo>
                  <a:lnTo>
                    <a:pt x="50661" y="28135"/>
                  </a:lnTo>
                  <a:lnTo>
                    <a:pt x="52078" y="39649"/>
                  </a:lnTo>
                  <a:lnTo>
                    <a:pt x="131195" y="34529"/>
                  </a:lnTo>
                  <a:lnTo>
                    <a:pt x="13537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38" name="Google Shape;18638;p64"/>
            <p:cNvSpPr/>
            <p:nvPr/>
          </p:nvSpPr>
          <p:spPr>
            <a:xfrm>
              <a:off x="3336506" y="3502076"/>
              <a:ext cx="4173732" cy="1194278"/>
            </a:xfrm>
            <a:custGeom>
              <a:rect b="b" l="l" r="r" t="t"/>
              <a:pathLst>
                <a:path extrusionOk="0" h="37029" w="129398">
                  <a:moveTo>
                    <a:pt x="129398" y="0"/>
                  </a:moveTo>
                  <a:lnTo>
                    <a:pt x="44173" y="4834"/>
                  </a:lnTo>
                  <a:lnTo>
                    <a:pt x="46637" y="21074"/>
                  </a:lnTo>
                  <a:lnTo>
                    <a:pt x="16217" y="17252"/>
                  </a:lnTo>
                  <a:lnTo>
                    <a:pt x="16217" y="17252"/>
                  </a:lnTo>
                  <a:lnTo>
                    <a:pt x="23015" y="26956"/>
                  </a:lnTo>
                  <a:lnTo>
                    <a:pt x="1" y="27396"/>
                  </a:lnTo>
                  <a:lnTo>
                    <a:pt x="33731" y="34171"/>
                  </a:lnTo>
                  <a:lnTo>
                    <a:pt x="29826" y="24253"/>
                  </a:lnTo>
                  <a:lnTo>
                    <a:pt x="47852" y="26313"/>
                  </a:lnTo>
                  <a:lnTo>
                    <a:pt x="49054" y="37029"/>
                  </a:lnTo>
                  <a:lnTo>
                    <a:pt x="125421" y="31849"/>
                  </a:lnTo>
                  <a:lnTo>
                    <a:pt x="12939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639" name="Google Shape;18639;p64"/>
          <p:cNvSpPr txBox="1"/>
          <p:nvPr>
            <p:ph type="ctrTitle"/>
          </p:nvPr>
        </p:nvSpPr>
        <p:spPr>
          <a:xfrm>
            <a:off x="483425" y="3670450"/>
            <a:ext cx="5346900" cy="9198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114300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6000"/>
              <a:t>Generosity</a:t>
            </a:r>
            <a:endParaRPr sz="6000"/>
          </a:p>
        </p:txBody>
      </p:sp>
      <p:pic>
        <p:nvPicPr>
          <p:cNvPr id="18640" name="Google Shape;18640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33150" y="1267963"/>
            <a:ext cx="4542825" cy="2160575"/>
          </a:xfrm>
          <a:prstGeom prst="rect">
            <a:avLst/>
          </a:prstGeom>
          <a:noFill/>
          <a:ln>
            <a:noFill/>
          </a:ln>
        </p:spPr>
      </p:pic>
      <p:sp>
        <p:nvSpPr>
          <p:cNvPr id="18641" name="Google Shape;18641;p64"/>
          <p:cNvSpPr txBox="1"/>
          <p:nvPr/>
        </p:nvSpPr>
        <p:spPr>
          <a:xfrm>
            <a:off x="2227025" y="4463550"/>
            <a:ext cx="2012100" cy="585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600">
                <a:latin typeface="Architects Daughter"/>
                <a:ea typeface="Architects Daughter"/>
                <a:cs typeface="Architects Daughter"/>
                <a:sym typeface="Architects Daughter"/>
              </a:rPr>
              <a:t>9th - 12th</a:t>
            </a:r>
            <a:endParaRPr b="1" sz="2600"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766" name="Shape 18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67" name="Google Shape;18767;p73"/>
          <p:cNvGrpSpPr/>
          <p:nvPr/>
        </p:nvGrpSpPr>
        <p:grpSpPr>
          <a:xfrm>
            <a:off x="2189841" y="611870"/>
            <a:ext cx="4764319" cy="3462561"/>
            <a:chOff x="2189841" y="1299939"/>
            <a:chExt cx="4764319" cy="3462561"/>
          </a:xfrm>
        </p:grpSpPr>
        <p:sp>
          <p:nvSpPr>
            <p:cNvPr id="18768" name="Google Shape;18768;p73"/>
            <p:cNvSpPr/>
            <p:nvPr/>
          </p:nvSpPr>
          <p:spPr>
            <a:xfrm flipH="1" rot="10800000">
              <a:off x="2277817" y="1447437"/>
              <a:ext cx="4588367" cy="3236904"/>
            </a:xfrm>
            <a:custGeom>
              <a:rect b="b" l="l" r="r" t="t"/>
              <a:pathLst>
                <a:path extrusionOk="0" h="28244" w="35387">
                  <a:moveTo>
                    <a:pt x="30439" y="1"/>
                  </a:moveTo>
                  <a:cubicBezTo>
                    <a:pt x="30418" y="1"/>
                    <a:pt x="30398" y="1"/>
                    <a:pt x="30377" y="1"/>
                  </a:cubicBezTo>
                  <a:lnTo>
                    <a:pt x="30208" y="1"/>
                  </a:lnTo>
                  <a:lnTo>
                    <a:pt x="5351" y="915"/>
                  </a:lnTo>
                  <a:cubicBezTo>
                    <a:pt x="3015" y="1017"/>
                    <a:pt x="1118" y="2846"/>
                    <a:pt x="983" y="5148"/>
                  </a:cubicBezTo>
                  <a:lnTo>
                    <a:pt x="170" y="17644"/>
                  </a:lnTo>
                  <a:cubicBezTo>
                    <a:pt x="1" y="20150"/>
                    <a:pt x="1931" y="22317"/>
                    <a:pt x="4437" y="22453"/>
                  </a:cubicBezTo>
                  <a:lnTo>
                    <a:pt x="8027" y="22656"/>
                  </a:lnTo>
                  <a:cubicBezTo>
                    <a:pt x="8094" y="22656"/>
                    <a:pt x="8196" y="22690"/>
                    <a:pt x="8264" y="22758"/>
                  </a:cubicBezTo>
                  <a:lnTo>
                    <a:pt x="13343" y="28243"/>
                  </a:lnTo>
                  <a:lnTo>
                    <a:pt x="12869" y="23299"/>
                  </a:lnTo>
                  <a:cubicBezTo>
                    <a:pt x="12869" y="23232"/>
                    <a:pt x="12903" y="23130"/>
                    <a:pt x="12971" y="23062"/>
                  </a:cubicBezTo>
                  <a:cubicBezTo>
                    <a:pt x="13026" y="23007"/>
                    <a:pt x="13104" y="22952"/>
                    <a:pt x="13186" y="22952"/>
                  </a:cubicBezTo>
                  <a:cubicBezTo>
                    <a:pt x="13204" y="22952"/>
                    <a:pt x="13223" y="22955"/>
                    <a:pt x="13242" y="22961"/>
                  </a:cubicBezTo>
                  <a:lnTo>
                    <a:pt x="30546" y="23909"/>
                  </a:lnTo>
                  <a:cubicBezTo>
                    <a:pt x="30625" y="23913"/>
                    <a:pt x="30703" y="23915"/>
                    <a:pt x="30781" y="23915"/>
                  </a:cubicBezTo>
                  <a:cubicBezTo>
                    <a:pt x="33317" y="23915"/>
                    <a:pt x="35387" y="21798"/>
                    <a:pt x="35321" y="19236"/>
                  </a:cubicBezTo>
                  <a:lnTo>
                    <a:pt x="34881" y="4369"/>
                  </a:lnTo>
                  <a:cubicBezTo>
                    <a:pt x="34847" y="1952"/>
                    <a:pt x="32850" y="1"/>
                    <a:pt x="304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69" name="Google Shape;18769;p73"/>
            <p:cNvSpPr/>
            <p:nvPr/>
          </p:nvSpPr>
          <p:spPr>
            <a:xfrm flipH="1" rot="10800000">
              <a:off x="2189841" y="1299939"/>
              <a:ext cx="4764319" cy="3462561"/>
            </a:xfrm>
            <a:custGeom>
              <a:rect b="b" l="l" r="r" t="t"/>
              <a:pathLst>
                <a:path extrusionOk="0" h="30213" w="36744">
                  <a:moveTo>
                    <a:pt x="31117" y="649"/>
                  </a:moveTo>
                  <a:cubicBezTo>
                    <a:pt x="33560" y="649"/>
                    <a:pt x="35524" y="2600"/>
                    <a:pt x="35558" y="5051"/>
                  </a:cubicBezTo>
                  <a:lnTo>
                    <a:pt x="35998" y="19884"/>
                  </a:lnTo>
                  <a:cubicBezTo>
                    <a:pt x="36064" y="22447"/>
                    <a:pt x="33994" y="24563"/>
                    <a:pt x="31458" y="24563"/>
                  </a:cubicBezTo>
                  <a:cubicBezTo>
                    <a:pt x="31380" y="24563"/>
                    <a:pt x="31302" y="24561"/>
                    <a:pt x="31223" y="24557"/>
                  </a:cubicBezTo>
                  <a:lnTo>
                    <a:pt x="13919" y="23609"/>
                  </a:lnTo>
                  <a:cubicBezTo>
                    <a:pt x="13817" y="23609"/>
                    <a:pt x="13716" y="23643"/>
                    <a:pt x="13648" y="23710"/>
                  </a:cubicBezTo>
                  <a:cubicBezTo>
                    <a:pt x="13580" y="23778"/>
                    <a:pt x="13546" y="23880"/>
                    <a:pt x="13580" y="23981"/>
                  </a:cubicBezTo>
                  <a:lnTo>
                    <a:pt x="14020" y="28925"/>
                  </a:lnTo>
                  <a:lnTo>
                    <a:pt x="8941" y="23406"/>
                  </a:lnTo>
                  <a:cubicBezTo>
                    <a:pt x="8873" y="23338"/>
                    <a:pt x="8805" y="23304"/>
                    <a:pt x="8704" y="23304"/>
                  </a:cubicBezTo>
                  <a:lnTo>
                    <a:pt x="5114" y="23101"/>
                  </a:lnTo>
                  <a:cubicBezTo>
                    <a:pt x="2608" y="22965"/>
                    <a:pt x="712" y="20798"/>
                    <a:pt x="881" y="18292"/>
                  </a:cubicBezTo>
                  <a:lnTo>
                    <a:pt x="1694" y="5796"/>
                  </a:lnTo>
                  <a:cubicBezTo>
                    <a:pt x="1829" y="3494"/>
                    <a:pt x="3692" y="1665"/>
                    <a:pt x="6028" y="1563"/>
                  </a:cubicBezTo>
                  <a:lnTo>
                    <a:pt x="30885" y="649"/>
                  </a:lnTo>
                  <a:lnTo>
                    <a:pt x="31054" y="649"/>
                  </a:lnTo>
                  <a:cubicBezTo>
                    <a:pt x="31075" y="649"/>
                    <a:pt x="31096" y="649"/>
                    <a:pt x="31117" y="649"/>
                  </a:cubicBezTo>
                  <a:close/>
                  <a:moveTo>
                    <a:pt x="31126" y="0"/>
                  </a:moveTo>
                  <a:cubicBezTo>
                    <a:pt x="31046" y="0"/>
                    <a:pt x="30965" y="2"/>
                    <a:pt x="30885" y="6"/>
                  </a:cubicBezTo>
                  <a:lnTo>
                    <a:pt x="6028" y="920"/>
                  </a:lnTo>
                  <a:cubicBezTo>
                    <a:pt x="3353" y="1022"/>
                    <a:pt x="1186" y="3121"/>
                    <a:pt x="1017" y="5796"/>
                  </a:cubicBezTo>
                  <a:lnTo>
                    <a:pt x="204" y="18258"/>
                  </a:lnTo>
                  <a:cubicBezTo>
                    <a:pt x="1" y="21171"/>
                    <a:pt x="2202" y="23643"/>
                    <a:pt x="5114" y="23812"/>
                  </a:cubicBezTo>
                  <a:lnTo>
                    <a:pt x="8534" y="23981"/>
                  </a:lnTo>
                  <a:lnTo>
                    <a:pt x="14190" y="30111"/>
                  </a:lnTo>
                  <a:cubicBezTo>
                    <a:pt x="14257" y="30178"/>
                    <a:pt x="14359" y="30212"/>
                    <a:pt x="14461" y="30212"/>
                  </a:cubicBezTo>
                  <a:cubicBezTo>
                    <a:pt x="14630" y="30212"/>
                    <a:pt x="14799" y="30077"/>
                    <a:pt x="14799" y="29874"/>
                  </a:cubicBezTo>
                  <a:cubicBezTo>
                    <a:pt x="14799" y="29840"/>
                    <a:pt x="14799" y="29806"/>
                    <a:pt x="14799" y="29772"/>
                  </a:cubicBezTo>
                  <a:lnTo>
                    <a:pt x="14291" y="24320"/>
                  </a:lnTo>
                  <a:lnTo>
                    <a:pt x="31223" y="25234"/>
                  </a:lnTo>
                  <a:lnTo>
                    <a:pt x="31494" y="25234"/>
                  </a:lnTo>
                  <a:cubicBezTo>
                    <a:pt x="34406" y="25200"/>
                    <a:pt x="36743" y="22830"/>
                    <a:pt x="36675" y="19918"/>
                  </a:cubicBezTo>
                  <a:lnTo>
                    <a:pt x="36235" y="5051"/>
                  </a:lnTo>
                  <a:cubicBezTo>
                    <a:pt x="36202" y="2254"/>
                    <a:pt x="33898" y="0"/>
                    <a:pt x="31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770" name="Google Shape;18770;p73"/>
          <p:cNvSpPr txBox="1"/>
          <p:nvPr>
            <p:ph type="title"/>
          </p:nvPr>
        </p:nvSpPr>
        <p:spPr>
          <a:xfrm>
            <a:off x="2403150" y="1778213"/>
            <a:ext cx="4337700" cy="7377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Wrapping It Up</a:t>
            </a:r>
            <a:r>
              <a:rPr lang="en"/>
              <a:t>…</a:t>
            </a:r>
            <a:endParaRPr/>
          </a:p>
        </p:txBody>
      </p:sp>
      <p:sp>
        <p:nvSpPr>
          <p:cNvPr id="18771" name="Google Shape;18771;p73"/>
          <p:cNvSpPr txBox="1"/>
          <p:nvPr>
            <p:ph idx="1" type="subTitle"/>
          </p:nvPr>
        </p:nvSpPr>
        <p:spPr>
          <a:xfrm>
            <a:off x="2635200" y="2363925"/>
            <a:ext cx="3873600" cy="117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You can show </a:t>
            </a:r>
            <a:r>
              <a:rPr b="1" lang="en"/>
              <a:t>generosity </a:t>
            </a:r>
            <a:r>
              <a:rPr lang="en"/>
              <a:t>in many different ways to contribute toward the Common Good. </a:t>
            </a:r>
            <a:br>
              <a:rPr lang="en"/>
            </a:br>
            <a:r>
              <a:rPr lang="en"/>
              <a:t>It helps others, and it helps YOU! </a:t>
            </a:r>
            <a:endParaRPr/>
          </a:p>
        </p:txBody>
      </p:sp>
      <p:grpSp>
        <p:nvGrpSpPr>
          <p:cNvPr id="18772" name="Google Shape;18772;p73"/>
          <p:cNvGrpSpPr/>
          <p:nvPr/>
        </p:nvGrpSpPr>
        <p:grpSpPr>
          <a:xfrm rot="1775866">
            <a:off x="6387430" y="111438"/>
            <a:ext cx="1217180" cy="1191356"/>
            <a:chOff x="6749550" y="674300"/>
            <a:chExt cx="1217200" cy="1191375"/>
          </a:xfrm>
        </p:grpSpPr>
        <p:sp>
          <p:nvSpPr>
            <p:cNvPr id="18773" name="Google Shape;18773;p73"/>
            <p:cNvSpPr/>
            <p:nvPr/>
          </p:nvSpPr>
          <p:spPr>
            <a:xfrm>
              <a:off x="7368300" y="674300"/>
              <a:ext cx="598450" cy="610525"/>
            </a:xfrm>
            <a:custGeom>
              <a:rect b="b" l="l" r="r" t="t"/>
              <a:pathLst>
                <a:path extrusionOk="0" h="24421" w="23938">
                  <a:moveTo>
                    <a:pt x="6215" y="0"/>
                  </a:moveTo>
                  <a:lnTo>
                    <a:pt x="8038" y="10036"/>
                  </a:lnTo>
                  <a:lnTo>
                    <a:pt x="0" y="14670"/>
                  </a:lnTo>
                  <a:lnTo>
                    <a:pt x="9180" y="15724"/>
                  </a:lnTo>
                  <a:lnTo>
                    <a:pt x="10475" y="24420"/>
                  </a:lnTo>
                  <a:lnTo>
                    <a:pt x="14780" y="17042"/>
                  </a:lnTo>
                  <a:lnTo>
                    <a:pt x="23937" y="17920"/>
                  </a:lnTo>
                  <a:lnTo>
                    <a:pt x="18337" y="11244"/>
                  </a:lnTo>
                  <a:lnTo>
                    <a:pt x="21170" y="3206"/>
                  </a:lnTo>
                  <a:lnTo>
                    <a:pt x="13813" y="7335"/>
                  </a:lnTo>
                  <a:lnTo>
                    <a:pt x="6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4" name="Google Shape;18774;p73"/>
            <p:cNvSpPr/>
            <p:nvPr/>
          </p:nvSpPr>
          <p:spPr>
            <a:xfrm>
              <a:off x="7437475" y="745650"/>
              <a:ext cx="473825" cy="464500"/>
            </a:xfrm>
            <a:custGeom>
              <a:rect b="b" l="l" r="r" t="t"/>
              <a:pathLst>
                <a:path extrusionOk="0" h="18580" w="18953">
                  <a:moveTo>
                    <a:pt x="4875" y="1"/>
                  </a:moveTo>
                  <a:lnTo>
                    <a:pt x="5973" y="7533"/>
                  </a:lnTo>
                  <a:lnTo>
                    <a:pt x="0" y="11223"/>
                  </a:lnTo>
                  <a:lnTo>
                    <a:pt x="7028" y="12365"/>
                  </a:lnTo>
                  <a:lnTo>
                    <a:pt x="8279" y="18580"/>
                  </a:lnTo>
                  <a:lnTo>
                    <a:pt x="11639" y="13529"/>
                  </a:lnTo>
                  <a:lnTo>
                    <a:pt x="18952" y="13924"/>
                  </a:lnTo>
                  <a:lnTo>
                    <a:pt x="14911" y="8456"/>
                  </a:lnTo>
                  <a:lnTo>
                    <a:pt x="16712" y="2526"/>
                  </a:lnTo>
                  <a:lnTo>
                    <a:pt x="10871" y="5096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5" name="Google Shape;18775;p73"/>
            <p:cNvSpPr/>
            <p:nvPr/>
          </p:nvSpPr>
          <p:spPr>
            <a:xfrm>
              <a:off x="6749550" y="1121750"/>
              <a:ext cx="635775" cy="571550"/>
            </a:xfrm>
            <a:custGeom>
              <a:rect b="b" l="l" r="r" t="t"/>
              <a:pathLst>
                <a:path extrusionOk="0" h="22862" w="25431">
                  <a:moveTo>
                    <a:pt x="25431" y="0"/>
                  </a:moveTo>
                  <a:lnTo>
                    <a:pt x="25431" y="0"/>
                  </a:lnTo>
                  <a:cubicBezTo>
                    <a:pt x="25431" y="0"/>
                    <a:pt x="24904" y="198"/>
                    <a:pt x="24025" y="549"/>
                  </a:cubicBezTo>
                  <a:cubicBezTo>
                    <a:pt x="23586" y="747"/>
                    <a:pt x="23059" y="966"/>
                    <a:pt x="22444" y="1208"/>
                  </a:cubicBezTo>
                  <a:cubicBezTo>
                    <a:pt x="21807" y="1471"/>
                    <a:pt x="21149" y="1823"/>
                    <a:pt x="20424" y="2174"/>
                  </a:cubicBezTo>
                  <a:lnTo>
                    <a:pt x="19282" y="2767"/>
                  </a:lnTo>
                  <a:cubicBezTo>
                    <a:pt x="19084" y="2855"/>
                    <a:pt x="18887" y="2965"/>
                    <a:pt x="18689" y="3097"/>
                  </a:cubicBezTo>
                  <a:lnTo>
                    <a:pt x="18096" y="3448"/>
                  </a:lnTo>
                  <a:lnTo>
                    <a:pt x="16866" y="4195"/>
                  </a:lnTo>
                  <a:lnTo>
                    <a:pt x="16207" y="4590"/>
                  </a:lnTo>
                  <a:lnTo>
                    <a:pt x="15592" y="5029"/>
                  </a:lnTo>
                  <a:lnTo>
                    <a:pt x="14297" y="5929"/>
                  </a:lnTo>
                  <a:cubicBezTo>
                    <a:pt x="14077" y="6083"/>
                    <a:pt x="13858" y="6237"/>
                    <a:pt x="13660" y="6391"/>
                  </a:cubicBezTo>
                  <a:lnTo>
                    <a:pt x="13023" y="6896"/>
                  </a:lnTo>
                  <a:lnTo>
                    <a:pt x="11749" y="7906"/>
                  </a:lnTo>
                  <a:cubicBezTo>
                    <a:pt x="11530" y="8082"/>
                    <a:pt x="11332" y="8257"/>
                    <a:pt x="11134" y="8455"/>
                  </a:cubicBezTo>
                  <a:lnTo>
                    <a:pt x="10519" y="9004"/>
                  </a:lnTo>
                  <a:cubicBezTo>
                    <a:pt x="10124" y="9377"/>
                    <a:pt x="9707" y="9729"/>
                    <a:pt x="9312" y="10124"/>
                  </a:cubicBezTo>
                  <a:lnTo>
                    <a:pt x="8170" y="11288"/>
                  </a:lnTo>
                  <a:cubicBezTo>
                    <a:pt x="7994" y="11486"/>
                    <a:pt x="7796" y="11661"/>
                    <a:pt x="7621" y="11859"/>
                  </a:cubicBezTo>
                  <a:lnTo>
                    <a:pt x="7094" y="12474"/>
                  </a:lnTo>
                  <a:cubicBezTo>
                    <a:pt x="6764" y="12869"/>
                    <a:pt x="6413" y="13264"/>
                    <a:pt x="6083" y="13660"/>
                  </a:cubicBezTo>
                  <a:cubicBezTo>
                    <a:pt x="5447" y="14450"/>
                    <a:pt x="4832" y="15241"/>
                    <a:pt x="4283" y="16009"/>
                  </a:cubicBezTo>
                  <a:cubicBezTo>
                    <a:pt x="3997" y="16383"/>
                    <a:pt x="3734" y="16756"/>
                    <a:pt x="3492" y="17129"/>
                  </a:cubicBezTo>
                  <a:lnTo>
                    <a:pt x="2789" y="18184"/>
                  </a:lnTo>
                  <a:cubicBezTo>
                    <a:pt x="1911" y="19567"/>
                    <a:pt x="1252" y="20775"/>
                    <a:pt x="791" y="21588"/>
                  </a:cubicBezTo>
                  <a:cubicBezTo>
                    <a:pt x="549" y="21983"/>
                    <a:pt x="374" y="22334"/>
                    <a:pt x="220" y="22532"/>
                  </a:cubicBezTo>
                  <a:lnTo>
                    <a:pt x="0" y="22861"/>
                  </a:lnTo>
                  <a:lnTo>
                    <a:pt x="264" y="22598"/>
                  </a:lnTo>
                  <a:cubicBezTo>
                    <a:pt x="374" y="22488"/>
                    <a:pt x="483" y="22356"/>
                    <a:pt x="571" y="22246"/>
                  </a:cubicBezTo>
                  <a:cubicBezTo>
                    <a:pt x="703" y="22093"/>
                    <a:pt x="835" y="21939"/>
                    <a:pt x="989" y="21741"/>
                  </a:cubicBezTo>
                  <a:cubicBezTo>
                    <a:pt x="1296" y="21368"/>
                    <a:pt x="1647" y="20929"/>
                    <a:pt x="2043" y="20402"/>
                  </a:cubicBezTo>
                  <a:lnTo>
                    <a:pt x="3426" y="18645"/>
                  </a:lnTo>
                  <a:cubicBezTo>
                    <a:pt x="3931" y="18030"/>
                    <a:pt x="4480" y="17371"/>
                    <a:pt x="5073" y="16624"/>
                  </a:cubicBezTo>
                  <a:cubicBezTo>
                    <a:pt x="5666" y="15900"/>
                    <a:pt x="6325" y="15197"/>
                    <a:pt x="6984" y="14428"/>
                  </a:cubicBezTo>
                  <a:lnTo>
                    <a:pt x="8038" y="13330"/>
                  </a:lnTo>
                  <a:cubicBezTo>
                    <a:pt x="8389" y="12957"/>
                    <a:pt x="8763" y="12584"/>
                    <a:pt x="9136" y="12210"/>
                  </a:cubicBezTo>
                  <a:lnTo>
                    <a:pt x="10278" y="11112"/>
                  </a:lnTo>
                  <a:cubicBezTo>
                    <a:pt x="10651" y="10739"/>
                    <a:pt x="11069" y="10388"/>
                    <a:pt x="11464" y="10014"/>
                  </a:cubicBezTo>
                  <a:lnTo>
                    <a:pt x="12057" y="9465"/>
                  </a:lnTo>
                  <a:cubicBezTo>
                    <a:pt x="12254" y="9289"/>
                    <a:pt x="12452" y="9114"/>
                    <a:pt x="12650" y="8938"/>
                  </a:cubicBezTo>
                  <a:lnTo>
                    <a:pt x="13879" y="7928"/>
                  </a:lnTo>
                  <a:lnTo>
                    <a:pt x="14472" y="7423"/>
                  </a:lnTo>
                  <a:cubicBezTo>
                    <a:pt x="14670" y="7247"/>
                    <a:pt x="14890" y="7093"/>
                    <a:pt x="15087" y="6940"/>
                  </a:cubicBezTo>
                  <a:lnTo>
                    <a:pt x="16317" y="6017"/>
                  </a:lnTo>
                  <a:lnTo>
                    <a:pt x="16888" y="5534"/>
                  </a:lnTo>
                  <a:lnTo>
                    <a:pt x="17481" y="5117"/>
                  </a:lnTo>
                  <a:lnTo>
                    <a:pt x="18645" y="4282"/>
                  </a:lnTo>
                  <a:cubicBezTo>
                    <a:pt x="19392" y="3733"/>
                    <a:pt x="20138" y="3294"/>
                    <a:pt x="20819" y="2855"/>
                  </a:cubicBezTo>
                  <a:lnTo>
                    <a:pt x="21785" y="2218"/>
                  </a:lnTo>
                  <a:cubicBezTo>
                    <a:pt x="22093" y="2020"/>
                    <a:pt x="22400" y="1823"/>
                    <a:pt x="22686" y="1669"/>
                  </a:cubicBezTo>
                  <a:cubicBezTo>
                    <a:pt x="23257" y="1340"/>
                    <a:pt x="23740" y="1032"/>
                    <a:pt x="24157" y="791"/>
                  </a:cubicBezTo>
                  <a:cubicBezTo>
                    <a:pt x="24970" y="308"/>
                    <a:pt x="25431" y="0"/>
                    <a:pt x="25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6" name="Google Shape;18776;p73"/>
            <p:cNvSpPr/>
            <p:nvPr/>
          </p:nvSpPr>
          <p:spPr>
            <a:xfrm>
              <a:off x="6810475" y="1189275"/>
              <a:ext cx="620425" cy="676400"/>
            </a:xfrm>
            <a:custGeom>
              <a:rect b="b" l="l" r="r" t="t"/>
              <a:pathLst>
                <a:path extrusionOk="0" h="27056" w="24817">
                  <a:moveTo>
                    <a:pt x="24817" y="0"/>
                  </a:moveTo>
                  <a:lnTo>
                    <a:pt x="24817" y="0"/>
                  </a:lnTo>
                  <a:cubicBezTo>
                    <a:pt x="24816" y="0"/>
                    <a:pt x="24267" y="220"/>
                    <a:pt x="23323" y="593"/>
                  </a:cubicBezTo>
                  <a:cubicBezTo>
                    <a:pt x="22840" y="813"/>
                    <a:pt x="22291" y="1076"/>
                    <a:pt x="21632" y="1384"/>
                  </a:cubicBezTo>
                  <a:lnTo>
                    <a:pt x="20622" y="1933"/>
                  </a:lnTo>
                  <a:lnTo>
                    <a:pt x="20073" y="2218"/>
                  </a:lnTo>
                  <a:lnTo>
                    <a:pt x="19524" y="2570"/>
                  </a:lnTo>
                  <a:cubicBezTo>
                    <a:pt x="19151" y="2789"/>
                    <a:pt x="18755" y="3031"/>
                    <a:pt x="18338" y="3294"/>
                  </a:cubicBezTo>
                  <a:cubicBezTo>
                    <a:pt x="17943" y="3536"/>
                    <a:pt x="17526" y="3821"/>
                    <a:pt x="17108" y="4107"/>
                  </a:cubicBezTo>
                  <a:lnTo>
                    <a:pt x="15857" y="5051"/>
                  </a:lnTo>
                  <a:cubicBezTo>
                    <a:pt x="15439" y="5381"/>
                    <a:pt x="15000" y="5732"/>
                    <a:pt x="14583" y="6083"/>
                  </a:cubicBezTo>
                  <a:lnTo>
                    <a:pt x="13287" y="7181"/>
                  </a:lnTo>
                  <a:cubicBezTo>
                    <a:pt x="12870" y="7555"/>
                    <a:pt x="12453" y="7950"/>
                    <a:pt x="12035" y="8367"/>
                  </a:cubicBezTo>
                  <a:cubicBezTo>
                    <a:pt x="11201" y="9180"/>
                    <a:pt x="10366" y="10036"/>
                    <a:pt x="9598" y="10915"/>
                  </a:cubicBezTo>
                  <a:lnTo>
                    <a:pt x="9005" y="11596"/>
                  </a:lnTo>
                  <a:lnTo>
                    <a:pt x="8434" y="12276"/>
                  </a:lnTo>
                  <a:cubicBezTo>
                    <a:pt x="8061" y="12716"/>
                    <a:pt x="7709" y="13177"/>
                    <a:pt x="7336" y="13638"/>
                  </a:cubicBezTo>
                  <a:cubicBezTo>
                    <a:pt x="6633" y="14560"/>
                    <a:pt x="5974" y="15505"/>
                    <a:pt x="5359" y="16427"/>
                  </a:cubicBezTo>
                  <a:cubicBezTo>
                    <a:pt x="4744" y="17349"/>
                    <a:pt x="4173" y="18272"/>
                    <a:pt x="3668" y="19128"/>
                  </a:cubicBezTo>
                  <a:cubicBezTo>
                    <a:pt x="3405" y="19567"/>
                    <a:pt x="3163" y="20007"/>
                    <a:pt x="2944" y="20424"/>
                  </a:cubicBezTo>
                  <a:cubicBezTo>
                    <a:pt x="2724" y="20841"/>
                    <a:pt x="2504" y="21258"/>
                    <a:pt x="2307" y="21654"/>
                  </a:cubicBezTo>
                  <a:cubicBezTo>
                    <a:pt x="1890" y="22444"/>
                    <a:pt x="1560" y="23169"/>
                    <a:pt x="1253" y="23828"/>
                  </a:cubicBezTo>
                  <a:cubicBezTo>
                    <a:pt x="967" y="24487"/>
                    <a:pt x="726" y="25058"/>
                    <a:pt x="550" y="25541"/>
                  </a:cubicBezTo>
                  <a:cubicBezTo>
                    <a:pt x="155" y="26507"/>
                    <a:pt x="1" y="27056"/>
                    <a:pt x="1" y="27056"/>
                  </a:cubicBezTo>
                  <a:cubicBezTo>
                    <a:pt x="1" y="27056"/>
                    <a:pt x="67" y="26946"/>
                    <a:pt x="199" y="26705"/>
                  </a:cubicBezTo>
                  <a:cubicBezTo>
                    <a:pt x="330" y="26463"/>
                    <a:pt x="528" y="26112"/>
                    <a:pt x="770" y="25650"/>
                  </a:cubicBezTo>
                  <a:cubicBezTo>
                    <a:pt x="1033" y="25211"/>
                    <a:pt x="1341" y="24684"/>
                    <a:pt x="1714" y="24069"/>
                  </a:cubicBezTo>
                  <a:cubicBezTo>
                    <a:pt x="2087" y="23454"/>
                    <a:pt x="2504" y="22774"/>
                    <a:pt x="2966" y="22049"/>
                  </a:cubicBezTo>
                  <a:cubicBezTo>
                    <a:pt x="3427" y="21302"/>
                    <a:pt x="3954" y="20512"/>
                    <a:pt x="4525" y="19677"/>
                  </a:cubicBezTo>
                  <a:cubicBezTo>
                    <a:pt x="5074" y="18865"/>
                    <a:pt x="5689" y="18008"/>
                    <a:pt x="6348" y="17130"/>
                  </a:cubicBezTo>
                  <a:cubicBezTo>
                    <a:pt x="6655" y="16690"/>
                    <a:pt x="6984" y="16229"/>
                    <a:pt x="7336" y="15790"/>
                  </a:cubicBezTo>
                  <a:cubicBezTo>
                    <a:pt x="7687" y="15373"/>
                    <a:pt x="8017" y="14912"/>
                    <a:pt x="8368" y="14472"/>
                  </a:cubicBezTo>
                  <a:cubicBezTo>
                    <a:pt x="8741" y="14033"/>
                    <a:pt x="9093" y="13572"/>
                    <a:pt x="9466" y="13133"/>
                  </a:cubicBezTo>
                  <a:lnTo>
                    <a:pt x="10015" y="12474"/>
                  </a:lnTo>
                  <a:lnTo>
                    <a:pt x="10608" y="11837"/>
                  </a:lnTo>
                  <a:cubicBezTo>
                    <a:pt x="11355" y="10959"/>
                    <a:pt x="12167" y="10124"/>
                    <a:pt x="12958" y="9312"/>
                  </a:cubicBezTo>
                  <a:lnTo>
                    <a:pt x="14144" y="8104"/>
                  </a:lnTo>
                  <a:lnTo>
                    <a:pt x="15352" y="6984"/>
                  </a:lnTo>
                  <a:cubicBezTo>
                    <a:pt x="15769" y="6610"/>
                    <a:pt x="16164" y="6281"/>
                    <a:pt x="16537" y="5930"/>
                  </a:cubicBezTo>
                  <a:lnTo>
                    <a:pt x="17723" y="4941"/>
                  </a:lnTo>
                  <a:cubicBezTo>
                    <a:pt x="18492" y="4327"/>
                    <a:pt x="19239" y="3734"/>
                    <a:pt x="19941" y="3228"/>
                  </a:cubicBezTo>
                  <a:lnTo>
                    <a:pt x="20468" y="2833"/>
                  </a:lnTo>
                  <a:lnTo>
                    <a:pt x="20973" y="2460"/>
                  </a:lnTo>
                  <a:lnTo>
                    <a:pt x="21896" y="1823"/>
                  </a:lnTo>
                  <a:cubicBezTo>
                    <a:pt x="22511" y="1450"/>
                    <a:pt x="23016" y="1098"/>
                    <a:pt x="23455" y="835"/>
                  </a:cubicBezTo>
                  <a:cubicBezTo>
                    <a:pt x="24333" y="330"/>
                    <a:pt x="24816" y="0"/>
                    <a:pt x="248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77" name="Google Shape;18777;p73"/>
            <p:cNvSpPr/>
            <p:nvPr/>
          </p:nvSpPr>
          <p:spPr>
            <a:xfrm>
              <a:off x="7110250" y="1249100"/>
              <a:ext cx="357425" cy="458475"/>
            </a:xfrm>
            <a:custGeom>
              <a:rect b="b" l="l" r="r" t="t"/>
              <a:pathLst>
                <a:path extrusionOk="0" h="18339" w="14297">
                  <a:moveTo>
                    <a:pt x="14297" y="1"/>
                  </a:moveTo>
                  <a:cubicBezTo>
                    <a:pt x="14297" y="1"/>
                    <a:pt x="13967" y="155"/>
                    <a:pt x="13419" y="506"/>
                  </a:cubicBezTo>
                  <a:cubicBezTo>
                    <a:pt x="13133" y="660"/>
                    <a:pt x="12782" y="857"/>
                    <a:pt x="12408" y="1121"/>
                  </a:cubicBezTo>
                  <a:cubicBezTo>
                    <a:pt x="12035" y="1384"/>
                    <a:pt x="11640" y="1670"/>
                    <a:pt x="11179" y="2021"/>
                  </a:cubicBezTo>
                  <a:cubicBezTo>
                    <a:pt x="10739" y="2373"/>
                    <a:pt x="10300" y="2768"/>
                    <a:pt x="9817" y="3185"/>
                  </a:cubicBezTo>
                  <a:lnTo>
                    <a:pt x="9444" y="3515"/>
                  </a:lnTo>
                  <a:lnTo>
                    <a:pt x="9092" y="3866"/>
                  </a:lnTo>
                  <a:cubicBezTo>
                    <a:pt x="8873" y="4108"/>
                    <a:pt x="8631" y="4349"/>
                    <a:pt x="8368" y="4591"/>
                  </a:cubicBezTo>
                  <a:cubicBezTo>
                    <a:pt x="8258" y="4723"/>
                    <a:pt x="8126" y="4854"/>
                    <a:pt x="8016" y="4964"/>
                  </a:cubicBezTo>
                  <a:lnTo>
                    <a:pt x="7665" y="5381"/>
                  </a:lnTo>
                  <a:cubicBezTo>
                    <a:pt x="7423" y="5645"/>
                    <a:pt x="7182" y="5930"/>
                    <a:pt x="6940" y="6194"/>
                  </a:cubicBezTo>
                  <a:cubicBezTo>
                    <a:pt x="6479" y="6765"/>
                    <a:pt x="5996" y="7336"/>
                    <a:pt x="5579" y="7929"/>
                  </a:cubicBezTo>
                  <a:cubicBezTo>
                    <a:pt x="5139" y="8544"/>
                    <a:pt x="4700" y="9137"/>
                    <a:pt x="4305" y="9752"/>
                  </a:cubicBezTo>
                  <a:cubicBezTo>
                    <a:pt x="4107" y="10059"/>
                    <a:pt x="3910" y="10366"/>
                    <a:pt x="3712" y="10652"/>
                  </a:cubicBezTo>
                  <a:cubicBezTo>
                    <a:pt x="3536" y="10959"/>
                    <a:pt x="3339" y="11267"/>
                    <a:pt x="3163" y="11552"/>
                  </a:cubicBezTo>
                  <a:cubicBezTo>
                    <a:pt x="2987" y="11860"/>
                    <a:pt x="2833" y="12167"/>
                    <a:pt x="2658" y="12453"/>
                  </a:cubicBezTo>
                  <a:lnTo>
                    <a:pt x="2197" y="13309"/>
                  </a:lnTo>
                  <a:cubicBezTo>
                    <a:pt x="1889" y="13858"/>
                    <a:pt x="1626" y="14407"/>
                    <a:pt x="1384" y="14912"/>
                  </a:cubicBezTo>
                  <a:cubicBezTo>
                    <a:pt x="923" y="15923"/>
                    <a:pt x="571" y="16779"/>
                    <a:pt x="352" y="17372"/>
                  </a:cubicBezTo>
                  <a:cubicBezTo>
                    <a:pt x="110" y="17987"/>
                    <a:pt x="1" y="18338"/>
                    <a:pt x="1" y="18338"/>
                  </a:cubicBezTo>
                  <a:lnTo>
                    <a:pt x="571" y="17482"/>
                  </a:lnTo>
                  <a:lnTo>
                    <a:pt x="2065" y="15286"/>
                  </a:lnTo>
                  <a:lnTo>
                    <a:pt x="3075" y="13836"/>
                  </a:lnTo>
                  <a:lnTo>
                    <a:pt x="3624" y="13046"/>
                  </a:lnTo>
                  <a:lnTo>
                    <a:pt x="4195" y="12211"/>
                  </a:lnTo>
                  <a:cubicBezTo>
                    <a:pt x="4568" y="11640"/>
                    <a:pt x="4986" y="11091"/>
                    <a:pt x="5403" y="10498"/>
                  </a:cubicBezTo>
                  <a:lnTo>
                    <a:pt x="6677" y="8763"/>
                  </a:lnTo>
                  <a:cubicBezTo>
                    <a:pt x="7116" y="8192"/>
                    <a:pt x="7533" y="7599"/>
                    <a:pt x="7994" y="7050"/>
                  </a:cubicBezTo>
                  <a:cubicBezTo>
                    <a:pt x="8433" y="6501"/>
                    <a:pt x="8851" y="5930"/>
                    <a:pt x="9290" y="5403"/>
                  </a:cubicBezTo>
                  <a:lnTo>
                    <a:pt x="9927" y="4635"/>
                  </a:lnTo>
                  <a:lnTo>
                    <a:pt x="10234" y="4261"/>
                  </a:lnTo>
                  <a:lnTo>
                    <a:pt x="10564" y="3910"/>
                  </a:lnTo>
                  <a:cubicBezTo>
                    <a:pt x="10761" y="3690"/>
                    <a:pt x="10959" y="3449"/>
                    <a:pt x="11157" y="3229"/>
                  </a:cubicBezTo>
                  <a:cubicBezTo>
                    <a:pt x="11354" y="3010"/>
                    <a:pt x="11530" y="2790"/>
                    <a:pt x="11728" y="2592"/>
                  </a:cubicBezTo>
                  <a:cubicBezTo>
                    <a:pt x="12101" y="2219"/>
                    <a:pt x="12452" y="1846"/>
                    <a:pt x="12760" y="1516"/>
                  </a:cubicBezTo>
                  <a:cubicBezTo>
                    <a:pt x="12891" y="1363"/>
                    <a:pt x="13067" y="1209"/>
                    <a:pt x="13199" y="1077"/>
                  </a:cubicBezTo>
                  <a:lnTo>
                    <a:pt x="13572" y="704"/>
                  </a:lnTo>
                  <a:cubicBezTo>
                    <a:pt x="14033" y="265"/>
                    <a:pt x="14297" y="1"/>
                    <a:pt x="14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78" name="Google Shape;18778;p73"/>
          <p:cNvGrpSpPr/>
          <p:nvPr/>
        </p:nvGrpSpPr>
        <p:grpSpPr>
          <a:xfrm flipH="1" rot="9018292">
            <a:off x="6387494" y="3840242"/>
            <a:ext cx="1217237" cy="1191411"/>
            <a:chOff x="6749550" y="674300"/>
            <a:chExt cx="1217200" cy="1191375"/>
          </a:xfrm>
        </p:grpSpPr>
        <p:sp>
          <p:nvSpPr>
            <p:cNvPr id="18779" name="Google Shape;18779;p73"/>
            <p:cNvSpPr/>
            <p:nvPr/>
          </p:nvSpPr>
          <p:spPr>
            <a:xfrm>
              <a:off x="7368300" y="674300"/>
              <a:ext cx="598450" cy="610525"/>
            </a:xfrm>
            <a:custGeom>
              <a:rect b="b" l="l" r="r" t="t"/>
              <a:pathLst>
                <a:path extrusionOk="0" h="24421" w="23938">
                  <a:moveTo>
                    <a:pt x="6215" y="0"/>
                  </a:moveTo>
                  <a:lnTo>
                    <a:pt x="8038" y="10036"/>
                  </a:lnTo>
                  <a:lnTo>
                    <a:pt x="0" y="14670"/>
                  </a:lnTo>
                  <a:lnTo>
                    <a:pt x="9180" y="15724"/>
                  </a:lnTo>
                  <a:lnTo>
                    <a:pt x="10475" y="24420"/>
                  </a:lnTo>
                  <a:lnTo>
                    <a:pt x="14780" y="17042"/>
                  </a:lnTo>
                  <a:lnTo>
                    <a:pt x="23937" y="17920"/>
                  </a:lnTo>
                  <a:lnTo>
                    <a:pt x="18337" y="11244"/>
                  </a:lnTo>
                  <a:lnTo>
                    <a:pt x="21170" y="3206"/>
                  </a:lnTo>
                  <a:lnTo>
                    <a:pt x="13813" y="7335"/>
                  </a:lnTo>
                  <a:lnTo>
                    <a:pt x="6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0" name="Google Shape;18780;p73"/>
            <p:cNvSpPr/>
            <p:nvPr/>
          </p:nvSpPr>
          <p:spPr>
            <a:xfrm>
              <a:off x="7437475" y="745650"/>
              <a:ext cx="473825" cy="464500"/>
            </a:xfrm>
            <a:custGeom>
              <a:rect b="b" l="l" r="r" t="t"/>
              <a:pathLst>
                <a:path extrusionOk="0" h="18580" w="18953">
                  <a:moveTo>
                    <a:pt x="4875" y="1"/>
                  </a:moveTo>
                  <a:lnTo>
                    <a:pt x="5973" y="7533"/>
                  </a:lnTo>
                  <a:lnTo>
                    <a:pt x="0" y="11223"/>
                  </a:lnTo>
                  <a:lnTo>
                    <a:pt x="7028" y="12365"/>
                  </a:lnTo>
                  <a:lnTo>
                    <a:pt x="8279" y="18580"/>
                  </a:lnTo>
                  <a:lnTo>
                    <a:pt x="11639" y="13529"/>
                  </a:lnTo>
                  <a:lnTo>
                    <a:pt x="18952" y="13924"/>
                  </a:lnTo>
                  <a:lnTo>
                    <a:pt x="14911" y="8456"/>
                  </a:lnTo>
                  <a:lnTo>
                    <a:pt x="16712" y="2526"/>
                  </a:lnTo>
                  <a:lnTo>
                    <a:pt x="10871" y="5096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1" name="Google Shape;18781;p73"/>
            <p:cNvSpPr/>
            <p:nvPr/>
          </p:nvSpPr>
          <p:spPr>
            <a:xfrm>
              <a:off x="6749550" y="1121750"/>
              <a:ext cx="635775" cy="571550"/>
            </a:xfrm>
            <a:custGeom>
              <a:rect b="b" l="l" r="r" t="t"/>
              <a:pathLst>
                <a:path extrusionOk="0" h="22862" w="25431">
                  <a:moveTo>
                    <a:pt x="25431" y="0"/>
                  </a:moveTo>
                  <a:lnTo>
                    <a:pt x="25431" y="0"/>
                  </a:lnTo>
                  <a:cubicBezTo>
                    <a:pt x="25431" y="0"/>
                    <a:pt x="24904" y="198"/>
                    <a:pt x="24025" y="549"/>
                  </a:cubicBezTo>
                  <a:cubicBezTo>
                    <a:pt x="23586" y="747"/>
                    <a:pt x="23059" y="966"/>
                    <a:pt x="22444" y="1208"/>
                  </a:cubicBezTo>
                  <a:cubicBezTo>
                    <a:pt x="21807" y="1471"/>
                    <a:pt x="21149" y="1823"/>
                    <a:pt x="20424" y="2174"/>
                  </a:cubicBezTo>
                  <a:lnTo>
                    <a:pt x="19282" y="2767"/>
                  </a:lnTo>
                  <a:cubicBezTo>
                    <a:pt x="19084" y="2855"/>
                    <a:pt x="18887" y="2965"/>
                    <a:pt x="18689" y="3097"/>
                  </a:cubicBezTo>
                  <a:lnTo>
                    <a:pt x="18096" y="3448"/>
                  </a:lnTo>
                  <a:lnTo>
                    <a:pt x="16866" y="4195"/>
                  </a:lnTo>
                  <a:lnTo>
                    <a:pt x="16207" y="4590"/>
                  </a:lnTo>
                  <a:lnTo>
                    <a:pt x="15592" y="5029"/>
                  </a:lnTo>
                  <a:lnTo>
                    <a:pt x="14297" y="5929"/>
                  </a:lnTo>
                  <a:cubicBezTo>
                    <a:pt x="14077" y="6083"/>
                    <a:pt x="13858" y="6237"/>
                    <a:pt x="13660" y="6391"/>
                  </a:cubicBezTo>
                  <a:lnTo>
                    <a:pt x="13023" y="6896"/>
                  </a:lnTo>
                  <a:lnTo>
                    <a:pt x="11749" y="7906"/>
                  </a:lnTo>
                  <a:cubicBezTo>
                    <a:pt x="11530" y="8082"/>
                    <a:pt x="11332" y="8257"/>
                    <a:pt x="11134" y="8455"/>
                  </a:cubicBezTo>
                  <a:lnTo>
                    <a:pt x="10519" y="9004"/>
                  </a:lnTo>
                  <a:cubicBezTo>
                    <a:pt x="10124" y="9377"/>
                    <a:pt x="9707" y="9729"/>
                    <a:pt x="9312" y="10124"/>
                  </a:cubicBezTo>
                  <a:lnTo>
                    <a:pt x="8170" y="11288"/>
                  </a:lnTo>
                  <a:cubicBezTo>
                    <a:pt x="7994" y="11486"/>
                    <a:pt x="7796" y="11661"/>
                    <a:pt x="7621" y="11859"/>
                  </a:cubicBezTo>
                  <a:lnTo>
                    <a:pt x="7094" y="12474"/>
                  </a:lnTo>
                  <a:cubicBezTo>
                    <a:pt x="6764" y="12869"/>
                    <a:pt x="6413" y="13264"/>
                    <a:pt x="6083" y="13660"/>
                  </a:cubicBezTo>
                  <a:cubicBezTo>
                    <a:pt x="5447" y="14450"/>
                    <a:pt x="4832" y="15241"/>
                    <a:pt x="4283" y="16009"/>
                  </a:cubicBezTo>
                  <a:cubicBezTo>
                    <a:pt x="3997" y="16383"/>
                    <a:pt x="3734" y="16756"/>
                    <a:pt x="3492" y="17129"/>
                  </a:cubicBezTo>
                  <a:lnTo>
                    <a:pt x="2789" y="18184"/>
                  </a:lnTo>
                  <a:cubicBezTo>
                    <a:pt x="1911" y="19567"/>
                    <a:pt x="1252" y="20775"/>
                    <a:pt x="791" y="21588"/>
                  </a:cubicBezTo>
                  <a:cubicBezTo>
                    <a:pt x="549" y="21983"/>
                    <a:pt x="374" y="22334"/>
                    <a:pt x="220" y="22532"/>
                  </a:cubicBezTo>
                  <a:lnTo>
                    <a:pt x="0" y="22861"/>
                  </a:lnTo>
                  <a:lnTo>
                    <a:pt x="264" y="22598"/>
                  </a:lnTo>
                  <a:cubicBezTo>
                    <a:pt x="374" y="22488"/>
                    <a:pt x="483" y="22356"/>
                    <a:pt x="571" y="22246"/>
                  </a:cubicBezTo>
                  <a:cubicBezTo>
                    <a:pt x="703" y="22093"/>
                    <a:pt x="835" y="21939"/>
                    <a:pt x="989" y="21741"/>
                  </a:cubicBezTo>
                  <a:cubicBezTo>
                    <a:pt x="1296" y="21368"/>
                    <a:pt x="1647" y="20929"/>
                    <a:pt x="2043" y="20402"/>
                  </a:cubicBezTo>
                  <a:lnTo>
                    <a:pt x="3426" y="18645"/>
                  </a:lnTo>
                  <a:cubicBezTo>
                    <a:pt x="3931" y="18030"/>
                    <a:pt x="4480" y="17371"/>
                    <a:pt x="5073" y="16624"/>
                  </a:cubicBezTo>
                  <a:cubicBezTo>
                    <a:pt x="5666" y="15900"/>
                    <a:pt x="6325" y="15197"/>
                    <a:pt x="6984" y="14428"/>
                  </a:cubicBezTo>
                  <a:lnTo>
                    <a:pt x="8038" y="13330"/>
                  </a:lnTo>
                  <a:cubicBezTo>
                    <a:pt x="8389" y="12957"/>
                    <a:pt x="8763" y="12584"/>
                    <a:pt x="9136" y="12210"/>
                  </a:cubicBezTo>
                  <a:lnTo>
                    <a:pt x="10278" y="11112"/>
                  </a:lnTo>
                  <a:cubicBezTo>
                    <a:pt x="10651" y="10739"/>
                    <a:pt x="11069" y="10388"/>
                    <a:pt x="11464" y="10014"/>
                  </a:cubicBezTo>
                  <a:lnTo>
                    <a:pt x="12057" y="9465"/>
                  </a:lnTo>
                  <a:cubicBezTo>
                    <a:pt x="12254" y="9289"/>
                    <a:pt x="12452" y="9114"/>
                    <a:pt x="12650" y="8938"/>
                  </a:cubicBezTo>
                  <a:lnTo>
                    <a:pt x="13879" y="7928"/>
                  </a:lnTo>
                  <a:lnTo>
                    <a:pt x="14472" y="7423"/>
                  </a:lnTo>
                  <a:cubicBezTo>
                    <a:pt x="14670" y="7247"/>
                    <a:pt x="14890" y="7093"/>
                    <a:pt x="15087" y="6940"/>
                  </a:cubicBezTo>
                  <a:lnTo>
                    <a:pt x="16317" y="6017"/>
                  </a:lnTo>
                  <a:lnTo>
                    <a:pt x="16888" y="5534"/>
                  </a:lnTo>
                  <a:lnTo>
                    <a:pt x="17481" y="5117"/>
                  </a:lnTo>
                  <a:lnTo>
                    <a:pt x="18645" y="4282"/>
                  </a:lnTo>
                  <a:cubicBezTo>
                    <a:pt x="19392" y="3733"/>
                    <a:pt x="20138" y="3294"/>
                    <a:pt x="20819" y="2855"/>
                  </a:cubicBezTo>
                  <a:lnTo>
                    <a:pt x="21785" y="2218"/>
                  </a:lnTo>
                  <a:cubicBezTo>
                    <a:pt x="22093" y="2020"/>
                    <a:pt x="22400" y="1823"/>
                    <a:pt x="22686" y="1669"/>
                  </a:cubicBezTo>
                  <a:cubicBezTo>
                    <a:pt x="23257" y="1340"/>
                    <a:pt x="23740" y="1032"/>
                    <a:pt x="24157" y="791"/>
                  </a:cubicBezTo>
                  <a:cubicBezTo>
                    <a:pt x="24970" y="308"/>
                    <a:pt x="25431" y="0"/>
                    <a:pt x="25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2" name="Google Shape;18782;p73"/>
            <p:cNvSpPr/>
            <p:nvPr/>
          </p:nvSpPr>
          <p:spPr>
            <a:xfrm>
              <a:off x="6810475" y="1189275"/>
              <a:ext cx="620425" cy="676400"/>
            </a:xfrm>
            <a:custGeom>
              <a:rect b="b" l="l" r="r" t="t"/>
              <a:pathLst>
                <a:path extrusionOk="0" h="27056" w="24817">
                  <a:moveTo>
                    <a:pt x="24817" y="0"/>
                  </a:moveTo>
                  <a:lnTo>
                    <a:pt x="24817" y="0"/>
                  </a:lnTo>
                  <a:cubicBezTo>
                    <a:pt x="24816" y="0"/>
                    <a:pt x="24267" y="220"/>
                    <a:pt x="23323" y="593"/>
                  </a:cubicBezTo>
                  <a:cubicBezTo>
                    <a:pt x="22840" y="813"/>
                    <a:pt x="22291" y="1076"/>
                    <a:pt x="21632" y="1384"/>
                  </a:cubicBezTo>
                  <a:lnTo>
                    <a:pt x="20622" y="1933"/>
                  </a:lnTo>
                  <a:lnTo>
                    <a:pt x="20073" y="2218"/>
                  </a:lnTo>
                  <a:lnTo>
                    <a:pt x="19524" y="2570"/>
                  </a:lnTo>
                  <a:cubicBezTo>
                    <a:pt x="19151" y="2789"/>
                    <a:pt x="18755" y="3031"/>
                    <a:pt x="18338" y="3294"/>
                  </a:cubicBezTo>
                  <a:cubicBezTo>
                    <a:pt x="17943" y="3536"/>
                    <a:pt x="17526" y="3821"/>
                    <a:pt x="17108" y="4107"/>
                  </a:cubicBezTo>
                  <a:lnTo>
                    <a:pt x="15857" y="5051"/>
                  </a:lnTo>
                  <a:cubicBezTo>
                    <a:pt x="15439" y="5381"/>
                    <a:pt x="15000" y="5732"/>
                    <a:pt x="14583" y="6083"/>
                  </a:cubicBezTo>
                  <a:lnTo>
                    <a:pt x="13287" y="7181"/>
                  </a:lnTo>
                  <a:cubicBezTo>
                    <a:pt x="12870" y="7555"/>
                    <a:pt x="12453" y="7950"/>
                    <a:pt x="12035" y="8367"/>
                  </a:cubicBezTo>
                  <a:cubicBezTo>
                    <a:pt x="11201" y="9180"/>
                    <a:pt x="10366" y="10036"/>
                    <a:pt x="9598" y="10915"/>
                  </a:cubicBezTo>
                  <a:lnTo>
                    <a:pt x="9005" y="11596"/>
                  </a:lnTo>
                  <a:lnTo>
                    <a:pt x="8434" y="12276"/>
                  </a:lnTo>
                  <a:cubicBezTo>
                    <a:pt x="8061" y="12716"/>
                    <a:pt x="7709" y="13177"/>
                    <a:pt x="7336" y="13638"/>
                  </a:cubicBezTo>
                  <a:cubicBezTo>
                    <a:pt x="6633" y="14560"/>
                    <a:pt x="5974" y="15505"/>
                    <a:pt x="5359" y="16427"/>
                  </a:cubicBezTo>
                  <a:cubicBezTo>
                    <a:pt x="4744" y="17349"/>
                    <a:pt x="4173" y="18272"/>
                    <a:pt x="3668" y="19128"/>
                  </a:cubicBezTo>
                  <a:cubicBezTo>
                    <a:pt x="3405" y="19567"/>
                    <a:pt x="3163" y="20007"/>
                    <a:pt x="2944" y="20424"/>
                  </a:cubicBezTo>
                  <a:cubicBezTo>
                    <a:pt x="2724" y="20841"/>
                    <a:pt x="2504" y="21258"/>
                    <a:pt x="2307" y="21654"/>
                  </a:cubicBezTo>
                  <a:cubicBezTo>
                    <a:pt x="1890" y="22444"/>
                    <a:pt x="1560" y="23169"/>
                    <a:pt x="1253" y="23828"/>
                  </a:cubicBezTo>
                  <a:cubicBezTo>
                    <a:pt x="967" y="24487"/>
                    <a:pt x="726" y="25058"/>
                    <a:pt x="550" y="25541"/>
                  </a:cubicBezTo>
                  <a:cubicBezTo>
                    <a:pt x="155" y="26507"/>
                    <a:pt x="1" y="27056"/>
                    <a:pt x="1" y="27056"/>
                  </a:cubicBezTo>
                  <a:cubicBezTo>
                    <a:pt x="1" y="27056"/>
                    <a:pt x="67" y="26946"/>
                    <a:pt x="199" y="26705"/>
                  </a:cubicBezTo>
                  <a:cubicBezTo>
                    <a:pt x="330" y="26463"/>
                    <a:pt x="528" y="26112"/>
                    <a:pt x="770" y="25650"/>
                  </a:cubicBezTo>
                  <a:cubicBezTo>
                    <a:pt x="1033" y="25211"/>
                    <a:pt x="1341" y="24684"/>
                    <a:pt x="1714" y="24069"/>
                  </a:cubicBezTo>
                  <a:cubicBezTo>
                    <a:pt x="2087" y="23454"/>
                    <a:pt x="2504" y="22774"/>
                    <a:pt x="2966" y="22049"/>
                  </a:cubicBezTo>
                  <a:cubicBezTo>
                    <a:pt x="3427" y="21302"/>
                    <a:pt x="3954" y="20512"/>
                    <a:pt x="4525" y="19677"/>
                  </a:cubicBezTo>
                  <a:cubicBezTo>
                    <a:pt x="5074" y="18865"/>
                    <a:pt x="5689" y="18008"/>
                    <a:pt x="6348" y="17130"/>
                  </a:cubicBezTo>
                  <a:cubicBezTo>
                    <a:pt x="6655" y="16690"/>
                    <a:pt x="6984" y="16229"/>
                    <a:pt x="7336" y="15790"/>
                  </a:cubicBezTo>
                  <a:cubicBezTo>
                    <a:pt x="7687" y="15373"/>
                    <a:pt x="8017" y="14912"/>
                    <a:pt x="8368" y="14472"/>
                  </a:cubicBezTo>
                  <a:cubicBezTo>
                    <a:pt x="8741" y="14033"/>
                    <a:pt x="9093" y="13572"/>
                    <a:pt x="9466" y="13133"/>
                  </a:cubicBezTo>
                  <a:lnTo>
                    <a:pt x="10015" y="12474"/>
                  </a:lnTo>
                  <a:lnTo>
                    <a:pt x="10608" y="11837"/>
                  </a:lnTo>
                  <a:cubicBezTo>
                    <a:pt x="11355" y="10959"/>
                    <a:pt x="12167" y="10124"/>
                    <a:pt x="12958" y="9312"/>
                  </a:cubicBezTo>
                  <a:lnTo>
                    <a:pt x="14144" y="8104"/>
                  </a:lnTo>
                  <a:lnTo>
                    <a:pt x="15352" y="6984"/>
                  </a:lnTo>
                  <a:cubicBezTo>
                    <a:pt x="15769" y="6610"/>
                    <a:pt x="16164" y="6281"/>
                    <a:pt x="16537" y="5930"/>
                  </a:cubicBezTo>
                  <a:lnTo>
                    <a:pt x="17723" y="4941"/>
                  </a:lnTo>
                  <a:cubicBezTo>
                    <a:pt x="18492" y="4327"/>
                    <a:pt x="19239" y="3734"/>
                    <a:pt x="19941" y="3228"/>
                  </a:cubicBezTo>
                  <a:lnTo>
                    <a:pt x="20468" y="2833"/>
                  </a:lnTo>
                  <a:lnTo>
                    <a:pt x="20973" y="2460"/>
                  </a:lnTo>
                  <a:lnTo>
                    <a:pt x="21896" y="1823"/>
                  </a:lnTo>
                  <a:cubicBezTo>
                    <a:pt x="22511" y="1450"/>
                    <a:pt x="23016" y="1098"/>
                    <a:pt x="23455" y="835"/>
                  </a:cubicBezTo>
                  <a:cubicBezTo>
                    <a:pt x="24333" y="330"/>
                    <a:pt x="24816" y="0"/>
                    <a:pt x="248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3" name="Google Shape;18783;p73"/>
            <p:cNvSpPr/>
            <p:nvPr/>
          </p:nvSpPr>
          <p:spPr>
            <a:xfrm>
              <a:off x="7110250" y="1249100"/>
              <a:ext cx="357425" cy="458475"/>
            </a:xfrm>
            <a:custGeom>
              <a:rect b="b" l="l" r="r" t="t"/>
              <a:pathLst>
                <a:path extrusionOk="0" h="18339" w="14297">
                  <a:moveTo>
                    <a:pt x="14297" y="1"/>
                  </a:moveTo>
                  <a:cubicBezTo>
                    <a:pt x="14297" y="1"/>
                    <a:pt x="13967" y="155"/>
                    <a:pt x="13419" y="506"/>
                  </a:cubicBezTo>
                  <a:cubicBezTo>
                    <a:pt x="13133" y="660"/>
                    <a:pt x="12782" y="857"/>
                    <a:pt x="12408" y="1121"/>
                  </a:cubicBezTo>
                  <a:cubicBezTo>
                    <a:pt x="12035" y="1384"/>
                    <a:pt x="11640" y="1670"/>
                    <a:pt x="11179" y="2021"/>
                  </a:cubicBezTo>
                  <a:cubicBezTo>
                    <a:pt x="10739" y="2373"/>
                    <a:pt x="10300" y="2768"/>
                    <a:pt x="9817" y="3185"/>
                  </a:cubicBezTo>
                  <a:lnTo>
                    <a:pt x="9444" y="3515"/>
                  </a:lnTo>
                  <a:lnTo>
                    <a:pt x="9092" y="3866"/>
                  </a:lnTo>
                  <a:cubicBezTo>
                    <a:pt x="8873" y="4108"/>
                    <a:pt x="8631" y="4349"/>
                    <a:pt x="8368" y="4591"/>
                  </a:cubicBezTo>
                  <a:cubicBezTo>
                    <a:pt x="8258" y="4723"/>
                    <a:pt x="8126" y="4854"/>
                    <a:pt x="8016" y="4964"/>
                  </a:cubicBezTo>
                  <a:lnTo>
                    <a:pt x="7665" y="5381"/>
                  </a:lnTo>
                  <a:cubicBezTo>
                    <a:pt x="7423" y="5645"/>
                    <a:pt x="7182" y="5930"/>
                    <a:pt x="6940" y="6194"/>
                  </a:cubicBezTo>
                  <a:cubicBezTo>
                    <a:pt x="6479" y="6765"/>
                    <a:pt x="5996" y="7336"/>
                    <a:pt x="5579" y="7929"/>
                  </a:cubicBezTo>
                  <a:cubicBezTo>
                    <a:pt x="5139" y="8544"/>
                    <a:pt x="4700" y="9137"/>
                    <a:pt x="4305" y="9752"/>
                  </a:cubicBezTo>
                  <a:cubicBezTo>
                    <a:pt x="4107" y="10059"/>
                    <a:pt x="3910" y="10366"/>
                    <a:pt x="3712" y="10652"/>
                  </a:cubicBezTo>
                  <a:cubicBezTo>
                    <a:pt x="3536" y="10959"/>
                    <a:pt x="3339" y="11267"/>
                    <a:pt x="3163" y="11552"/>
                  </a:cubicBezTo>
                  <a:cubicBezTo>
                    <a:pt x="2987" y="11860"/>
                    <a:pt x="2833" y="12167"/>
                    <a:pt x="2658" y="12453"/>
                  </a:cubicBezTo>
                  <a:lnTo>
                    <a:pt x="2197" y="13309"/>
                  </a:lnTo>
                  <a:cubicBezTo>
                    <a:pt x="1889" y="13858"/>
                    <a:pt x="1626" y="14407"/>
                    <a:pt x="1384" y="14912"/>
                  </a:cubicBezTo>
                  <a:cubicBezTo>
                    <a:pt x="923" y="15923"/>
                    <a:pt x="571" y="16779"/>
                    <a:pt x="352" y="17372"/>
                  </a:cubicBezTo>
                  <a:cubicBezTo>
                    <a:pt x="110" y="17987"/>
                    <a:pt x="1" y="18338"/>
                    <a:pt x="1" y="18338"/>
                  </a:cubicBezTo>
                  <a:lnTo>
                    <a:pt x="571" y="17482"/>
                  </a:lnTo>
                  <a:lnTo>
                    <a:pt x="2065" y="15286"/>
                  </a:lnTo>
                  <a:lnTo>
                    <a:pt x="3075" y="13836"/>
                  </a:lnTo>
                  <a:lnTo>
                    <a:pt x="3624" y="13046"/>
                  </a:lnTo>
                  <a:lnTo>
                    <a:pt x="4195" y="12211"/>
                  </a:lnTo>
                  <a:cubicBezTo>
                    <a:pt x="4568" y="11640"/>
                    <a:pt x="4986" y="11091"/>
                    <a:pt x="5403" y="10498"/>
                  </a:cubicBezTo>
                  <a:lnTo>
                    <a:pt x="6677" y="8763"/>
                  </a:lnTo>
                  <a:cubicBezTo>
                    <a:pt x="7116" y="8192"/>
                    <a:pt x="7533" y="7599"/>
                    <a:pt x="7994" y="7050"/>
                  </a:cubicBezTo>
                  <a:cubicBezTo>
                    <a:pt x="8433" y="6501"/>
                    <a:pt x="8851" y="5930"/>
                    <a:pt x="9290" y="5403"/>
                  </a:cubicBezTo>
                  <a:lnTo>
                    <a:pt x="9927" y="4635"/>
                  </a:lnTo>
                  <a:lnTo>
                    <a:pt x="10234" y="4261"/>
                  </a:lnTo>
                  <a:lnTo>
                    <a:pt x="10564" y="3910"/>
                  </a:lnTo>
                  <a:cubicBezTo>
                    <a:pt x="10761" y="3690"/>
                    <a:pt x="10959" y="3449"/>
                    <a:pt x="11157" y="3229"/>
                  </a:cubicBezTo>
                  <a:cubicBezTo>
                    <a:pt x="11354" y="3010"/>
                    <a:pt x="11530" y="2790"/>
                    <a:pt x="11728" y="2592"/>
                  </a:cubicBezTo>
                  <a:cubicBezTo>
                    <a:pt x="12101" y="2219"/>
                    <a:pt x="12452" y="1846"/>
                    <a:pt x="12760" y="1516"/>
                  </a:cubicBezTo>
                  <a:cubicBezTo>
                    <a:pt x="12891" y="1363"/>
                    <a:pt x="13067" y="1209"/>
                    <a:pt x="13199" y="1077"/>
                  </a:cubicBezTo>
                  <a:lnTo>
                    <a:pt x="13572" y="704"/>
                  </a:lnTo>
                  <a:cubicBezTo>
                    <a:pt x="14033" y="265"/>
                    <a:pt x="14297" y="1"/>
                    <a:pt x="14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84" name="Google Shape;18784;p73"/>
          <p:cNvGrpSpPr/>
          <p:nvPr/>
        </p:nvGrpSpPr>
        <p:grpSpPr>
          <a:xfrm flipH="1" rot="-1775866">
            <a:off x="1539390" y="111438"/>
            <a:ext cx="1217180" cy="1191356"/>
            <a:chOff x="6749550" y="674300"/>
            <a:chExt cx="1217200" cy="1191375"/>
          </a:xfrm>
        </p:grpSpPr>
        <p:sp>
          <p:nvSpPr>
            <p:cNvPr id="18785" name="Google Shape;18785;p73"/>
            <p:cNvSpPr/>
            <p:nvPr/>
          </p:nvSpPr>
          <p:spPr>
            <a:xfrm>
              <a:off x="7368300" y="674300"/>
              <a:ext cx="598450" cy="610525"/>
            </a:xfrm>
            <a:custGeom>
              <a:rect b="b" l="l" r="r" t="t"/>
              <a:pathLst>
                <a:path extrusionOk="0" h="24421" w="23938">
                  <a:moveTo>
                    <a:pt x="6215" y="0"/>
                  </a:moveTo>
                  <a:lnTo>
                    <a:pt x="8038" y="10036"/>
                  </a:lnTo>
                  <a:lnTo>
                    <a:pt x="0" y="14670"/>
                  </a:lnTo>
                  <a:lnTo>
                    <a:pt x="9180" y="15724"/>
                  </a:lnTo>
                  <a:lnTo>
                    <a:pt x="10475" y="24420"/>
                  </a:lnTo>
                  <a:lnTo>
                    <a:pt x="14780" y="17042"/>
                  </a:lnTo>
                  <a:lnTo>
                    <a:pt x="23937" y="17920"/>
                  </a:lnTo>
                  <a:lnTo>
                    <a:pt x="18337" y="11244"/>
                  </a:lnTo>
                  <a:lnTo>
                    <a:pt x="21170" y="3206"/>
                  </a:lnTo>
                  <a:lnTo>
                    <a:pt x="13813" y="7335"/>
                  </a:lnTo>
                  <a:lnTo>
                    <a:pt x="6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6" name="Google Shape;18786;p73"/>
            <p:cNvSpPr/>
            <p:nvPr/>
          </p:nvSpPr>
          <p:spPr>
            <a:xfrm>
              <a:off x="7437475" y="745650"/>
              <a:ext cx="473825" cy="464500"/>
            </a:xfrm>
            <a:custGeom>
              <a:rect b="b" l="l" r="r" t="t"/>
              <a:pathLst>
                <a:path extrusionOk="0" h="18580" w="18953">
                  <a:moveTo>
                    <a:pt x="4875" y="1"/>
                  </a:moveTo>
                  <a:lnTo>
                    <a:pt x="5973" y="7533"/>
                  </a:lnTo>
                  <a:lnTo>
                    <a:pt x="0" y="11223"/>
                  </a:lnTo>
                  <a:lnTo>
                    <a:pt x="7028" y="12365"/>
                  </a:lnTo>
                  <a:lnTo>
                    <a:pt x="8279" y="18580"/>
                  </a:lnTo>
                  <a:lnTo>
                    <a:pt x="11639" y="13529"/>
                  </a:lnTo>
                  <a:lnTo>
                    <a:pt x="18952" y="13924"/>
                  </a:lnTo>
                  <a:lnTo>
                    <a:pt x="14911" y="8456"/>
                  </a:lnTo>
                  <a:lnTo>
                    <a:pt x="16712" y="2526"/>
                  </a:lnTo>
                  <a:lnTo>
                    <a:pt x="10871" y="5096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7" name="Google Shape;18787;p73"/>
            <p:cNvSpPr/>
            <p:nvPr/>
          </p:nvSpPr>
          <p:spPr>
            <a:xfrm>
              <a:off x="6749550" y="1121750"/>
              <a:ext cx="635775" cy="571550"/>
            </a:xfrm>
            <a:custGeom>
              <a:rect b="b" l="l" r="r" t="t"/>
              <a:pathLst>
                <a:path extrusionOk="0" h="22862" w="25431">
                  <a:moveTo>
                    <a:pt x="25431" y="0"/>
                  </a:moveTo>
                  <a:lnTo>
                    <a:pt x="25431" y="0"/>
                  </a:lnTo>
                  <a:cubicBezTo>
                    <a:pt x="25431" y="0"/>
                    <a:pt x="24904" y="198"/>
                    <a:pt x="24025" y="549"/>
                  </a:cubicBezTo>
                  <a:cubicBezTo>
                    <a:pt x="23586" y="747"/>
                    <a:pt x="23059" y="966"/>
                    <a:pt x="22444" y="1208"/>
                  </a:cubicBezTo>
                  <a:cubicBezTo>
                    <a:pt x="21807" y="1471"/>
                    <a:pt x="21149" y="1823"/>
                    <a:pt x="20424" y="2174"/>
                  </a:cubicBezTo>
                  <a:lnTo>
                    <a:pt x="19282" y="2767"/>
                  </a:lnTo>
                  <a:cubicBezTo>
                    <a:pt x="19084" y="2855"/>
                    <a:pt x="18887" y="2965"/>
                    <a:pt x="18689" y="3097"/>
                  </a:cubicBezTo>
                  <a:lnTo>
                    <a:pt x="18096" y="3448"/>
                  </a:lnTo>
                  <a:lnTo>
                    <a:pt x="16866" y="4195"/>
                  </a:lnTo>
                  <a:lnTo>
                    <a:pt x="16207" y="4590"/>
                  </a:lnTo>
                  <a:lnTo>
                    <a:pt x="15592" y="5029"/>
                  </a:lnTo>
                  <a:lnTo>
                    <a:pt x="14297" y="5929"/>
                  </a:lnTo>
                  <a:cubicBezTo>
                    <a:pt x="14077" y="6083"/>
                    <a:pt x="13858" y="6237"/>
                    <a:pt x="13660" y="6391"/>
                  </a:cubicBezTo>
                  <a:lnTo>
                    <a:pt x="13023" y="6896"/>
                  </a:lnTo>
                  <a:lnTo>
                    <a:pt x="11749" y="7906"/>
                  </a:lnTo>
                  <a:cubicBezTo>
                    <a:pt x="11530" y="8082"/>
                    <a:pt x="11332" y="8257"/>
                    <a:pt x="11134" y="8455"/>
                  </a:cubicBezTo>
                  <a:lnTo>
                    <a:pt x="10519" y="9004"/>
                  </a:lnTo>
                  <a:cubicBezTo>
                    <a:pt x="10124" y="9377"/>
                    <a:pt x="9707" y="9729"/>
                    <a:pt x="9312" y="10124"/>
                  </a:cubicBezTo>
                  <a:lnTo>
                    <a:pt x="8170" y="11288"/>
                  </a:lnTo>
                  <a:cubicBezTo>
                    <a:pt x="7994" y="11486"/>
                    <a:pt x="7796" y="11661"/>
                    <a:pt x="7621" y="11859"/>
                  </a:cubicBezTo>
                  <a:lnTo>
                    <a:pt x="7094" y="12474"/>
                  </a:lnTo>
                  <a:cubicBezTo>
                    <a:pt x="6764" y="12869"/>
                    <a:pt x="6413" y="13264"/>
                    <a:pt x="6083" y="13660"/>
                  </a:cubicBezTo>
                  <a:cubicBezTo>
                    <a:pt x="5447" y="14450"/>
                    <a:pt x="4832" y="15241"/>
                    <a:pt x="4283" y="16009"/>
                  </a:cubicBezTo>
                  <a:cubicBezTo>
                    <a:pt x="3997" y="16383"/>
                    <a:pt x="3734" y="16756"/>
                    <a:pt x="3492" y="17129"/>
                  </a:cubicBezTo>
                  <a:lnTo>
                    <a:pt x="2789" y="18184"/>
                  </a:lnTo>
                  <a:cubicBezTo>
                    <a:pt x="1911" y="19567"/>
                    <a:pt x="1252" y="20775"/>
                    <a:pt x="791" y="21588"/>
                  </a:cubicBezTo>
                  <a:cubicBezTo>
                    <a:pt x="549" y="21983"/>
                    <a:pt x="374" y="22334"/>
                    <a:pt x="220" y="22532"/>
                  </a:cubicBezTo>
                  <a:lnTo>
                    <a:pt x="0" y="22861"/>
                  </a:lnTo>
                  <a:lnTo>
                    <a:pt x="264" y="22598"/>
                  </a:lnTo>
                  <a:cubicBezTo>
                    <a:pt x="374" y="22488"/>
                    <a:pt x="483" y="22356"/>
                    <a:pt x="571" y="22246"/>
                  </a:cubicBezTo>
                  <a:cubicBezTo>
                    <a:pt x="703" y="22093"/>
                    <a:pt x="835" y="21939"/>
                    <a:pt x="989" y="21741"/>
                  </a:cubicBezTo>
                  <a:cubicBezTo>
                    <a:pt x="1296" y="21368"/>
                    <a:pt x="1647" y="20929"/>
                    <a:pt x="2043" y="20402"/>
                  </a:cubicBezTo>
                  <a:lnTo>
                    <a:pt x="3426" y="18645"/>
                  </a:lnTo>
                  <a:cubicBezTo>
                    <a:pt x="3931" y="18030"/>
                    <a:pt x="4480" y="17371"/>
                    <a:pt x="5073" y="16624"/>
                  </a:cubicBezTo>
                  <a:cubicBezTo>
                    <a:pt x="5666" y="15900"/>
                    <a:pt x="6325" y="15197"/>
                    <a:pt x="6984" y="14428"/>
                  </a:cubicBezTo>
                  <a:lnTo>
                    <a:pt x="8038" y="13330"/>
                  </a:lnTo>
                  <a:cubicBezTo>
                    <a:pt x="8389" y="12957"/>
                    <a:pt x="8763" y="12584"/>
                    <a:pt x="9136" y="12210"/>
                  </a:cubicBezTo>
                  <a:lnTo>
                    <a:pt x="10278" y="11112"/>
                  </a:lnTo>
                  <a:cubicBezTo>
                    <a:pt x="10651" y="10739"/>
                    <a:pt x="11069" y="10388"/>
                    <a:pt x="11464" y="10014"/>
                  </a:cubicBezTo>
                  <a:lnTo>
                    <a:pt x="12057" y="9465"/>
                  </a:lnTo>
                  <a:cubicBezTo>
                    <a:pt x="12254" y="9289"/>
                    <a:pt x="12452" y="9114"/>
                    <a:pt x="12650" y="8938"/>
                  </a:cubicBezTo>
                  <a:lnTo>
                    <a:pt x="13879" y="7928"/>
                  </a:lnTo>
                  <a:lnTo>
                    <a:pt x="14472" y="7423"/>
                  </a:lnTo>
                  <a:cubicBezTo>
                    <a:pt x="14670" y="7247"/>
                    <a:pt x="14890" y="7093"/>
                    <a:pt x="15087" y="6940"/>
                  </a:cubicBezTo>
                  <a:lnTo>
                    <a:pt x="16317" y="6017"/>
                  </a:lnTo>
                  <a:lnTo>
                    <a:pt x="16888" y="5534"/>
                  </a:lnTo>
                  <a:lnTo>
                    <a:pt x="17481" y="5117"/>
                  </a:lnTo>
                  <a:lnTo>
                    <a:pt x="18645" y="4282"/>
                  </a:lnTo>
                  <a:cubicBezTo>
                    <a:pt x="19392" y="3733"/>
                    <a:pt x="20138" y="3294"/>
                    <a:pt x="20819" y="2855"/>
                  </a:cubicBezTo>
                  <a:lnTo>
                    <a:pt x="21785" y="2218"/>
                  </a:lnTo>
                  <a:cubicBezTo>
                    <a:pt x="22093" y="2020"/>
                    <a:pt x="22400" y="1823"/>
                    <a:pt x="22686" y="1669"/>
                  </a:cubicBezTo>
                  <a:cubicBezTo>
                    <a:pt x="23257" y="1340"/>
                    <a:pt x="23740" y="1032"/>
                    <a:pt x="24157" y="791"/>
                  </a:cubicBezTo>
                  <a:cubicBezTo>
                    <a:pt x="24970" y="308"/>
                    <a:pt x="25431" y="0"/>
                    <a:pt x="25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8" name="Google Shape;18788;p73"/>
            <p:cNvSpPr/>
            <p:nvPr/>
          </p:nvSpPr>
          <p:spPr>
            <a:xfrm>
              <a:off x="6810475" y="1189275"/>
              <a:ext cx="620425" cy="676400"/>
            </a:xfrm>
            <a:custGeom>
              <a:rect b="b" l="l" r="r" t="t"/>
              <a:pathLst>
                <a:path extrusionOk="0" h="27056" w="24817">
                  <a:moveTo>
                    <a:pt x="24817" y="0"/>
                  </a:moveTo>
                  <a:lnTo>
                    <a:pt x="24817" y="0"/>
                  </a:lnTo>
                  <a:cubicBezTo>
                    <a:pt x="24816" y="0"/>
                    <a:pt x="24267" y="220"/>
                    <a:pt x="23323" y="593"/>
                  </a:cubicBezTo>
                  <a:cubicBezTo>
                    <a:pt x="22840" y="813"/>
                    <a:pt x="22291" y="1076"/>
                    <a:pt x="21632" y="1384"/>
                  </a:cubicBezTo>
                  <a:lnTo>
                    <a:pt x="20622" y="1933"/>
                  </a:lnTo>
                  <a:lnTo>
                    <a:pt x="20073" y="2218"/>
                  </a:lnTo>
                  <a:lnTo>
                    <a:pt x="19524" y="2570"/>
                  </a:lnTo>
                  <a:cubicBezTo>
                    <a:pt x="19151" y="2789"/>
                    <a:pt x="18755" y="3031"/>
                    <a:pt x="18338" y="3294"/>
                  </a:cubicBezTo>
                  <a:cubicBezTo>
                    <a:pt x="17943" y="3536"/>
                    <a:pt x="17526" y="3821"/>
                    <a:pt x="17108" y="4107"/>
                  </a:cubicBezTo>
                  <a:lnTo>
                    <a:pt x="15857" y="5051"/>
                  </a:lnTo>
                  <a:cubicBezTo>
                    <a:pt x="15439" y="5381"/>
                    <a:pt x="15000" y="5732"/>
                    <a:pt x="14583" y="6083"/>
                  </a:cubicBezTo>
                  <a:lnTo>
                    <a:pt x="13287" y="7181"/>
                  </a:lnTo>
                  <a:cubicBezTo>
                    <a:pt x="12870" y="7555"/>
                    <a:pt x="12453" y="7950"/>
                    <a:pt x="12035" y="8367"/>
                  </a:cubicBezTo>
                  <a:cubicBezTo>
                    <a:pt x="11201" y="9180"/>
                    <a:pt x="10366" y="10036"/>
                    <a:pt x="9598" y="10915"/>
                  </a:cubicBezTo>
                  <a:lnTo>
                    <a:pt x="9005" y="11596"/>
                  </a:lnTo>
                  <a:lnTo>
                    <a:pt x="8434" y="12276"/>
                  </a:lnTo>
                  <a:cubicBezTo>
                    <a:pt x="8061" y="12716"/>
                    <a:pt x="7709" y="13177"/>
                    <a:pt x="7336" y="13638"/>
                  </a:cubicBezTo>
                  <a:cubicBezTo>
                    <a:pt x="6633" y="14560"/>
                    <a:pt x="5974" y="15505"/>
                    <a:pt x="5359" y="16427"/>
                  </a:cubicBezTo>
                  <a:cubicBezTo>
                    <a:pt x="4744" y="17349"/>
                    <a:pt x="4173" y="18272"/>
                    <a:pt x="3668" y="19128"/>
                  </a:cubicBezTo>
                  <a:cubicBezTo>
                    <a:pt x="3405" y="19567"/>
                    <a:pt x="3163" y="20007"/>
                    <a:pt x="2944" y="20424"/>
                  </a:cubicBezTo>
                  <a:cubicBezTo>
                    <a:pt x="2724" y="20841"/>
                    <a:pt x="2504" y="21258"/>
                    <a:pt x="2307" y="21654"/>
                  </a:cubicBezTo>
                  <a:cubicBezTo>
                    <a:pt x="1890" y="22444"/>
                    <a:pt x="1560" y="23169"/>
                    <a:pt x="1253" y="23828"/>
                  </a:cubicBezTo>
                  <a:cubicBezTo>
                    <a:pt x="967" y="24487"/>
                    <a:pt x="726" y="25058"/>
                    <a:pt x="550" y="25541"/>
                  </a:cubicBezTo>
                  <a:cubicBezTo>
                    <a:pt x="155" y="26507"/>
                    <a:pt x="1" y="27056"/>
                    <a:pt x="1" y="27056"/>
                  </a:cubicBezTo>
                  <a:cubicBezTo>
                    <a:pt x="1" y="27056"/>
                    <a:pt x="67" y="26946"/>
                    <a:pt x="199" y="26705"/>
                  </a:cubicBezTo>
                  <a:cubicBezTo>
                    <a:pt x="330" y="26463"/>
                    <a:pt x="528" y="26112"/>
                    <a:pt x="770" y="25650"/>
                  </a:cubicBezTo>
                  <a:cubicBezTo>
                    <a:pt x="1033" y="25211"/>
                    <a:pt x="1341" y="24684"/>
                    <a:pt x="1714" y="24069"/>
                  </a:cubicBezTo>
                  <a:cubicBezTo>
                    <a:pt x="2087" y="23454"/>
                    <a:pt x="2504" y="22774"/>
                    <a:pt x="2966" y="22049"/>
                  </a:cubicBezTo>
                  <a:cubicBezTo>
                    <a:pt x="3427" y="21302"/>
                    <a:pt x="3954" y="20512"/>
                    <a:pt x="4525" y="19677"/>
                  </a:cubicBezTo>
                  <a:cubicBezTo>
                    <a:pt x="5074" y="18865"/>
                    <a:pt x="5689" y="18008"/>
                    <a:pt x="6348" y="17130"/>
                  </a:cubicBezTo>
                  <a:cubicBezTo>
                    <a:pt x="6655" y="16690"/>
                    <a:pt x="6984" y="16229"/>
                    <a:pt x="7336" y="15790"/>
                  </a:cubicBezTo>
                  <a:cubicBezTo>
                    <a:pt x="7687" y="15373"/>
                    <a:pt x="8017" y="14912"/>
                    <a:pt x="8368" y="14472"/>
                  </a:cubicBezTo>
                  <a:cubicBezTo>
                    <a:pt x="8741" y="14033"/>
                    <a:pt x="9093" y="13572"/>
                    <a:pt x="9466" y="13133"/>
                  </a:cubicBezTo>
                  <a:lnTo>
                    <a:pt x="10015" y="12474"/>
                  </a:lnTo>
                  <a:lnTo>
                    <a:pt x="10608" y="11837"/>
                  </a:lnTo>
                  <a:cubicBezTo>
                    <a:pt x="11355" y="10959"/>
                    <a:pt x="12167" y="10124"/>
                    <a:pt x="12958" y="9312"/>
                  </a:cubicBezTo>
                  <a:lnTo>
                    <a:pt x="14144" y="8104"/>
                  </a:lnTo>
                  <a:lnTo>
                    <a:pt x="15352" y="6984"/>
                  </a:lnTo>
                  <a:cubicBezTo>
                    <a:pt x="15769" y="6610"/>
                    <a:pt x="16164" y="6281"/>
                    <a:pt x="16537" y="5930"/>
                  </a:cubicBezTo>
                  <a:lnTo>
                    <a:pt x="17723" y="4941"/>
                  </a:lnTo>
                  <a:cubicBezTo>
                    <a:pt x="18492" y="4327"/>
                    <a:pt x="19239" y="3734"/>
                    <a:pt x="19941" y="3228"/>
                  </a:cubicBezTo>
                  <a:lnTo>
                    <a:pt x="20468" y="2833"/>
                  </a:lnTo>
                  <a:lnTo>
                    <a:pt x="20973" y="2460"/>
                  </a:lnTo>
                  <a:lnTo>
                    <a:pt x="21896" y="1823"/>
                  </a:lnTo>
                  <a:cubicBezTo>
                    <a:pt x="22511" y="1450"/>
                    <a:pt x="23016" y="1098"/>
                    <a:pt x="23455" y="835"/>
                  </a:cubicBezTo>
                  <a:cubicBezTo>
                    <a:pt x="24333" y="330"/>
                    <a:pt x="24816" y="0"/>
                    <a:pt x="248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89" name="Google Shape;18789;p73"/>
            <p:cNvSpPr/>
            <p:nvPr/>
          </p:nvSpPr>
          <p:spPr>
            <a:xfrm>
              <a:off x="7110250" y="1249100"/>
              <a:ext cx="357425" cy="458475"/>
            </a:xfrm>
            <a:custGeom>
              <a:rect b="b" l="l" r="r" t="t"/>
              <a:pathLst>
                <a:path extrusionOk="0" h="18339" w="14297">
                  <a:moveTo>
                    <a:pt x="14297" y="1"/>
                  </a:moveTo>
                  <a:cubicBezTo>
                    <a:pt x="14297" y="1"/>
                    <a:pt x="13967" y="155"/>
                    <a:pt x="13419" y="506"/>
                  </a:cubicBezTo>
                  <a:cubicBezTo>
                    <a:pt x="13133" y="660"/>
                    <a:pt x="12782" y="857"/>
                    <a:pt x="12408" y="1121"/>
                  </a:cubicBezTo>
                  <a:cubicBezTo>
                    <a:pt x="12035" y="1384"/>
                    <a:pt x="11640" y="1670"/>
                    <a:pt x="11179" y="2021"/>
                  </a:cubicBezTo>
                  <a:cubicBezTo>
                    <a:pt x="10739" y="2373"/>
                    <a:pt x="10300" y="2768"/>
                    <a:pt x="9817" y="3185"/>
                  </a:cubicBezTo>
                  <a:lnTo>
                    <a:pt x="9444" y="3515"/>
                  </a:lnTo>
                  <a:lnTo>
                    <a:pt x="9092" y="3866"/>
                  </a:lnTo>
                  <a:cubicBezTo>
                    <a:pt x="8873" y="4108"/>
                    <a:pt x="8631" y="4349"/>
                    <a:pt x="8368" y="4591"/>
                  </a:cubicBezTo>
                  <a:cubicBezTo>
                    <a:pt x="8258" y="4723"/>
                    <a:pt x="8126" y="4854"/>
                    <a:pt x="8016" y="4964"/>
                  </a:cubicBezTo>
                  <a:lnTo>
                    <a:pt x="7665" y="5381"/>
                  </a:lnTo>
                  <a:cubicBezTo>
                    <a:pt x="7423" y="5645"/>
                    <a:pt x="7182" y="5930"/>
                    <a:pt x="6940" y="6194"/>
                  </a:cubicBezTo>
                  <a:cubicBezTo>
                    <a:pt x="6479" y="6765"/>
                    <a:pt x="5996" y="7336"/>
                    <a:pt x="5579" y="7929"/>
                  </a:cubicBezTo>
                  <a:cubicBezTo>
                    <a:pt x="5139" y="8544"/>
                    <a:pt x="4700" y="9137"/>
                    <a:pt x="4305" y="9752"/>
                  </a:cubicBezTo>
                  <a:cubicBezTo>
                    <a:pt x="4107" y="10059"/>
                    <a:pt x="3910" y="10366"/>
                    <a:pt x="3712" y="10652"/>
                  </a:cubicBezTo>
                  <a:cubicBezTo>
                    <a:pt x="3536" y="10959"/>
                    <a:pt x="3339" y="11267"/>
                    <a:pt x="3163" y="11552"/>
                  </a:cubicBezTo>
                  <a:cubicBezTo>
                    <a:pt x="2987" y="11860"/>
                    <a:pt x="2833" y="12167"/>
                    <a:pt x="2658" y="12453"/>
                  </a:cubicBezTo>
                  <a:lnTo>
                    <a:pt x="2197" y="13309"/>
                  </a:lnTo>
                  <a:cubicBezTo>
                    <a:pt x="1889" y="13858"/>
                    <a:pt x="1626" y="14407"/>
                    <a:pt x="1384" y="14912"/>
                  </a:cubicBezTo>
                  <a:cubicBezTo>
                    <a:pt x="923" y="15923"/>
                    <a:pt x="571" y="16779"/>
                    <a:pt x="352" y="17372"/>
                  </a:cubicBezTo>
                  <a:cubicBezTo>
                    <a:pt x="110" y="17987"/>
                    <a:pt x="1" y="18338"/>
                    <a:pt x="1" y="18338"/>
                  </a:cubicBezTo>
                  <a:lnTo>
                    <a:pt x="571" y="17482"/>
                  </a:lnTo>
                  <a:lnTo>
                    <a:pt x="2065" y="15286"/>
                  </a:lnTo>
                  <a:lnTo>
                    <a:pt x="3075" y="13836"/>
                  </a:lnTo>
                  <a:lnTo>
                    <a:pt x="3624" y="13046"/>
                  </a:lnTo>
                  <a:lnTo>
                    <a:pt x="4195" y="12211"/>
                  </a:lnTo>
                  <a:cubicBezTo>
                    <a:pt x="4568" y="11640"/>
                    <a:pt x="4986" y="11091"/>
                    <a:pt x="5403" y="10498"/>
                  </a:cubicBezTo>
                  <a:lnTo>
                    <a:pt x="6677" y="8763"/>
                  </a:lnTo>
                  <a:cubicBezTo>
                    <a:pt x="7116" y="8192"/>
                    <a:pt x="7533" y="7599"/>
                    <a:pt x="7994" y="7050"/>
                  </a:cubicBezTo>
                  <a:cubicBezTo>
                    <a:pt x="8433" y="6501"/>
                    <a:pt x="8851" y="5930"/>
                    <a:pt x="9290" y="5403"/>
                  </a:cubicBezTo>
                  <a:lnTo>
                    <a:pt x="9927" y="4635"/>
                  </a:lnTo>
                  <a:lnTo>
                    <a:pt x="10234" y="4261"/>
                  </a:lnTo>
                  <a:lnTo>
                    <a:pt x="10564" y="3910"/>
                  </a:lnTo>
                  <a:cubicBezTo>
                    <a:pt x="10761" y="3690"/>
                    <a:pt x="10959" y="3449"/>
                    <a:pt x="11157" y="3229"/>
                  </a:cubicBezTo>
                  <a:cubicBezTo>
                    <a:pt x="11354" y="3010"/>
                    <a:pt x="11530" y="2790"/>
                    <a:pt x="11728" y="2592"/>
                  </a:cubicBezTo>
                  <a:cubicBezTo>
                    <a:pt x="12101" y="2219"/>
                    <a:pt x="12452" y="1846"/>
                    <a:pt x="12760" y="1516"/>
                  </a:cubicBezTo>
                  <a:cubicBezTo>
                    <a:pt x="12891" y="1363"/>
                    <a:pt x="13067" y="1209"/>
                    <a:pt x="13199" y="1077"/>
                  </a:cubicBezTo>
                  <a:lnTo>
                    <a:pt x="13572" y="704"/>
                  </a:lnTo>
                  <a:cubicBezTo>
                    <a:pt x="14033" y="265"/>
                    <a:pt x="14297" y="1"/>
                    <a:pt x="14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790" name="Google Shape;18790;p73"/>
          <p:cNvGrpSpPr/>
          <p:nvPr/>
        </p:nvGrpSpPr>
        <p:grpSpPr>
          <a:xfrm rot="-9018292">
            <a:off x="1539269" y="3840242"/>
            <a:ext cx="1217237" cy="1191411"/>
            <a:chOff x="6749550" y="674300"/>
            <a:chExt cx="1217200" cy="1191375"/>
          </a:xfrm>
        </p:grpSpPr>
        <p:sp>
          <p:nvSpPr>
            <p:cNvPr id="18791" name="Google Shape;18791;p73"/>
            <p:cNvSpPr/>
            <p:nvPr/>
          </p:nvSpPr>
          <p:spPr>
            <a:xfrm>
              <a:off x="7368300" y="674300"/>
              <a:ext cx="598450" cy="610525"/>
            </a:xfrm>
            <a:custGeom>
              <a:rect b="b" l="l" r="r" t="t"/>
              <a:pathLst>
                <a:path extrusionOk="0" h="24421" w="23938">
                  <a:moveTo>
                    <a:pt x="6215" y="0"/>
                  </a:moveTo>
                  <a:lnTo>
                    <a:pt x="8038" y="10036"/>
                  </a:lnTo>
                  <a:lnTo>
                    <a:pt x="0" y="14670"/>
                  </a:lnTo>
                  <a:lnTo>
                    <a:pt x="9180" y="15724"/>
                  </a:lnTo>
                  <a:lnTo>
                    <a:pt x="10475" y="24420"/>
                  </a:lnTo>
                  <a:lnTo>
                    <a:pt x="14780" y="17042"/>
                  </a:lnTo>
                  <a:lnTo>
                    <a:pt x="23937" y="17920"/>
                  </a:lnTo>
                  <a:lnTo>
                    <a:pt x="18337" y="11244"/>
                  </a:lnTo>
                  <a:lnTo>
                    <a:pt x="21170" y="3206"/>
                  </a:lnTo>
                  <a:lnTo>
                    <a:pt x="13813" y="7335"/>
                  </a:lnTo>
                  <a:lnTo>
                    <a:pt x="621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2" name="Google Shape;18792;p73"/>
            <p:cNvSpPr/>
            <p:nvPr/>
          </p:nvSpPr>
          <p:spPr>
            <a:xfrm>
              <a:off x="7437475" y="745650"/>
              <a:ext cx="473825" cy="464500"/>
            </a:xfrm>
            <a:custGeom>
              <a:rect b="b" l="l" r="r" t="t"/>
              <a:pathLst>
                <a:path extrusionOk="0" h="18580" w="18953">
                  <a:moveTo>
                    <a:pt x="4875" y="1"/>
                  </a:moveTo>
                  <a:lnTo>
                    <a:pt x="5973" y="7533"/>
                  </a:lnTo>
                  <a:lnTo>
                    <a:pt x="0" y="11223"/>
                  </a:lnTo>
                  <a:lnTo>
                    <a:pt x="7028" y="12365"/>
                  </a:lnTo>
                  <a:lnTo>
                    <a:pt x="8279" y="18580"/>
                  </a:lnTo>
                  <a:lnTo>
                    <a:pt x="11639" y="13529"/>
                  </a:lnTo>
                  <a:lnTo>
                    <a:pt x="18952" y="13924"/>
                  </a:lnTo>
                  <a:lnTo>
                    <a:pt x="14911" y="8456"/>
                  </a:lnTo>
                  <a:lnTo>
                    <a:pt x="16712" y="2526"/>
                  </a:lnTo>
                  <a:lnTo>
                    <a:pt x="10871" y="5096"/>
                  </a:lnTo>
                  <a:lnTo>
                    <a:pt x="487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3" name="Google Shape;18793;p73"/>
            <p:cNvSpPr/>
            <p:nvPr/>
          </p:nvSpPr>
          <p:spPr>
            <a:xfrm>
              <a:off x="6749550" y="1121750"/>
              <a:ext cx="635775" cy="571550"/>
            </a:xfrm>
            <a:custGeom>
              <a:rect b="b" l="l" r="r" t="t"/>
              <a:pathLst>
                <a:path extrusionOk="0" h="22862" w="25431">
                  <a:moveTo>
                    <a:pt x="25431" y="0"/>
                  </a:moveTo>
                  <a:lnTo>
                    <a:pt x="25431" y="0"/>
                  </a:lnTo>
                  <a:cubicBezTo>
                    <a:pt x="25431" y="0"/>
                    <a:pt x="24904" y="198"/>
                    <a:pt x="24025" y="549"/>
                  </a:cubicBezTo>
                  <a:cubicBezTo>
                    <a:pt x="23586" y="747"/>
                    <a:pt x="23059" y="966"/>
                    <a:pt x="22444" y="1208"/>
                  </a:cubicBezTo>
                  <a:cubicBezTo>
                    <a:pt x="21807" y="1471"/>
                    <a:pt x="21149" y="1823"/>
                    <a:pt x="20424" y="2174"/>
                  </a:cubicBezTo>
                  <a:lnTo>
                    <a:pt x="19282" y="2767"/>
                  </a:lnTo>
                  <a:cubicBezTo>
                    <a:pt x="19084" y="2855"/>
                    <a:pt x="18887" y="2965"/>
                    <a:pt x="18689" y="3097"/>
                  </a:cubicBezTo>
                  <a:lnTo>
                    <a:pt x="18096" y="3448"/>
                  </a:lnTo>
                  <a:lnTo>
                    <a:pt x="16866" y="4195"/>
                  </a:lnTo>
                  <a:lnTo>
                    <a:pt x="16207" y="4590"/>
                  </a:lnTo>
                  <a:lnTo>
                    <a:pt x="15592" y="5029"/>
                  </a:lnTo>
                  <a:lnTo>
                    <a:pt x="14297" y="5929"/>
                  </a:lnTo>
                  <a:cubicBezTo>
                    <a:pt x="14077" y="6083"/>
                    <a:pt x="13858" y="6237"/>
                    <a:pt x="13660" y="6391"/>
                  </a:cubicBezTo>
                  <a:lnTo>
                    <a:pt x="13023" y="6896"/>
                  </a:lnTo>
                  <a:lnTo>
                    <a:pt x="11749" y="7906"/>
                  </a:lnTo>
                  <a:cubicBezTo>
                    <a:pt x="11530" y="8082"/>
                    <a:pt x="11332" y="8257"/>
                    <a:pt x="11134" y="8455"/>
                  </a:cubicBezTo>
                  <a:lnTo>
                    <a:pt x="10519" y="9004"/>
                  </a:lnTo>
                  <a:cubicBezTo>
                    <a:pt x="10124" y="9377"/>
                    <a:pt x="9707" y="9729"/>
                    <a:pt x="9312" y="10124"/>
                  </a:cubicBezTo>
                  <a:lnTo>
                    <a:pt x="8170" y="11288"/>
                  </a:lnTo>
                  <a:cubicBezTo>
                    <a:pt x="7994" y="11486"/>
                    <a:pt x="7796" y="11661"/>
                    <a:pt x="7621" y="11859"/>
                  </a:cubicBezTo>
                  <a:lnTo>
                    <a:pt x="7094" y="12474"/>
                  </a:lnTo>
                  <a:cubicBezTo>
                    <a:pt x="6764" y="12869"/>
                    <a:pt x="6413" y="13264"/>
                    <a:pt x="6083" y="13660"/>
                  </a:cubicBezTo>
                  <a:cubicBezTo>
                    <a:pt x="5447" y="14450"/>
                    <a:pt x="4832" y="15241"/>
                    <a:pt x="4283" y="16009"/>
                  </a:cubicBezTo>
                  <a:cubicBezTo>
                    <a:pt x="3997" y="16383"/>
                    <a:pt x="3734" y="16756"/>
                    <a:pt x="3492" y="17129"/>
                  </a:cubicBezTo>
                  <a:lnTo>
                    <a:pt x="2789" y="18184"/>
                  </a:lnTo>
                  <a:cubicBezTo>
                    <a:pt x="1911" y="19567"/>
                    <a:pt x="1252" y="20775"/>
                    <a:pt x="791" y="21588"/>
                  </a:cubicBezTo>
                  <a:cubicBezTo>
                    <a:pt x="549" y="21983"/>
                    <a:pt x="374" y="22334"/>
                    <a:pt x="220" y="22532"/>
                  </a:cubicBezTo>
                  <a:lnTo>
                    <a:pt x="0" y="22861"/>
                  </a:lnTo>
                  <a:lnTo>
                    <a:pt x="264" y="22598"/>
                  </a:lnTo>
                  <a:cubicBezTo>
                    <a:pt x="374" y="22488"/>
                    <a:pt x="483" y="22356"/>
                    <a:pt x="571" y="22246"/>
                  </a:cubicBezTo>
                  <a:cubicBezTo>
                    <a:pt x="703" y="22093"/>
                    <a:pt x="835" y="21939"/>
                    <a:pt x="989" y="21741"/>
                  </a:cubicBezTo>
                  <a:cubicBezTo>
                    <a:pt x="1296" y="21368"/>
                    <a:pt x="1647" y="20929"/>
                    <a:pt x="2043" y="20402"/>
                  </a:cubicBezTo>
                  <a:lnTo>
                    <a:pt x="3426" y="18645"/>
                  </a:lnTo>
                  <a:cubicBezTo>
                    <a:pt x="3931" y="18030"/>
                    <a:pt x="4480" y="17371"/>
                    <a:pt x="5073" y="16624"/>
                  </a:cubicBezTo>
                  <a:cubicBezTo>
                    <a:pt x="5666" y="15900"/>
                    <a:pt x="6325" y="15197"/>
                    <a:pt x="6984" y="14428"/>
                  </a:cubicBezTo>
                  <a:lnTo>
                    <a:pt x="8038" y="13330"/>
                  </a:lnTo>
                  <a:cubicBezTo>
                    <a:pt x="8389" y="12957"/>
                    <a:pt x="8763" y="12584"/>
                    <a:pt x="9136" y="12210"/>
                  </a:cubicBezTo>
                  <a:lnTo>
                    <a:pt x="10278" y="11112"/>
                  </a:lnTo>
                  <a:cubicBezTo>
                    <a:pt x="10651" y="10739"/>
                    <a:pt x="11069" y="10388"/>
                    <a:pt x="11464" y="10014"/>
                  </a:cubicBezTo>
                  <a:lnTo>
                    <a:pt x="12057" y="9465"/>
                  </a:lnTo>
                  <a:cubicBezTo>
                    <a:pt x="12254" y="9289"/>
                    <a:pt x="12452" y="9114"/>
                    <a:pt x="12650" y="8938"/>
                  </a:cubicBezTo>
                  <a:lnTo>
                    <a:pt x="13879" y="7928"/>
                  </a:lnTo>
                  <a:lnTo>
                    <a:pt x="14472" y="7423"/>
                  </a:lnTo>
                  <a:cubicBezTo>
                    <a:pt x="14670" y="7247"/>
                    <a:pt x="14890" y="7093"/>
                    <a:pt x="15087" y="6940"/>
                  </a:cubicBezTo>
                  <a:lnTo>
                    <a:pt x="16317" y="6017"/>
                  </a:lnTo>
                  <a:lnTo>
                    <a:pt x="16888" y="5534"/>
                  </a:lnTo>
                  <a:lnTo>
                    <a:pt x="17481" y="5117"/>
                  </a:lnTo>
                  <a:lnTo>
                    <a:pt x="18645" y="4282"/>
                  </a:lnTo>
                  <a:cubicBezTo>
                    <a:pt x="19392" y="3733"/>
                    <a:pt x="20138" y="3294"/>
                    <a:pt x="20819" y="2855"/>
                  </a:cubicBezTo>
                  <a:lnTo>
                    <a:pt x="21785" y="2218"/>
                  </a:lnTo>
                  <a:cubicBezTo>
                    <a:pt x="22093" y="2020"/>
                    <a:pt x="22400" y="1823"/>
                    <a:pt x="22686" y="1669"/>
                  </a:cubicBezTo>
                  <a:cubicBezTo>
                    <a:pt x="23257" y="1340"/>
                    <a:pt x="23740" y="1032"/>
                    <a:pt x="24157" y="791"/>
                  </a:cubicBezTo>
                  <a:cubicBezTo>
                    <a:pt x="24970" y="308"/>
                    <a:pt x="25431" y="0"/>
                    <a:pt x="25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4" name="Google Shape;18794;p73"/>
            <p:cNvSpPr/>
            <p:nvPr/>
          </p:nvSpPr>
          <p:spPr>
            <a:xfrm>
              <a:off x="6810475" y="1189275"/>
              <a:ext cx="620425" cy="676400"/>
            </a:xfrm>
            <a:custGeom>
              <a:rect b="b" l="l" r="r" t="t"/>
              <a:pathLst>
                <a:path extrusionOk="0" h="27056" w="24817">
                  <a:moveTo>
                    <a:pt x="24817" y="0"/>
                  </a:moveTo>
                  <a:lnTo>
                    <a:pt x="24817" y="0"/>
                  </a:lnTo>
                  <a:cubicBezTo>
                    <a:pt x="24816" y="0"/>
                    <a:pt x="24267" y="220"/>
                    <a:pt x="23323" y="593"/>
                  </a:cubicBezTo>
                  <a:cubicBezTo>
                    <a:pt x="22840" y="813"/>
                    <a:pt x="22291" y="1076"/>
                    <a:pt x="21632" y="1384"/>
                  </a:cubicBezTo>
                  <a:lnTo>
                    <a:pt x="20622" y="1933"/>
                  </a:lnTo>
                  <a:lnTo>
                    <a:pt x="20073" y="2218"/>
                  </a:lnTo>
                  <a:lnTo>
                    <a:pt x="19524" y="2570"/>
                  </a:lnTo>
                  <a:cubicBezTo>
                    <a:pt x="19151" y="2789"/>
                    <a:pt x="18755" y="3031"/>
                    <a:pt x="18338" y="3294"/>
                  </a:cubicBezTo>
                  <a:cubicBezTo>
                    <a:pt x="17943" y="3536"/>
                    <a:pt x="17526" y="3821"/>
                    <a:pt x="17108" y="4107"/>
                  </a:cubicBezTo>
                  <a:lnTo>
                    <a:pt x="15857" y="5051"/>
                  </a:lnTo>
                  <a:cubicBezTo>
                    <a:pt x="15439" y="5381"/>
                    <a:pt x="15000" y="5732"/>
                    <a:pt x="14583" y="6083"/>
                  </a:cubicBezTo>
                  <a:lnTo>
                    <a:pt x="13287" y="7181"/>
                  </a:lnTo>
                  <a:cubicBezTo>
                    <a:pt x="12870" y="7555"/>
                    <a:pt x="12453" y="7950"/>
                    <a:pt x="12035" y="8367"/>
                  </a:cubicBezTo>
                  <a:cubicBezTo>
                    <a:pt x="11201" y="9180"/>
                    <a:pt x="10366" y="10036"/>
                    <a:pt x="9598" y="10915"/>
                  </a:cubicBezTo>
                  <a:lnTo>
                    <a:pt x="9005" y="11596"/>
                  </a:lnTo>
                  <a:lnTo>
                    <a:pt x="8434" y="12276"/>
                  </a:lnTo>
                  <a:cubicBezTo>
                    <a:pt x="8061" y="12716"/>
                    <a:pt x="7709" y="13177"/>
                    <a:pt x="7336" y="13638"/>
                  </a:cubicBezTo>
                  <a:cubicBezTo>
                    <a:pt x="6633" y="14560"/>
                    <a:pt x="5974" y="15505"/>
                    <a:pt x="5359" y="16427"/>
                  </a:cubicBezTo>
                  <a:cubicBezTo>
                    <a:pt x="4744" y="17349"/>
                    <a:pt x="4173" y="18272"/>
                    <a:pt x="3668" y="19128"/>
                  </a:cubicBezTo>
                  <a:cubicBezTo>
                    <a:pt x="3405" y="19567"/>
                    <a:pt x="3163" y="20007"/>
                    <a:pt x="2944" y="20424"/>
                  </a:cubicBezTo>
                  <a:cubicBezTo>
                    <a:pt x="2724" y="20841"/>
                    <a:pt x="2504" y="21258"/>
                    <a:pt x="2307" y="21654"/>
                  </a:cubicBezTo>
                  <a:cubicBezTo>
                    <a:pt x="1890" y="22444"/>
                    <a:pt x="1560" y="23169"/>
                    <a:pt x="1253" y="23828"/>
                  </a:cubicBezTo>
                  <a:cubicBezTo>
                    <a:pt x="967" y="24487"/>
                    <a:pt x="726" y="25058"/>
                    <a:pt x="550" y="25541"/>
                  </a:cubicBezTo>
                  <a:cubicBezTo>
                    <a:pt x="155" y="26507"/>
                    <a:pt x="1" y="27056"/>
                    <a:pt x="1" y="27056"/>
                  </a:cubicBezTo>
                  <a:cubicBezTo>
                    <a:pt x="1" y="27056"/>
                    <a:pt x="67" y="26946"/>
                    <a:pt x="199" y="26705"/>
                  </a:cubicBezTo>
                  <a:cubicBezTo>
                    <a:pt x="330" y="26463"/>
                    <a:pt x="528" y="26112"/>
                    <a:pt x="770" y="25650"/>
                  </a:cubicBezTo>
                  <a:cubicBezTo>
                    <a:pt x="1033" y="25211"/>
                    <a:pt x="1341" y="24684"/>
                    <a:pt x="1714" y="24069"/>
                  </a:cubicBezTo>
                  <a:cubicBezTo>
                    <a:pt x="2087" y="23454"/>
                    <a:pt x="2504" y="22774"/>
                    <a:pt x="2966" y="22049"/>
                  </a:cubicBezTo>
                  <a:cubicBezTo>
                    <a:pt x="3427" y="21302"/>
                    <a:pt x="3954" y="20512"/>
                    <a:pt x="4525" y="19677"/>
                  </a:cubicBezTo>
                  <a:cubicBezTo>
                    <a:pt x="5074" y="18865"/>
                    <a:pt x="5689" y="18008"/>
                    <a:pt x="6348" y="17130"/>
                  </a:cubicBezTo>
                  <a:cubicBezTo>
                    <a:pt x="6655" y="16690"/>
                    <a:pt x="6984" y="16229"/>
                    <a:pt x="7336" y="15790"/>
                  </a:cubicBezTo>
                  <a:cubicBezTo>
                    <a:pt x="7687" y="15373"/>
                    <a:pt x="8017" y="14912"/>
                    <a:pt x="8368" y="14472"/>
                  </a:cubicBezTo>
                  <a:cubicBezTo>
                    <a:pt x="8741" y="14033"/>
                    <a:pt x="9093" y="13572"/>
                    <a:pt x="9466" y="13133"/>
                  </a:cubicBezTo>
                  <a:lnTo>
                    <a:pt x="10015" y="12474"/>
                  </a:lnTo>
                  <a:lnTo>
                    <a:pt x="10608" y="11837"/>
                  </a:lnTo>
                  <a:cubicBezTo>
                    <a:pt x="11355" y="10959"/>
                    <a:pt x="12167" y="10124"/>
                    <a:pt x="12958" y="9312"/>
                  </a:cubicBezTo>
                  <a:lnTo>
                    <a:pt x="14144" y="8104"/>
                  </a:lnTo>
                  <a:lnTo>
                    <a:pt x="15352" y="6984"/>
                  </a:lnTo>
                  <a:cubicBezTo>
                    <a:pt x="15769" y="6610"/>
                    <a:pt x="16164" y="6281"/>
                    <a:pt x="16537" y="5930"/>
                  </a:cubicBezTo>
                  <a:lnTo>
                    <a:pt x="17723" y="4941"/>
                  </a:lnTo>
                  <a:cubicBezTo>
                    <a:pt x="18492" y="4327"/>
                    <a:pt x="19239" y="3734"/>
                    <a:pt x="19941" y="3228"/>
                  </a:cubicBezTo>
                  <a:lnTo>
                    <a:pt x="20468" y="2833"/>
                  </a:lnTo>
                  <a:lnTo>
                    <a:pt x="20973" y="2460"/>
                  </a:lnTo>
                  <a:lnTo>
                    <a:pt x="21896" y="1823"/>
                  </a:lnTo>
                  <a:cubicBezTo>
                    <a:pt x="22511" y="1450"/>
                    <a:pt x="23016" y="1098"/>
                    <a:pt x="23455" y="835"/>
                  </a:cubicBezTo>
                  <a:cubicBezTo>
                    <a:pt x="24333" y="330"/>
                    <a:pt x="24816" y="0"/>
                    <a:pt x="248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795" name="Google Shape;18795;p73"/>
            <p:cNvSpPr/>
            <p:nvPr/>
          </p:nvSpPr>
          <p:spPr>
            <a:xfrm>
              <a:off x="7110250" y="1249100"/>
              <a:ext cx="357425" cy="458475"/>
            </a:xfrm>
            <a:custGeom>
              <a:rect b="b" l="l" r="r" t="t"/>
              <a:pathLst>
                <a:path extrusionOk="0" h="18339" w="14297">
                  <a:moveTo>
                    <a:pt x="14297" y="1"/>
                  </a:moveTo>
                  <a:cubicBezTo>
                    <a:pt x="14297" y="1"/>
                    <a:pt x="13967" y="155"/>
                    <a:pt x="13419" y="506"/>
                  </a:cubicBezTo>
                  <a:cubicBezTo>
                    <a:pt x="13133" y="660"/>
                    <a:pt x="12782" y="857"/>
                    <a:pt x="12408" y="1121"/>
                  </a:cubicBezTo>
                  <a:cubicBezTo>
                    <a:pt x="12035" y="1384"/>
                    <a:pt x="11640" y="1670"/>
                    <a:pt x="11179" y="2021"/>
                  </a:cubicBezTo>
                  <a:cubicBezTo>
                    <a:pt x="10739" y="2373"/>
                    <a:pt x="10300" y="2768"/>
                    <a:pt x="9817" y="3185"/>
                  </a:cubicBezTo>
                  <a:lnTo>
                    <a:pt x="9444" y="3515"/>
                  </a:lnTo>
                  <a:lnTo>
                    <a:pt x="9092" y="3866"/>
                  </a:lnTo>
                  <a:cubicBezTo>
                    <a:pt x="8873" y="4108"/>
                    <a:pt x="8631" y="4349"/>
                    <a:pt x="8368" y="4591"/>
                  </a:cubicBezTo>
                  <a:cubicBezTo>
                    <a:pt x="8258" y="4723"/>
                    <a:pt x="8126" y="4854"/>
                    <a:pt x="8016" y="4964"/>
                  </a:cubicBezTo>
                  <a:lnTo>
                    <a:pt x="7665" y="5381"/>
                  </a:lnTo>
                  <a:cubicBezTo>
                    <a:pt x="7423" y="5645"/>
                    <a:pt x="7182" y="5930"/>
                    <a:pt x="6940" y="6194"/>
                  </a:cubicBezTo>
                  <a:cubicBezTo>
                    <a:pt x="6479" y="6765"/>
                    <a:pt x="5996" y="7336"/>
                    <a:pt x="5579" y="7929"/>
                  </a:cubicBezTo>
                  <a:cubicBezTo>
                    <a:pt x="5139" y="8544"/>
                    <a:pt x="4700" y="9137"/>
                    <a:pt x="4305" y="9752"/>
                  </a:cubicBezTo>
                  <a:cubicBezTo>
                    <a:pt x="4107" y="10059"/>
                    <a:pt x="3910" y="10366"/>
                    <a:pt x="3712" y="10652"/>
                  </a:cubicBezTo>
                  <a:cubicBezTo>
                    <a:pt x="3536" y="10959"/>
                    <a:pt x="3339" y="11267"/>
                    <a:pt x="3163" y="11552"/>
                  </a:cubicBezTo>
                  <a:cubicBezTo>
                    <a:pt x="2987" y="11860"/>
                    <a:pt x="2833" y="12167"/>
                    <a:pt x="2658" y="12453"/>
                  </a:cubicBezTo>
                  <a:lnTo>
                    <a:pt x="2197" y="13309"/>
                  </a:lnTo>
                  <a:cubicBezTo>
                    <a:pt x="1889" y="13858"/>
                    <a:pt x="1626" y="14407"/>
                    <a:pt x="1384" y="14912"/>
                  </a:cubicBezTo>
                  <a:cubicBezTo>
                    <a:pt x="923" y="15923"/>
                    <a:pt x="571" y="16779"/>
                    <a:pt x="352" y="17372"/>
                  </a:cubicBezTo>
                  <a:cubicBezTo>
                    <a:pt x="110" y="17987"/>
                    <a:pt x="1" y="18338"/>
                    <a:pt x="1" y="18338"/>
                  </a:cubicBezTo>
                  <a:lnTo>
                    <a:pt x="571" y="17482"/>
                  </a:lnTo>
                  <a:lnTo>
                    <a:pt x="2065" y="15286"/>
                  </a:lnTo>
                  <a:lnTo>
                    <a:pt x="3075" y="13836"/>
                  </a:lnTo>
                  <a:lnTo>
                    <a:pt x="3624" y="13046"/>
                  </a:lnTo>
                  <a:lnTo>
                    <a:pt x="4195" y="12211"/>
                  </a:lnTo>
                  <a:cubicBezTo>
                    <a:pt x="4568" y="11640"/>
                    <a:pt x="4986" y="11091"/>
                    <a:pt x="5403" y="10498"/>
                  </a:cubicBezTo>
                  <a:lnTo>
                    <a:pt x="6677" y="8763"/>
                  </a:lnTo>
                  <a:cubicBezTo>
                    <a:pt x="7116" y="8192"/>
                    <a:pt x="7533" y="7599"/>
                    <a:pt x="7994" y="7050"/>
                  </a:cubicBezTo>
                  <a:cubicBezTo>
                    <a:pt x="8433" y="6501"/>
                    <a:pt x="8851" y="5930"/>
                    <a:pt x="9290" y="5403"/>
                  </a:cubicBezTo>
                  <a:lnTo>
                    <a:pt x="9927" y="4635"/>
                  </a:lnTo>
                  <a:lnTo>
                    <a:pt x="10234" y="4261"/>
                  </a:lnTo>
                  <a:lnTo>
                    <a:pt x="10564" y="3910"/>
                  </a:lnTo>
                  <a:cubicBezTo>
                    <a:pt x="10761" y="3690"/>
                    <a:pt x="10959" y="3449"/>
                    <a:pt x="11157" y="3229"/>
                  </a:cubicBezTo>
                  <a:cubicBezTo>
                    <a:pt x="11354" y="3010"/>
                    <a:pt x="11530" y="2790"/>
                    <a:pt x="11728" y="2592"/>
                  </a:cubicBezTo>
                  <a:cubicBezTo>
                    <a:pt x="12101" y="2219"/>
                    <a:pt x="12452" y="1846"/>
                    <a:pt x="12760" y="1516"/>
                  </a:cubicBezTo>
                  <a:cubicBezTo>
                    <a:pt x="12891" y="1363"/>
                    <a:pt x="13067" y="1209"/>
                    <a:pt x="13199" y="1077"/>
                  </a:cubicBezTo>
                  <a:lnTo>
                    <a:pt x="13572" y="704"/>
                  </a:lnTo>
                  <a:cubicBezTo>
                    <a:pt x="14033" y="265"/>
                    <a:pt x="14297" y="1"/>
                    <a:pt x="14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2"/>
        </a:solidFill>
      </p:bgPr>
    </p:bg>
    <p:spTree>
      <p:nvGrpSpPr>
        <p:cNvPr id="18799" name="Shape 187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00" name="Google Shape;18800;p74"/>
          <p:cNvSpPr/>
          <p:nvPr/>
        </p:nvSpPr>
        <p:spPr>
          <a:xfrm>
            <a:off x="417250" y="1876425"/>
            <a:ext cx="8307369" cy="2933689"/>
          </a:xfrm>
          <a:custGeom>
            <a:rect b="b" l="l" r="r" t="t"/>
            <a:pathLst>
              <a:path extrusionOk="0" h="100443" w="325907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801" name="Google Shape;18801;p74"/>
          <p:cNvSpPr txBox="1"/>
          <p:nvPr>
            <p:ph idx="1" type="subTitle"/>
          </p:nvPr>
        </p:nvSpPr>
        <p:spPr>
          <a:xfrm>
            <a:off x="6191100" y="21072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3</a:t>
            </a:r>
            <a:endParaRPr/>
          </a:p>
        </p:txBody>
      </p:sp>
      <p:sp>
        <p:nvSpPr>
          <p:cNvPr id="18802" name="Google Shape;18802;p74"/>
          <p:cNvSpPr txBox="1"/>
          <p:nvPr>
            <p:ph idx="2" type="subTitle"/>
          </p:nvPr>
        </p:nvSpPr>
        <p:spPr>
          <a:xfrm>
            <a:off x="5982475" y="2425875"/>
            <a:ext cx="24609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Donate money to a good cause or someone in need</a:t>
            </a:r>
            <a:endParaRPr sz="1900"/>
          </a:p>
        </p:txBody>
      </p:sp>
      <p:sp>
        <p:nvSpPr>
          <p:cNvPr id="18803" name="Google Shape;18803;p74"/>
          <p:cNvSpPr txBox="1"/>
          <p:nvPr>
            <p:ph idx="3" type="subTitle"/>
          </p:nvPr>
        </p:nvSpPr>
        <p:spPr>
          <a:xfrm>
            <a:off x="6191100" y="34661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6</a:t>
            </a:r>
            <a:endParaRPr/>
          </a:p>
        </p:txBody>
      </p:sp>
      <p:sp>
        <p:nvSpPr>
          <p:cNvPr id="18804" name="Google Shape;18804;p74"/>
          <p:cNvSpPr txBox="1"/>
          <p:nvPr>
            <p:ph idx="4" type="subTitle"/>
          </p:nvPr>
        </p:nvSpPr>
        <p:spPr>
          <a:xfrm>
            <a:off x="6021350" y="3790475"/>
            <a:ext cx="24222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Let someone go in front of you in line</a:t>
            </a:r>
            <a:endParaRPr sz="1900"/>
          </a:p>
        </p:txBody>
      </p:sp>
      <p:sp>
        <p:nvSpPr>
          <p:cNvPr id="18805" name="Google Shape;18805;p74"/>
          <p:cNvSpPr txBox="1"/>
          <p:nvPr>
            <p:ph idx="5" type="subTitle"/>
          </p:nvPr>
        </p:nvSpPr>
        <p:spPr>
          <a:xfrm>
            <a:off x="948600" y="20310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1</a:t>
            </a:r>
            <a:endParaRPr/>
          </a:p>
        </p:txBody>
      </p:sp>
      <p:sp>
        <p:nvSpPr>
          <p:cNvPr id="18806" name="Google Shape;18806;p74"/>
          <p:cNvSpPr txBox="1"/>
          <p:nvPr>
            <p:ph idx="6" type="subTitle"/>
          </p:nvPr>
        </p:nvSpPr>
        <p:spPr>
          <a:xfrm>
            <a:off x="948600" y="2349664"/>
            <a:ext cx="20043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Give someone a compliment</a:t>
            </a:r>
            <a:endParaRPr sz="1900"/>
          </a:p>
        </p:txBody>
      </p:sp>
      <p:sp>
        <p:nvSpPr>
          <p:cNvPr id="18807" name="Google Shape;18807;p74"/>
          <p:cNvSpPr txBox="1"/>
          <p:nvPr>
            <p:ph idx="7" type="subTitle"/>
          </p:nvPr>
        </p:nvSpPr>
        <p:spPr>
          <a:xfrm>
            <a:off x="948600" y="3131067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4</a:t>
            </a:r>
            <a:endParaRPr/>
          </a:p>
        </p:txBody>
      </p:sp>
      <p:sp>
        <p:nvSpPr>
          <p:cNvPr id="18808" name="Google Shape;18808;p74"/>
          <p:cNvSpPr txBox="1"/>
          <p:nvPr>
            <p:ph idx="8" type="subTitle"/>
          </p:nvPr>
        </p:nvSpPr>
        <p:spPr>
          <a:xfrm>
            <a:off x="640450" y="3481725"/>
            <a:ext cx="26820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900"/>
              <a:t>Spend time with someone who needs your company</a:t>
            </a:r>
            <a:endParaRPr sz="1900"/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t/>
            </a:r>
            <a:endParaRPr/>
          </a:p>
        </p:txBody>
      </p:sp>
      <p:sp>
        <p:nvSpPr>
          <p:cNvPr id="18809" name="Google Shape;18809;p74"/>
          <p:cNvSpPr txBox="1"/>
          <p:nvPr>
            <p:ph type="title"/>
          </p:nvPr>
        </p:nvSpPr>
        <p:spPr>
          <a:xfrm>
            <a:off x="790925" y="196600"/>
            <a:ext cx="7819500" cy="13914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700"/>
              <a:t>Generosity </a:t>
            </a:r>
            <a:r>
              <a:rPr lang="en" sz="3700"/>
              <a:t>To-Go Activity:</a:t>
            </a:r>
            <a:endParaRPr sz="37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Challenge yourself to do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 of these 6 activities today!</a:t>
            </a:r>
            <a:endParaRPr/>
          </a:p>
        </p:txBody>
      </p:sp>
      <p:sp>
        <p:nvSpPr>
          <p:cNvPr id="18810" name="Google Shape;18810;p74"/>
          <p:cNvSpPr txBox="1"/>
          <p:nvPr>
            <p:ph idx="9" type="subTitle"/>
          </p:nvPr>
        </p:nvSpPr>
        <p:spPr>
          <a:xfrm>
            <a:off x="3569850" y="2107229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2</a:t>
            </a:r>
            <a:endParaRPr/>
          </a:p>
        </p:txBody>
      </p:sp>
      <p:sp>
        <p:nvSpPr>
          <p:cNvPr id="18811" name="Google Shape;18811;p74"/>
          <p:cNvSpPr txBox="1"/>
          <p:nvPr>
            <p:ph idx="13" type="subTitle"/>
          </p:nvPr>
        </p:nvSpPr>
        <p:spPr>
          <a:xfrm>
            <a:off x="3417450" y="2425875"/>
            <a:ext cx="22524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Share something with someone</a:t>
            </a:r>
            <a:endParaRPr sz="1900"/>
          </a:p>
        </p:txBody>
      </p:sp>
      <p:sp>
        <p:nvSpPr>
          <p:cNvPr id="18812" name="Google Shape;18812;p74"/>
          <p:cNvSpPr txBox="1"/>
          <p:nvPr>
            <p:ph idx="14" type="subTitle"/>
          </p:nvPr>
        </p:nvSpPr>
        <p:spPr>
          <a:xfrm>
            <a:off x="3569850" y="3313792"/>
            <a:ext cx="2004300" cy="430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5</a:t>
            </a:r>
            <a:endParaRPr/>
          </a:p>
        </p:txBody>
      </p:sp>
      <p:sp>
        <p:nvSpPr>
          <p:cNvPr id="18813" name="Google Shape;18813;p74"/>
          <p:cNvSpPr txBox="1"/>
          <p:nvPr>
            <p:ph idx="15" type="subTitle"/>
          </p:nvPr>
        </p:nvSpPr>
        <p:spPr>
          <a:xfrm>
            <a:off x="3361350" y="3638075"/>
            <a:ext cx="2621100" cy="6729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900"/>
              <a:t>Send a card or nice note to someone</a:t>
            </a:r>
            <a:endParaRPr sz="1900"/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45" name="Shape 186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46" name="Google Shape;18646;p65"/>
          <p:cNvGrpSpPr/>
          <p:nvPr/>
        </p:nvGrpSpPr>
        <p:grpSpPr>
          <a:xfrm>
            <a:off x="489852" y="880400"/>
            <a:ext cx="5941291" cy="4200032"/>
            <a:chOff x="427227" y="809925"/>
            <a:chExt cx="5941291" cy="4200032"/>
          </a:xfrm>
        </p:grpSpPr>
        <p:sp>
          <p:nvSpPr>
            <p:cNvPr id="18647" name="Google Shape;18647;p65"/>
            <p:cNvSpPr/>
            <p:nvPr/>
          </p:nvSpPr>
          <p:spPr>
            <a:xfrm>
              <a:off x="541576" y="908772"/>
              <a:ext cx="5717809" cy="3955680"/>
            </a:xfrm>
            <a:custGeom>
              <a:rect b="b" l="l" r="r" t="t"/>
              <a:pathLst>
                <a:path extrusionOk="0" h="25772" w="37252">
                  <a:moveTo>
                    <a:pt x="18837" y="0"/>
                  </a:moveTo>
                  <a:cubicBezTo>
                    <a:pt x="13960" y="0"/>
                    <a:pt x="9155" y="1252"/>
                    <a:pt x="4911" y="3624"/>
                  </a:cubicBezTo>
                  <a:cubicBezTo>
                    <a:pt x="1457" y="5622"/>
                    <a:pt x="1" y="8365"/>
                    <a:pt x="814" y="11447"/>
                  </a:cubicBezTo>
                  <a:cubicBezTo>
                    <a:pt x="2033" y="16086"/>
                    <a:pt x="8839" y="20929"/>
                    <a:pt x="18017" y="20929"/>
                  </a:cubicBezTo>
                  <a:cubicBezTo>
                    <a:pt x="18762" y="20929"/>
                    <a:pt x="19507" y="20895"/>
                    <a:pt x="20252" y="20827"/>
                  </a:cubicBezTo>
                  <a:lnTo>
                    <a:pt x="20590" y="20793"/>
                  </a:lnTo>
                  <a:lnTo>
                    <a:pt x="20827" y="20759"/>
                  </a:lnTo>
                  <a:lnTo>
                    <a:pt x="20861" y="20759"/>
                  </a:lnTo>
                  <a:cubicBezTo>
                    <a:pt x="20997" y="20759"/>
                    <a:pt x="21098" y="20827"/>
                    <a:pt x="21166" y="20929"/>
                  </a:cubicBezTo>
                  <a:cubicBezTo>
                    <a:pt x="21234" y="21030"/>
                    <a:pt x="21234" y="21166"/>
                    <a:pt x="21166" y="21267"/>
                  </a:cubicBezTo>
                  <a:cubicBezTo>
                    <a:pt x="20116" y="22994"/>
                    <a:pt x="18762" y="24518"/>
                    <a:pt x="17204" y="25771"/>
                  </a:cubicBezTo>
                  <a:cubicBezTo>
                    <a:pt x="19710" y="25196"/>
                    <a:pt x="24654" y="23672"/>
                    <a:pt x="26212" y="20082"/>
                  </a:cubicBezTo>
                  <a:cubicBezTo>
                    <a:pt x="26246" y="19981"/>
                    <a:pt x="26347" y="19913"/>
                    <a:pt x="26449" y="19879"/>
                  </a:cubicBezTo>
                  <a:cubicBezTo>
                    <a:pt x="31935" y="18626"/>
                    <a:pt x="35389" y="16323"/>
                    <a:pt x="36439" y="13343"/>
                  </a:cubicBezTo>
                  <a:cubicBezTo>
                    <a:pt x="37251" y="11074"/>
                    <a:pt x="36608" y="8535"/>
                    <a:pt x="34644" y="5995"/>
                  </a:cubicBezTo>
                  <a:cubicBezTo>
                    <a:pt x="31765" y="2337"/>
                    <a:pt x="25771" y="1"/>
                    <a:pt x="19033" y="1"/>
                  </a:cubicBezTo>
                  <a:cubicBezTo>
                    <a:pt x="18967" y="0"/>
                    <a:pt x="18902" y="0"/>
                    <a:pt x="188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48" name="Google Shape;18648;p65"/>
            <p:cNvSpPr/>
            <p:nvPr/>
          </p:nvSpPr>
          <p:spPr>
            <a:xfrm>
              <a:off x="427227" y="809925"/>
              <a:ext cx="5941291" cy="4200032"/>
            </a:xfrm>
            <a:custGeom>
              <a:rect b="b" l="l" r="r" t="t"/>
              <a:pathLst>
                <a:path extrusionOk="0" h="27364" w="38708">
                  <a:moveTo>
                    <a:pt x="19582" y="644"/>
                  </a:moveTo>
                  <a:cubicBezTo>
                    <a:pt x="19647" y="644"/>
                    <a:pt x="19712" y="644"/>
                    <a:pt x="19778" y="645"/>
                  </a:cubicBezTo>
                  <a:cubicBezTo>
                    <a:pt x="26516" y="645"/>
                    <a:pt x="32510" y="2948"/>
                    <a:pt x="35389" y="6639"/>
                  </a:cubicBezTo>
                  <a:cubicBezTo>
                    <a:pt x="37353" y="9179"/>
                    <a:pt x="37996" y="11718"/>
                    <a:pt x="37184" y="13953"/>
                  </a:cubicBezTo>
                  <a:cubicBezTo>
                    <a:pt x="36134" y="16967"/>
                    <a:pt x="32680" y="19236"/>
                    <a:pt x="27194" y="20523"/>
                  </a:cubicBezTo>
                  <a:cubicBezTo>
                    <a:pt x="27092" y="20523"/>
                    <a:pt x="26991" y="20591"/>
                    <a:pt x="26957" y="20692"/>
                  </a:cubicBezTo>
                  <a:cubicBezTo>
                    <a:pt x="25399" y="24316"/>
                    <a:pt x="20455" y="25840"/>
                    <a:pt x="17949" y="26415"/>
                  </a:cubicBezTo>
                  <a:cubicBezTo>
                    <a:pt x="19507" y="25162"/>
                    <a:pt x="20861" y="23638"/>
                    <a:pt x="21911" y="21911"/>
                  </a:cubicBezTo>
                  <a:cubicBezTo>
                    <a:pt x="21979" y="21810"/>
                    <a:pt x="21979" y="21674"/>
                    <a:pt x="21911" y="21573"/>
                  </a:cubicBezTo>
                  <a:cubicBezTo>
                    <a:pt x="21843" y="21471"/>
                    <a:pt x="21742" y="21403"/>
                    <a:pt x="21606" y="21403"/>
                  </a:cubicBezTo>
                  <a:lnTo>
                    <a:pt x="21369" y="21437"/>
                  </a:lnTo>
                  <a:lnTo>
                    <a:pt x="20997" y="21471"/>
                  </a:lnTo>
                  <a:cubicBezTo>
                    <a:pt x="20252" y="21539"/>
                    <a:pt x="19507" y="21539"/>
                    <a:pt x="18762" y="21539"/>
                  </a:cubicBezTo>
                  <a:cubicBezTo>
                    <a:pt x="9584" y="21539"/>
                    <a:pt x="2812" y="16730"/>
                    <a:pt x="1559" y="12091"/>
                  </a:cubicBezTo>
                  <a:cubicBezTo>
                    <a:pt x="746" y="9009"/>
                    <a:pt x="2202" y="6232"/>
                    <a:pt x="5656" y="4268"/>
                  </a:cubicBezTo>
                  <a:cubicBezTo>
                    <a:pt x="9934" y="1896"/>
                    <a:pt x="14706" y="644"/>
                    <a:pt x="19582" y="644"/>
                  </a:cubicBezTo>
                  <a:close/>
                  <a:moveTo>
                    <a:pt x="19583" y="1"/>
                  </a:moveTo>
                  <a:cubicBezTo>
                    <a:pt x="14604" y="1"/>
                    <a:pt x="9697" y="1286"/>
                    <a:pt x="5318" y="3693"/>
                  </a:cubicBezTo>
                  <a:cubicBezTo>
                    <a:pt x="1626" y="5826"/>
                    <a:pt x="1" y="8941"/>
                    <a:pt x="915" y="12260"/>
                  </a:cubicBezTo>
                  <a:cubicBezTo>
                    <a:pt x="2202" y="17103"/>
                    <a:pt x="8907" y="22216"/>
                    <a:pt x="18762" y="22216"/>
                  </a:cubicBezTo>
                  <a:cubicBezTo>
                    <a:pt x="19473" y="22216"/>
                    <a:pt x="20218" y="22216"/>
                    <a:pt x="20963" y="22148"/>
                  </a:cubicBezTo>
                  <a:lnTo>
                    <a:pt x="20963" y="22148"/>
                  </a:lnTo>
                  <a:cubicBezTo>
                    <a:pt x="19744" y="23977"/>
                    <a:pt x="18152" y="25535"/>
                    <a:pt x="16290" y="26720"/>
                  </a:cubicBezTo>
                  <a:cubicBezTo>
                    <a:pt x="16154" y="26822"/>
                    <a:pt x="16086" y="26991"/>
                    <a:pt x="16154" y="27160"/>
                  </a:cubicBezTo>
                  <a:cubicBezTo>
                    <a:pt x="16222" y="27296"/>
                    <a:pt x="16323" y="27363"/>
                    <a:pt x="16493" y="27363"/>
                  </a:cubicBezTo>
                  <a:lnTo>
                    <a:pt x="16527" y="27363"/>
                  </a:lnTo>
                  <a:cubicBezTo>
                    <a:pt x="16865" y="27296"/>
                    <a:pt x="25162" y="26246"/>
                    <a:pt x="27532" y="21132"/>
                  </a:cubicBezTo>
                  <a:cubicBezTo>
                    <a:pt x="33120" y="19812"/>
                    <a:pt x="36709" y="17407"/>
                    <a:pt x="37827" y="14190"/>
                  </a:cubicBezTo>
                  <a:cubicBezTo>
                    <a:pt x="38707" y="11718"/>
                    <a:pt x="38064" y="8975"/>
                    <a:pt x="35931" y="6232"/>
                  </a:cubicBezTo>
                  <a:cubicBezTo>
                    <a:pt x="32883" y="2304"/>
                    <a:pt x="26821" y="1"/>
                    <a:pt x="19778" y="1"/>
                  </a:cubicBezTo>
                  <a:cubicBezTo>
                    <a:pt x="19713" y="1"/>
                    <a:pt x="19648" y="1"/>
                    <a:pt x="1958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8649" name="Google Shape;18649;p65"/>
          <p:cNvSpPr txBox="1"/>
          <p:nvPr>
            <p:ph type="title"/>
          </p:nvPr>
        </p:nvSpPr>
        <p:spPr>
          <a:xfrm>
            <a:off x="1845075" y="1276050"/>
            <a:ext cx="3258000" cy="8418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Objective</a:t>
            </a:r>
            <a:endParaRPr/>
          </a:p>
        </p:txBody>
      </p:sp>
      <p:sp>
        <p:nvSpPr>
          <p:cNvPr id="18650" name="Google Shape;18650;p65"/>
          <p:cNvSpPr txBox="1"/>
          <p:nvPr>
            <p:ph idx="2" type="title"/>
          </p:nvPr>
        </p:nvSpPr>
        <p:spPr>
          <a:xfrm rot="1765692">
            <a:off x="4608172" y="1136310"/>
            <a:ext cx="4692343" cy="841714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100"/>
              <a:t>Generosity</a:t>
            </a:r>
            <a:endParaRPr sz="5100"/>
          </a:p>
        </p:txBody>
      </p:sp>
      <p:sp>
        <p:nvSpPr>
          <p:cNvPr id="18651" name="Google Shape;18651;p65"/>
          <p:cNvSpPr txBox="1"/>
          <p:nvPr>
            <p:ph idx="1" type="subTitle"/>
          </p:nvPr>
        </p:nvSpPr>
        <p:spPr>
          <a:xfrm>
            <a:off x="1504125" y="1975825"/>
            <a:ext cx="4470600" cy="1516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7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The learner will:</a:t>
            </a:r>
            <a:endParaRPr sz="170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-222250" lvl="0" marL="228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Times New Roman"/>
              <a:buChar char="●"/>
            </a:pPr>
            <a:r>
              <a:rPr lang="en" sz="17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Gain a better understanding of generosity </a:t>
            </a:r>
            <a:endParaRPr sz="170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-222250" lvl="0" marL="228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Times New Roman"/>
              <a:buChar char="●"/>
            </a:pPr>
            <a:r>
              <a:rPr lang="en" sz="17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Discuss pertinent relevant examples that demonstrate understanding</a:t>
            </a:r>
            <a:endParaRPr sz="1700">
              <a:solidFill>
                <a:srgbClr val="000000"/>
              </a:solidFill>
              <a:latin typeface="Times New Roman"/>
              <a:ea typeface="Times New Roman"/>
              <a:cs typeface="Times New Roman"/>
              <a:sym typeface="Times New Roman"/>
            </a:endParaRPr>
          </a:p>
          <a:p>
            <a:pPr indent="-222250" lvl="0" marL="228600" marR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700"/>
              <a:buFont typeface="Times New Roman"/>
              <a:buChar char="●"/>
            </a:pPr>
            <a:r>
              <a:rPr lang="en" sz="1700">
                <a:solidFill>
                  <a:srgbClr val="000000"/>
                </a:solidFill>
                <a:latin typeface="Times New Roman"/>
                <a:ea typeface="Times New Roman"/>
                <a:cs typeface="Times New Roman"/>
                <a:sym typeface="Times New Roman"/>
              </a:rPr>
              <a:t>Increase awareness of a “generous mindset”</a:t>
            </a:r>
            <a:endParaRPr sz="1900"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1"/>
        </a:solidFill>
      </p:bgPr>
    </p:bg>
    <p:spTree>
      <p:nvGrpSpPr>
        <p:cNvPr id="18655" name="Shape 186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56" name="Google Shape;18656;p66"/>
          <p:cNvSpPr/>
          <p:nvPr/>
        </p:nvSpPr>
        <p:spPr>
          <a:xfrm>
            <a:off x="4449050" y="1884225"/>
            <a:ext cx="3960824" cy="3028132"/>
          </a:xfrm>
          <a:custGeom>
            <a:rect b="b" l="l" r="r" t="t"/>
            <a:pathLst>
              <a:path extrusionOk="0" h="78709" w="129693">
                <a:moveTo>
                  <a:pt x="0" y="441"/>
                </a:moveTo>
                <a:lnTo>
                  <a:pt x="129693" y="0"/>
                </a:lnTo>
                <a:lnTo>
                  <a:pt x="129025" y="76159"/>
                </a:lnTo>
                <a:lnTo>
                  <a:pt x="9201" y="78709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pic>
        <p:nvPicPr>
          <p:cNvPr id="18657" name="Google Shape;18657;p66"/>
          <p:cNvPicPr preferRelativeResize="0"/>
          <p:nvPr/>
        </p:nvPicPr>
        <p:blipFill rotWithShape="1">
          <a:blip r:embed="rId3">
            <a:alphaModFix/>
          </a:blip>
          <a:srcRect b="12591" l="0" r="0" t="12591"/>
          <a:stretch/>
        </p:blipFill>
        <p:spPr>
          <a:xfrm rot="-699181">
            <a:off x="586175" y="707789"/>
            <a:ext cx="3448784" cy="3880283"/>
          </a:xfrm>
          <a:prstGeom prst="roundRect">
            <a:avLst>
              <a:gd fmla="val 35833" name="adj"/>
            </a:avLst>
          </a:prstGeom>
          <a:noFill/>
          <a:ln>
            <a:noFill/>
          </a:ln>
        </p:spPr>
      </p:pic>
      <p:sp>
        <p:nvSpPr>
          <p:cNvPr id="18658" name="Google Shape;18658;p66"/>
          <p:cNvSpPr txBox="1"/>
          <p:nvPr>
            <p:ph type="title"/>
          </p:nvPr>
        </p:nvSpPr>
        <p:spPr>
          <a:xfrm>
            <a:off x="4485075" y="315850"/>
            <a:ext cx="3852000" cy="8535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800"/>
              <a:t>GENEROSITY</a:t>
            </a:r>
            <a:endParaRPr sz="380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100"/>
              <a:t>WARM-UP </a:t>
            </a:r>
            <a:endParaRPr sz="5100"/>
          </a:p>
        </p:txBody>
      </p:sp>
      <p:sp>
        <p:nvSpPr>
          <p:cNvPr id="18659" name="Google Shape;18659;p66"/>
          <p:cNvSpPr txBox="1"/>
          <p:nvPr>
            <p:ph idx="1" type="subTitle"/>
          </p:nvPr>
        </p:nvSpPr>
        <p:spPr>
          <a:xfrm>
            <a:off x="4724475" y="1963875"/>
            <a:ext cx="3525600" cy="2436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We all know what GENEROSITY is, so turn to a partner and </a:t>
            </a:r>
            <a:b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</a:b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explain what </a:t>
            </a: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g</a:t>
            </a: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enerosity</a:t>
            </a: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 </a:t>
            </a:r>
            <a:b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</a:b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is NOT….</a:t>
            </a:r>
            <a:endParaRPr b="1" sz="2300">
              <a:latin typeface="Playfair Display"/>
              <a:ea typeface="Playfair Display"/>
              <a:cs typeface="Playfair Display"/>
              <a:sym typeface="Playfair Display"/>
            </a:endParaRPr>
          </a:p>
          <a:p>
            <a:pPr indent="0" lvl="0" marL="0" rtl="0" algn="ctr">
              <a:spcBef>
                <a:spcPts val="1600"/>
              </a:spcBef>
              <a:spcAft>
                <a:spcPts val="1600"/>
              </a:spcAft>
              <a:buNone/>
            </a:pPr>
            <a:r>
              <a:rPr b="1" lang="en" sz="2300">
                <a:latin typeface="Playfair Display"/>
                <a:ea typeface="Playfair Display"/>
                <a:cs typeface="Playfair Display"/>
                <a:sym typeface="Playfair Display"/>
              </a:rPr>
              <a:t>Be prepared to share aloud. </a:t>
            </a:r>
            <a:endParaRPr b="1" sz="2300">
              <a:latin typeface="Playfair Display"/>
              <a:ea typeface="Playfair Display"/>
              <a:cs typeface="Playfair Display"/>
              <a:sym typeface="Playfair Display"/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63" name="Shape 186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64" name="Google Shape;18664;p67"/>
          <p:cNvSpPr txBox="1"/>
          <p:nvPr>
            <p:ph idx="4294967295" type="title"/>
          </p:nvPr>
        </p:nvSpPr>
        <p:spPr>
          <a:xfrm>
            <a:off x="2126675" y="316450"/>
            <a:ext cx="4796700" cy="8124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/>
              <a:t>GENEROSITY</a:t>
            </a:r>
            <a:endParaRPr sz="4800"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descr="2023 November/December Character Education Trait, Secondary | Generosity" id="18665" name="Google Shape;18665;p67" title="Character Education Trait, Secondary | Generosity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478118" y="1640687"/>
            <a:ext cx="4187769" cy="2355625"/>
          </a:xfrm>
          <a:prstGeom prst="rect">
            <a:avLst/>
          </a:prstGeom>
          <a:noFill/>
          <a:ln>
            <a:noFill/>
          </a:ln>
        </p:spPr>
      </p:pic>
      <p:sp>
        <p:nvSpPr>
          <p:cNvPr id="18666" name="Google Shape;18666;p67"/>
          <p:cNvSpPr/>
          <p:nvPr/>
        </p:nvSpPr>
        <p:spPr>
          <a:xfrm>
            <a:off x="2317175" y="1472350"/>
            <a:ext cx="4508942" cy="3422379"/>
          </a:xfrm>
          <a:custGeom>
            <a:rect b="b" l="l" r="r" t="t"/>
            <a:pathLst>
              <a:path extrusionOk="0" h="100673" w="131696">
                <a:moveTo>
                  <a:pt x="128192" y="0"/>
                </a:moveTo>
                <a:lnTo>
                  <a:pt x="3504" y="0"/>
                </a:lnTo>
                <a:lnTo>
                  <a:pt x="3504" y="0"/>
                </a:lnTo>
                <a:lnTo>
                  <a:pt x="2821" y="0"/>
                </a:lnTo>
                <a:lnTo>
                  <a:pt x="2137" y="257"/>
                </a:lnTo>
                <a:lnTo>
                  <a:pt x="1624" y="598"/>
                </a:lnTo>
                <a:lnTo>
                  <a:pt x="1026" y="1026"/>
                </a:lnTo>
                <a:lnTo>
                  <a:pt x="599" y="1538"/>
                </a:lnTo>
                <a:lnTo>
                  <a:pt x="342" y="2137"/>
                </a:lnTo>
                <a:lnTo>
                  <a:pt x="86" y="2735"/>
                </a:lnTo>
                <a:lnTo>
                  <a:pt x="0" y="3504"/>
                </a:lnTo>
                <a:lnTo>
                  <a:pt x="0" y="79991"/>
                </a:lnTo>
                <a:lnTo>
                  <a:pt x="0" y="79991"/>
                </a:lnTo>
                <a:lnTo>
                  <a:pt x="86" y="80675"/>
                </a:lnTo>
                <a:lnTo>
                  <a:pt x="342" y="81359"/>
                </a:lnTo>
                <a:lnTo>
                  <a:pt x="599" y="81957"/>
                </a:lnTo>
                <a:lnTo>
                  <a:pt x="1026" y="82470"/>
                </a:lnTo>
                <a:lnTo>
                  <a:pt x="1624" y="82897"/>
                </a:lnTo>
                <a:lnTo>
                  <a:pt x="2137" y="83239"/>
                </a:lnTo>
                <a:lnTo>
                  <a:pt x="2821" y="83410"/>
                </a:lnTo>
                <a:lnTo>
                  <a:pt x="3504" y="83495"/>
                </a:lnTo>
                <a:lnTo>
                  <a:pt x="52132" y="83495"/>
                </a:lnTo>
                <a:lnTo>
                  <a:pt x="51191" y="89990"/>
                </a:lnTo>
                <a:lnTo>
                  <a:pt x="51191" y="89990"/>
                </a:lnTo>
                <a:lnTo>
                  <a:pt x="50850" y="91272"/>
                </a:lnTo>
                <a:lnTo>
                  <a:pt x="50251" y="92640"/>
                </a:lnTo>
                <a:lnTo>
                  <a:pt x="49910" y="93238"/>
                </a:lnTo>
                <a:lnTo>
                  <a:pt x="49482" y="93836"/>
                </a:lnTo>
                <a:lnTo>
                  <a:pt x="49055" y="94349"/>
                </a:lnTo>
                <a:lnTo>
                  <a:pt x="48628" y="94862"/>
                </a:lnTo>
                <a:lnTo>
                  <a:pt x="43842" y="98024"/>
                </a:lnTo>
                <a:lnTo>
                  <a:pt x="43842" y="98024"/>
                </a:lnTo>
                <a:lnTo>
                  <a:pt x="43585" y="98280"/>
                </a:lnTo>
                <a:lnTo>
                  <a:pt x="43415" y="98536"/>
                </a:lnTo>
                <a:lnTo>
                  <a:pt x="43329" y="98878"/>
                </a:lnTo>
                <a:lnTo>
                  <a:pt x="43244" y="99220"/>
                </a:lnTo>
                <a:lnTo>
                  <a:pt x="43329" y="99562"/>
                </a:lnTo>
                <a:lnTo>
                  <a:pt x="43415" y="99818"/>
                </a:lnTo>
                <a:lnTo>
                  <a:pt x="43585" y="100160"/>
                </a:lnTo>
                <a:lnTo>
                  <a:pt x="43842" y="100417"/>
                </a:lnTo>
                <a:lnTo>
                  <a:pt x="43842" y="100417"/>
                </a:lnTo>
                <a:lnTo>
                  <a:pt x="44269" y="100588"/>
                </a:lnTo>
                <a:lnTo>
                  <a:pt x="44782" y="100673"/>
                </a:lnTo>
                <a:lnTo>
                  <a:pt x="65891" y="100673"/>
                </a:lnTo>
                <a:lnTo>
                  <a:pt x="86914" y="100673"/>
                </a:lnTo>
                <a:lnTo>
                  <a:pt x="86914" y="100673"/>
                </a:lnTo>
                <a:lnTo>
                  <a:pt x="87427" y="100588"/>
                </a:lnTo>
                <a:lnTo>
                  <a:pt x="87854" y="100417"/>
                </a:lnTo>
                <a:lnTo>
                  <a:pt x="87854" y="100417"/>
                </a:lnTo>
                <a:lnTo>
                  <a:pt x="88111" y="100160"/>
                </a:lnTo>
                <a:lnTo>
                  <a:pt x="88281" y="99818"/>
                </a:lnTo>
                <a:lnTo>
                  <a:pt x="88367" y="99562"/>
                </a:lnTo>
                <a:lnTo>
                  <a:pt x="88452" y="99220"/>
                </a:lnTo>
                <a:lnTo>
                  <a:pt x="88367" y="98878"/>
                </a:lnTo>
                <a:lnTo>
                  <a:pt x="88281" y="98536"/>
                </a:lnTo>
                <a:lnTo>
                  <a:pt x="88111" y="98280"/>
                </a:lnTo>
                <a:lnTo>
                  <a:pt x="87854" y="98024"/>
                </a:lnTo>
                <a:lnTo>
                  <a:pt x="83154" y="94862"/>
                </a:lnTo>
                <a:lnTo>
                  <a:pt x="83154" y="94862"/>
                </a:lnTo>
                <a:lnTo>
                  <a:pt x="83068" y="94862"/>
                </a:lnTo>
                <a:lnTo>
                  <a:pt x="83068" y="94862"/>
                </a:lnTo>
                <a:lnTo>
                  <a:pt x="82556" y="94349"/>
                </a:lnTo>
                <a:lnTo>
                  <a:pt x="82128" y="93836"/>
                </a:lnTo>
                <a:lnTo>
                  <a:pt x="81786" y="93238"/>
                </a:lnTo>
                <a:lnTo>
                  <a:pt x="81445" y="92640"/>
                </a:lnTo>
                <a:lnTo>
                  <a:pt x="80846" y="91272"/>
                </a:lnTo>
                <a:lnTo>
                  <a:pt x="80505" y="89990"/>
                </a:lnTo>
                <a:lnTo>
                  <a:pt x="79564" y="83495"/>
                </a:lnTo>
                <a:lnTo>
                  <a:pt x="128192" y="83495"/>
                </a:lnTo>
                <a:lnTo>
                  <a:pt x="128192" y="83495"/>
                </a:lnTo>
                <a:lnTo>
                  <a:pt x="128875" y="83410"/>
                </a:lnTo>
                <a:lnTo>
                  <a:pt x="129559" y="83239"/>
                </a:lnTo>
                <a:lnTo>
                  <a:pt x="130157" y="82897"/>
                </a:lnTo>
                <a:lnTo>
                  <a:pt x="130670" y="82470"/>
                </a:lnTo>
                <a:lnTo>
                  <a:pt x="131097" y="81957"/>
                </a:lnTo>
                <a:lnTo>
                  <a:pt x="131354" y="81359"/>
                </a:lnTo>
                <a:lnTo>
                  <a:pt x="131610" y="80675"/>
                </a:lnTo>
                <a:lnTo>
                  <a:pt x="131696" y="79991"/>
                </a:lnTo>
                <a:lnTo>
                  <a:pt x="131696" y="3504"/>
                </a:lnTo>
                <a:lnTo>
                  <a:pt x="131696" y="3504"/>
                </a:lnTo>
                <a:lnTo>
                  <a:pt x="131610" y="2735"/>
                </a:lnTo>
                <a:lnTo>
                  <a:pt x="131354" y="2137"/>
                </a:lnTo>
                <a:lnTo>
                  <a:pt x="131097" y="1538"/>
                </a:lnTo>
                <a:lnTo>
                  <a:pt x="130670" y="1026"/>
                </a:lnTo>
                <a:lnTo>
                  <a:pt x="130157" y="598"/>
                </a:lnTo>
                <a:lnTo>
                  <a:pt x="129559" y="257"/>
                </a:lnTo>
                <a:lnTo>
                  <a:pt x="128875" y="0"/>
                </a:lnTo>
                <a:lnTo>
                  <a:pt x="128192" y="0"/>
                </a:lnTo>
                <a:lnTo>
                  <a:pt x="128192" y="0"/>
                </a:lnTo>
                <a:close/>
                <a:moveTo>
                  <a:pt x="65891" y="80932"/>
                </a:moveTo>
                <a:lnTo>
                  <a:pt x="65891" y="80932"/>
                </a:lnTo>
                <a:lnTo>
                  <a:pt x="65463" y="80846"/>
                </a:lnTo>
                <a:lnTo>
                  <a:pt x="65036" y="80761"/>
                </a:lnTo>
                <a:lnTo>
                  <a:pt x="64694" y="80504"/>
                </a:lnTo>
                <a:lnTo>
                  <a:pt x="64352" y="80248"/>
                </a:lnTo>
                <a:lnTo>
                  <a:pt x="64096" y="79991"/>
                </a:lnTo>
                <a:lnTo>
                  <a:pt x="63925" y="79650"/>
                </a:lnTo>
                <a:lnTo>
                  <a:pt x="63840" y="79222"/>
                </a:lnTo>
                <a:lnTo>
                  <a:pt x="63754" y="78795"/>
                </a:lnTo>
                <a:lnTo>
                  <a:pt x="63754" y="78795"/>
                </a:lnTo>
                <a:lnTo>
                  <a:pt x="63840" y="78368"/>
                </a:lnTo>
                <a:lnTo>
                  <a:pt x="63925" y="78026"/>
                </a:lnTo>
                <a:lnTo>
                  <a:pt x="64096" y="77599"/>
                </a:lnTo>
                <a:lnTo>
                  <a:pt x="64352" y="77342"/>
                </a:lnTo>
                <a:lnTo>
                  <a:pt x="64694" y="77086"/>
                </a:lnTo>
                <a:lnTo>
                  <a:pt x="65036" y="76915"/>
                </a:lnTo>
                <a:lnTo>
                  <a:pt x="65463" y="76744"/>
                </a:lnTo>
                <a:lnTo>
                  <a:pt x="65891" y="76744"/>
                </a:lnTo>
                <a:lnTo>
                  <a:pt x="65891" y="76744"/>
                </a:lnTo>
                <a:lnTo>
                  <a:pt x="66233" y="76744"/>
                </a:lnTo>
                <a:lnTo>
                  <a:pt x="66660" y="76915"/>
                </a:lnTo>
                <a:lnTo>
                  <a:pt x="67002" y="77086"/>
                </a:lnTo>
                <a:lnTo>
                  <a:pt x="67344" y="77342"/>
                </a:lnTo>
                <a:lnTo>
                  <a:pt x="67600" y="77599"/>
                </a:lnTo>
                <a:lnTo>
                  <a:pt x="67771" y="78026"/>
                </a:lnTo>
                <a:lnTo>
                  <a:pt x="67856" y="78368"/>
                </a:lnTo>
                <a:lnTo>
                  <a:pt x="67942" y="78795"/>
                </a:lnTo>
                <a:lnTo>
                  <a:pt x="67942" y="78795"/>
                </a:lnTo>
                <a:lnTo>
                  <a:pt x="67856" y="79222"/>
                </a:lnTo>
                <a:lnTo>
                  <a:pt x="67771" y="79650"/>
                </a:lnTo>
                <a:lnTo>
                  <a:pt x="67600" y="79991"/>
                </a:lnTo>
                <a:lnTo>
                  <a:pt x="67344" y="80248"/>
                </a:lnTo>
                <a:lnTo>
                  <a:pt x="67002" y="80504"/>
                </a:lnTo>
                <a:lnTo>
                  <a:pt x="66660" y="80761"/>
                </a:lnTo>
                <a:lnTo>
                  <a:pt x="66233" y="80846"/>
                </a:lnTo>
                <a:lnTo>
                  <a:pt x="65891" y="80932"/>
                </a:lnTo>
                <a:lnTo>
                  <a:pt x="65891" y="80932"/>
                </a:lnTo>
                <a:close/>
                <a:moveTo>
                  <a:pt x="126568" y="74009"/>
                </a:moveTo>
                <a:lnTo>
                  <a:pt x="5128" y="74009"/>
                </a:lnTo>
                <a:lnTo>
                  <a:pt x="5128" y="4871"/>
                </a:lnTo>
                <a:lnTo>
                  <a:pt x="126568" y="4871"/>
                </a:lnTo>
                <a:lnTo>
                  <a:pt x="126568" y="74009"/>
                </a:lnTo>
                <a:close/>
              </a:path>
            </a:pathLst>
          </a:custGeom>
          <a:solidFill>
            <a:schemeClr val="dk2"/>
          </a:solidFill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chemeClr val="dk2"/>
              </a:solidFill>
            </a:endParaRPr>
          </a:p>
        </p:txBody>
      </p:sp>
    </p:spTree>
  </p:cSld>
  <p:clrMapOvr>
    <a:masterClrMapping/>
  </p:clrMapOvr>
  <p:timing>
    <p:tnLst>
      <p:par>
        <p:cTn dur="indefinite" nodeType="tmRoot" restart="never">
          <p:childTnLst>
            <p:seq concurrent="1" nextAc="seek">
              <p:cTn dur="indefinite" id="2" nodeType="mainSeq">
                <p:childTnLst>
                  <p:par>
                    <p:cTn fill="hold">
                      <p:stCondLst>
                        <p:cond delay="indefinite"/>
                      </p:stCondLst>
                      <p:childTnLst>
                        <p:par>
                          <p:cTn fill="hold">
                            <p:stCondLst>
                              <p:cond delay="0"/>
                            </p:stCondLst>
                            <p:childTnLst>
                              <p:par>
                                <p:cTn fill="hold" nodeType="clickEffect" presetClass="entr" presetID="10" presetSubtype="0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6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filter="fade" transition="in">
                                      <p:cBhvr>
                                        <p:cTn dur="1000"/>
                                        <p:tgtEl>
                                          <p:spTgt spid="186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>
                  <p:tgtEl>
                    <p:sldTgt/>
                  </p:tgtEl>
                </p:cond>
              </p:prevCondLst>
              <p:nextCondLst>
                <p:cond evt="onNext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3"/>
        </a:solidFill>
      </p:bgPr>
    </p:bg>
    <p:spTree>
      <p:nvGrpSpPr>
        <p:cNvPr id="18670" name="Shape 186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71" name="Google Shape;18671;p68"/>
          <p:cNvSpPr/>
          <p:nvPr/>
        </p:nvSpPr>
        <p:spPr>
          <a:xfrm>
            <a:off x="-247624" y="-797801"/>
            <a:ext cx="9639270" cy="6739146"/>
          </a:xfrm>
          <a:prstGeom prst="irregularSeal1">
            <a:avLst/>
          </a:pr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672" name="Google Shape;18672;p68"/>
          <p:cNvSpPr txBox="1"/>
          <p:nvPr>
            <p:ph type="title"/>
          </p:nvPr>
        </p:nvSpPr>
        <p:spPr>
          <a:xfrm>
            <a:off x="1733050" y="1381950"/>
            <a:ext cx="5565300" cy="8124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5600"/>
              <a:t>GENEROSITY</a:t>
            </a:r>
            <a:endParaRPr sz="5600">
              <a:latin typeface="Bangers"/>
              <a:ea typeface="Bangers"/>
              <a:cs typeface="Bangers"/>
              <a:sym typeface="Bangers"/>
            </a:endParaRPr>
          </a:p>
        </p:txBody>
      </p:sp>
      <p:sp>
        <p:nvSpPr>
          <p:cNvPr id="18673" name="Google Shape;18673;p68"/>
          <p:cNvSpPr txBox="1"/>
          <p:nvPr>
            <p:ph idx="1" type="subTitle"/>
          </p:nvPr>
        </p:nvSpPr>
        <p:spPr>
          <a:xfrm>
            <a:off x="1896525" y="2215825"/>
            <a:ext cx="5239800" cy="1040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700"/>
              <a:t>Definition: </a:t>
            </a:r>
            <a:br>
              <a:rPr lang="en" sz="3700"/>
            </a:br>
            <a:r>
              <a:rPr lang="en" sz="4100"/>
              <a:t>A willingness to give</a:t>
            </a:r>
            <a:endParaRPr sz="4100"/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77" name="Shape 18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678" name="Google Shape;18678;p69"/>
          <p:cNvGrpSpPr/>
          <p:nvPr/>
        </p:nvGrpSpPr>
        <p:grpSpPr>
          <a:xfrm>
            <a:off x="2353646" y="495299"/>
            <a:ext cx="4436708" cy="4515796"/>
            <a:chOff x="611684" y="785852"/>
            <a:chExt cx="4900274" cy="5657474"/>
          </a:xfrm>
        </p:grpSpPr>
        <p:sp>
          <p:nvSpPr>
            <p:cNvPr id="18679" name="Google Shape;18679;p69"/>
            <p:cNvSpPr/>
            <p:nvPr/>
          </p:nvSpPr>
          <p:spPr>
            <a:xfrm>
              <a:off x="715793" y="891960"/>
              <a:ext cx="4681602" cy="5192144"/>
            </a:xfrm>
            <a:custGeom>
              <a:rect b="b" l="l" r="r" t="t"/>
              <a:pathLst>
                <a:path extrusionOk="0" h="33764" w="30444">
                  <a:moveTo>
                    <a:pt x="30444" y="1"/>
                  </a:moveTo>
                  <a:lnTo>
                    <a:pt x="0" y="2371"/>
                  </a:lnTo>
                  <a:lnTo>
                    <a:pt x="271" y="20793"/>
                  </a:lnTo>
                  <a:lnTo>
                    <a:pt x="10024" y="20692"/>
                  </a:lnTo>
                  <a:cubicBezTo>
                    <a:pt x="10126" y="20692"/>
                    <a:pt x="10227" y="20726"/>
                    <a:pt x="10295" y="20827"/>
                  </a:cubicBezTo>
                  <a:cubicBezTo>
                    <a:pt x="10363" y="20895"/>
                    <a:pt x="10363" y="21030"/>
                    <a:pt x="10329" y="21132"/>
                  </a:cubicBezTo>
                  <a:lnTo>
                    <a:pt x="9685" y="23164"/>
                  </a:lnTo>
                  <a:lnTo>
                    <a:pt x="14291" y="22791"/>
                  </a:lnTo>
                  <a:cubicBezTo>
                    <a:pt x="14314" y="22785"/>
                    <a:pt x="14337" y="22783"/>
                    <a:pt x="14360" y="22783"/>
                  </a:cubicBezTo>
                  <a:cubicBezTo>
                    <a:pt x="14471" y="22783"/>
                    <a:pt x="14573" y="22848"/>
                    <a:pt x="14630" y="22961"/>
                  </a:cubicBezTo>
                  <a:cubicBezTo>
                    <a:pt x="14697" y="23096"/>
                    <a:pt x="14663" y="23232"/>
                    <a:pt x="14562" y="23333"/>
                  </a:cubicBezTo>
                  <a:lnTo>
                    <a:pt x="11074" y="27160"/>
                  </a:lnTo>
                  <a:lnTo>
                    <a:pt x="15408" y="26516"/>
                  </a:lnTo>
                  <a:lnTo>
                    <a:pt x="15442" y="26516"/>
                  </a:lnTo>
                  <a:cubicBezTo>
                    <a:pt x="15544" y="26516"/>
                    <a:pt x="15645" y="26550"/>
                    <a:pt x="15713" y="26618"/>
                  </a:cubicBezTo>
                  <a:cubicBezTo>
                    <a:pt x="15781" y="26719"/>
                    <a:pt x="15815" y="26855"/>
                    <a:pt x="15781" y="26957"/>
                  </a:cubicBezTo>
                  <a:lnTo>
                    <a:pt x="13072" y="33763"/>
                  </a:lnTo>
                  <a:lnTo>
                    <a:pt x="13072" y="33763"/>
                  </a:lnTo>
                  <a:lnTo>
                    <a:pt x="20590" y="24180"/>
                  </a:lnTo>
                  <a:lnTo>
                    <a:pt x="17440" y="24180"/>
                  </a:lnTo>
                  <a:cubicBezTo>
                    <a:pt x="17169" y="24180"/>
                    <a:pt x="17000" y="23909"/>
                    <a:pt x="17169" y="23672"/>
                  </a:cubicBezTo>
                  <a:lnTo>
                    <a:pt x="18964" y="20793"/>
                  </a:lnTo>
                  <a:cubicBezTo>
                    <a:pt x="19032" y="20692"/>
                    <a:pt x="19133" y="20624"/>
                    <a:pt x="19269" y="20624"/>
                  </a:cubicBezTo>
                  <a:lnTo>
                    <a:pt x="28920" y="20522"/>
                  </a:lnTo>
                  <a:lnTo>
                    <a:pt x="30444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0" name="Google Shape;18680;p69"/>
            <p:cNvSpPr/>
            <p:nvPr/>
          </p:nvSpPr>
          <p:spPr>
            <a:xfrm>
              <a:off x="611684" y="785852"/>
              <a:ext cx="4900274" cy="5657474"/>
            </a:xfrm>
            <a:custGeom>
              <a:rect b="b" l="l" r="r" t="t"/>
              <a:pathLst>
                <a:path extrusionOk="0" h="36790" w="31866">
                  <a:moveTo>
                    <a:pt x="31121" y="691"/>
                  </a:moveTo>
                  <a:lnTo>
                    <a:pt x="29597" y="21179"/>
                  </a:lnTo>
                  <a:lnTo>
                    <a:pt x="19946" y="21280"/>
                  </a:lnTo>
                  <a:cubicBezTo>
                    <a:pt x="19810" y="21280"/>
                    <a:pt x="19709" y="21348"/>
                    <a:pt x="19641" y="21449"/>
                  </a:cubicBezTo>
                  <a:lnTo>
                    <a:pt x="17846" y="24328"/>
                  </a:lnTo>
                  <a:cubicBezTo>
                    <a:pt x="17677" y="24565"/>
                    <a:pt x="17846" y="24836"/>
                    <a:pt x="18117" y="24870"/>
                  </a:cubicBezTo>
                  <a:lnTo>
                    <a:pt x="21267" y="24870"/>
                  </a:lnTo>
                  <a:lnTo>
                    <a:pt x="13749" y="34419"/>
                  </a:lnTo>
                  <a:lnTo>
                    <a:pt x="16458" y="27613"/>
                  </a:lnTo>
                  <a:cubicBezTo>
                    <a:pt x="16492" y="27511"/>
                    <a:pt x="16458" y="27376"/>
                    <a:pt x="16390" y="27274"/>
                  </a:cubicBezTo>
                  <a:cubicBezTo>
                    <a:pt x="16322" y="27206"/>
                    <a:pt x="16221" y="27139"/>
                    <a:pt x="16119" y="27139"/>
                  </a:cubicBezTo>
                  <a:lnTo>
                    <a:pt x="16085" y="27139"/>
                  </a:lnTo>
                  <a:lnTo>
                    <a:pt x="11751" y="27850"/>
                  </a:lnTo>
                  <a:lnTo>
                    <a:pt x="11751" y="27850"/>
                  </a:lnTo>
                  <a:lnTo>
                    <a:pt x="15239" y="24023"/>
                  </a:lnTo>
                  <a:cubicBezTo>
                    <a:pt x="15340" y="23922"/>
                    <a:pt x="15340" y="23752"/>
                    <a:pt x="15307" y="23651"/>
                  </a:cubicBezTo>
                  <a:cubicBezTo>
                    <a:pt x="15239" y="23515"/>
                    <a:pt x="15103" y="23447"/>
                    <a:pt x="14968" y="23447"/>
                  </a:cubicBezTo>
                  <a:lnTo>
                    <a:pt x="10362" y="23854"/>
                  </a:lnTo>
                  <a:lnTo>
                    <a:pt x="10362" y="23854"/>
                  </a:lnTo>
                  <a:lnTo>
                    <a:pt x="11006" y="21788"/>
                  </a:lnTo>
                  <a:cubicBezTo>
                    <a:pt x="11040" y="21686"/>
                    <a:pt x="11006" y="21585"/>
                    <a:pt x="10972" y="21483"/>
                  </a:cubicBezTo>
                  <a:cubicBezTo>
                    <a:pt x="10870" y="21416"/>
                    <a:pt x="10803" y="21382"/>
                    <a:pt x="10667" y="21348"/>
                  </a:cubicBezTo>
                  <a:lnTo>
                    <a:pt x="948" y="21449"/>
                  </a:lnTo>
                  <a:lnTo>
                    <a:pt x="677" y="3061"/>
                  </a:lnTo>
                  <a:lnTo>
                    <a:pt x="31121" y="691"/>
                  </a:lnTo>
                  <a:close/>
                  <a:moveTo>
                    <a:pt x="31541" y="0"/>
                  </a:moveTo>
                  <a:cubicBezTo>
                    <a:pt x="31514" y="0"/>
                    <a:pt x="31487" y="4"/>
                    <a:pt x="31460" y="14"/>
                  </a:cubicBezTo>
                  <a:lnTo>
                    <a:pt x="305" y="2418"/>
                  </a:lnTo>
                  <a:cubicBezTo>
                    <a:pt x="135" y="2418"/>
                    <a:pt x="0" y="2587"/>
                    <a:pt x="0" y="2757"/>
                  </a:cubicBezTo>
                  <a:lnTo>
                    <a:pt x="271" y="21822"/>
                  </a:lnTo>
                  <a:cubicBezTo>
                    <a:pt x="271" y="21991"/>
                    <a:pt x="440" y="22127"/>
                    <a:pt x="610" y="22127"/>
                  </a:cubicBezTo>
                  <a:lnTo>
                    <a:pt x="10227" y="22025"/>
                  </a:lnTo>
                  <a:lnTo>
                    <a:pt x="9584" y="24125"/>
                  </a:lnTo>
                  <a:cubicBezTo>
                    <a:pt x="9516" y="24226"/>
                    <a:pt x="9550" y="24362"/>
                    <a:pt x="9617" y="24429"/>
                  </a:cubicBezTo>
                  <a:cubicBezTo>
                    <a:pt x="9685" y="24531"/>
                    <a:pt x="9821" y="24565"/>
                    <a:pt x="9922" y="24565"/>
                  </a:cubicBezTo>
                  <a:lnTo>
                    <a:pt x="14189" y="24226"/>
                  </a:lnTo>
                  <a:lnTo>
                    <a:pt x="10633" y="28121"/>
                  </a:lnTo>
                  <a:cubicBezTo>
                    <a:pt x="10532" y="28222"/>
                    <a:pt x="10532" y="28392"/>
                    <a:pt x="10599" y="28527"/>
                  </a:cubicBezTo>
                  <a:cubicBezTo>
                    <a:pt x="10667" y="28629"/>
                    <a:pt x="10803" y="28696"/>
                    <a:pt x="10938" y="28696"/>
                  </a:cubicBezTo>
                  <a:lnTo>
                    <a:pt x="15611" y="27917"/>
                  </a:lnTo>
                  <a:lnTo>
                    <a:pt x="15611" y="27917"/>
                  </a:lnTo>
                  <a:lnTo>
                    <a:pt x="12259" y="36350"/>
                  </a:lnTo>
                  <a:cubicBezTo>
                    <a:pt x="12191" y="36553"/>
                    <a:pt x="12360" y="36790"/>
                    <a:pt x="12597" y="36790"/>
                  </a:cubicBezTo>
                  <a:cubicBezTo>
                    <a:pt x="12699" y="36790"/>
                    <a:pt x="12801" y="36756"/>
                    <a:pt x="12868" y="36688"/>
                  </a:cubicBezTo>
                  <a:lnTo>
                    <a:pt x="22249" y="24734"/>
                  </a:lnTo>
                  <a:cubicBezTo>
                    <a:pt x="22316" y="24633"/>
                    <a:pt x="22350" y="24497"/>
                    <a:pt x="22282" y="24362"/>
                  </a:cubicBezTo>
                  <a:cubicBezTo>
                    <a:pt x="22215" y="24260"/>
                    <a:pt x="22113" y="24192"/>
                    <a:pt x="21978" y="24192"/>
                  </a:cubicBezTo>
                  <a:lnTo>
                    <a:pt x="18761" y="24192"/>
                  </a:lnTo>
                  <a:lnTo>
                    <a:pt x="20149" y="21957"/>
                  </a:lnTo>
                  <a:lnTo>
                    <a:pt x="29936" y="21856"/>
                  </a:lnTo>
                  <a:cubicBezTo>
                    <a:pt x="30139" y="21856"/>
                    <a:pt x="30274" y="21720"/>
                    <a:pt x="30274" y="21551"/>
                  </a:cubicBezTo>
                  <a:lnTo>
                    <a:pt x="31832" y="352"/>
                  </a:lnTo>
                  <a:cubicBezTo>
                    <a:pt x="31866" y="251"/>
                    <a:pt x="31832" y="149"/>
                    <a:pt x="31731" y="81"/>
                  </a:cubicBezTo>
                  <a:cubicBezTo>
                    <a:pt x="31681" y="32"/>
                    <a:pt x="31613" y="0"/>
                    <a:pt x="3154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chemeClr val="dk1"/>
                </a:solidFill>
              </a:endParaRPr>
            </a:p>
          </p:txBody>
        </p:sp>
      </p:grpSp>
      <p:sp>
        <p:nvSpPr>
          <p:cNvPr id="18681" name="Google Shape;18681;p69"/>
          <p:cNvSpPr txBox="1"/>
          <p:nvPr>
            <p:ph type="title"/>
          </p:nvPr>
        </p:nvSpPr>
        <p:spPr>
          <a:xfrm>
            <a:off x="2706000" y="1711325"/>
            <a:ext cx="3732000" cy="14043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3300"/>
              <a:t>is g</a:t>
            </a:r>
            <a:r>
              <a:rPr lang="en" sz="3300"/>
              <a:t>enerosity important?</a:t>
            </a:r>
            <a:endParaRPr sz="3300"/>
          </a:p>
        </p:txBody>
      </p:sp>
      <p:sp>
        <p:nvSpPr>
          <p:cNvPr id="18682" name="Google Shape;18682;p69"/>
          <p:cNvSpPr txBox="1"/>
          <p:nvPr>
            <p:ph idx="2" type="title"/>
          </p:nvPr>
        </p:nvSpPr>
        <p:spPr>
          <a:xfrm>
            <a:off x="2776200" y="870725"/>
            <a:ext cx="3732000" cy="11454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WHY</a:t>
            </a:r>
            <a:endParaRPr/>
          </a:p>
        </p:txBody>
      </p:sp>
      <p:grpSp>
        <p:nvGrpSpPr>
          <p:cNvPr id="18683" name="Google Shape;18683;p69"/>
          <p:cNvGrpSpPr/>
          <p:nvPr/>
        </p:nvGrpSpPr>
        <p:grpSpPr>
          <a:xfrm>
            <a:off x="843776" y="1660725"/>
            <a:ext cx="1259047" cy="2108734"/>
            <a:chOff x="6501625" y="1438013"/>
            <a:chExt cx="1259047" cy="2108734"/>
          </a:xfrm>
        </p:grpSpPr>
        <p:sp>
          <p:nvSpPr>
            <p:cNvPr id="18684" name="Google Shape;18684;p69"/>
            <p:cNvSpPr/>
            <p:nvPr/>
          </p:nvSpPr>
          <p:spPr>
            <a:xfrm>
              <a:off x="6721812" y="1438013"/>
              <a:ext cx="1038860" cy="2093983"/>
            </a:xfrm>
            <a:custGeom>
              <a:rect b="b" l="l" r="r" t="t"/>
              <a:pathLst>
                <a:path extrusionOk="0" h="56396" w="27979">
                  <a:moveTo>
                    <a:pt x="0" y="1"/>
                  </a:moveTo>
                  <a:lnTo>
                    <a:pt x="12408" y="18689"/>
                  </a:lnTo>
                  <a:lnTo>
                    <a:pt x="2394" y="17284"/>
                  </a:lnTo>
                  <a:lnTo>
                    <a:pt x="2394" y="17284"/>
                  </a:lnTo>
                  <a:lnTo>
                    <a:pt x="13440" y="29692"/>
                  </a:lnTo>
                  <a:lnTo>
                    <a:pt x="6237" y="31119"/>
                  </a:lnTo>
                  <a:lnTo>
                    <a:pt x="27978" y="56396"/>
                  </a:lnTo>
                  <a:lnTo>
                    <a:pt x="17349" y="36434"/>
                  </a:lnTo>
                  <a:lnTo>
                    <a:pt x="22949" y="36477"/>
                  </a:lnTo>
                  <a:lnTo>
                    <a:pt x="13616" y="22994"/>
                  </a:lnTo>
                  <a:lnTo>
                    <a:pt x="22883" y="21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5" name="Google Shape;18685;p69"/>
            <p:cNvSpPr/>
            <p:nvPr/>
          </p:nvSpPr>
          <p:spPr>
            <a:xfrm>
              <a:off x="6834319" y="1564407"/>
              <a:ext cx="794248" cy="1777636"/>
            </a:xfrm>
            <a:custGeom>
              <a:rect b="b" l="l" r="r" t="t"/>
              <a:pathLst>
                <a:path extrusionOk="0" h="47876" w="21391">
                  <a:moveTo>
                    <a:pt x="1" y="0"/>
                  </a:moveTo>
                  <a:lnTo>
                    <a:pt x="11223" y="16076"/>
                  </a:lnTo>
                  <a:lnTo>
                    <a:pt x="11223" y="16076"/>
                  </a:lnTo>
                  <a:lnTo>
                    <a:pt x="1846" y="15219"/>
                  </a:lnTo>
                  <a:lnTo>
                    <a:pt x="1846" y="15219"/>
                  </a:lnTo>
                  <a:lnTo>
                    <a:pt x="11442" y="26749"/>
                  </a:lnTo>
                  <a:lnTo>
                    <a:pt x="5381" y="28769"/>
                  </a:lnTo>
                  <a:lnTo>
                    <a:pt x="21391" y="47875"/>
                  </a:lnTo>
                  <a:lnTo>
                    <a:pt x="12980" y="32568"/>
                  </a:lnTo>
                  <a:lnTo>
                    <a:pt x="17833" y="31866"/>
                  </a:lnTo>
                  <a:lnTo>
                    <a:pt x="9400" y="19172"/>
                  </a:lnTo>
                  <a:lnTo>
                    <a:pt x="17218" y="169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6" name="Google Shape;18686;p69"/>
            <p:cNvSpPr/>
            <p:nvPr/>
          </p:nvSpPr>
          <p:spPr>
            <a:xfrm>
              <a:off x="6535080" y="2569843"/>
              <a:ext cx="1092662" cy="965454"/>
            </a:xfrm>
            <a:custGeom>
              <a:rect b="b" l="l" r="r" t="t"/>
              <a:pathLst>
                <a:path extrusionOk="0" h="26002" w="29428">
                  <a:moveTo>
                    <a:pt x="176" y="0"/>
                  </a:moveTo>
                  <a:lnTo>
                    <a:pt x="0" y="1340"/>
                  </a:lnTo>
                  <a:lnTo>
                    <a:pt x="29428" y="2600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7" name="Google Shape;18687;p69"/>
            <p:cNvSpPr/>
            <p:nvPr/>
          </p:nvSpPr>
          <p:spPr>
            <a:xfrm>
              <a:off x="6501625" y="2741055"/>
              <a:ext cx="1115534" cy="798332"/>
            </a:xfrm>
            <a:custGeom>
              <a:rect b="b" l="l" r="r" t="t"/>
              <a:pathLst>
                <a:path extrusionOk="0" h="21501" w="30044">
                  <a:moveTo>
                    <a:pt x="857" y="1"/>
                  </a:moveTo>
                  <a:lnTo>
                    <a:pt x="1" y="462"/>
                  </a:lnTo>
                  <a:lnTo>
                    <a:pt x="30043" y="21501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88" name="Google Shape;18688;p69"/>
            <p:cNvSpPr/>
            <p:nvPr/>
          </p:nvSpPr>
          <p:spPr>
            <a:xfrm>
              <a:off x="6620704" y="3020763"/>
              <a:ext cx="982571" cy="525984"/>
            </a:xfrm>
            <a:custGeom>
              <a:rect b="b" l="l" r="r" t="t"/>
              <a:pathLst>
                <a:path extrusionOk="0" h="14166" w="26463">
                  <a:moveTo>
                    <a:pt x="0" y="0"/>
                  </a:moveTo>
                  <a:lnTo>
                    <a:pt x="242" y="1186"/>
                  </a:lnTo>
                  <a:lnTo>
                    <a:pt x="26463" y="14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8689" name="Google Shape;18689;p69"/>
          <p:cNvGrpSpPr/>
          <p:nvPr/>
        </p:nvGrpSpPr>
        <p:grpSpPr>
          <a:xfrm flipH="1">
            <a:off x="7041176" y="1660738"/>
            <a:ext cx="1259047" cy="2108734"/>
            <a:chOff x="6501625" y="1438013"/>
            <a:chExt cx="1259047" cy="2108734"/>
          </a:xfrm>
        </p:grpSpPr>
        <p:sp>
          <p:nvSpPr>
            <p:cNvPr id="18690" name="Google Shape;18690;p69"/>
            <p:cNvSpPr/>
            <p:nvPr/>
          </p:nvSpPr>
          <p:spPr>
            <a:xfrm>
              <a:off x="6721812" y="1438013"/>
              <a:ext cx="1038860" cy="2093983"/>
            </a:xfrm>
            <a:custGeom>
              <a:rect b="b" l="l" r="r" t="t"/>
              <a:pathLst>
                <a:path extrusionOk="0" h="56396" w="27979">
                  <a:moveTo>
                    <a:pt x="0" y="1"/>
                  </a:moveTo>
                  <a:lnTo>
                    <a:pt x="12408" y="18689"/>
                  </a:lnTo>
                  <a:lnTo>
                    <a:pt x="2394" y="17284"/>
                  </a:lnTo>
                  <a:lnTo>
                    <a:pt x="2394" y="17284"/>
                  </a:lnTo>
                  <a:lnTo>
                    <a:pt x="13440" y="29692"/>
                  </a:lnTo>
                  <a:lnTo>
                    <a:pt x="6237" y="31119"/>
                  </a:lnTo>
                  <a:lnTo>
                    <a:pt x="27978" y="56396"/>
                  </a:lnTo>
                  <a:lnTo>
                    <a:pt x="17349" y="36434"/>
                  </a:lnTo>
                  <a:lnTo>
                    <a:pt x="22949" y="36477"/>
                  </a:lnTo>
                  <a:lnTo>
                    <a:pt x="13616" y="22994"/>
                  </a:lnTo>
                  <a:lnTo>
                    <a:pt x="22883" y="211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1" name="Google Shape;18691;p69"/>
            <p:cNvSpPr/>
            <p:nvPr/>
          </p:nvSpPr>
          <p:spPr>
            <a:xfrm>
              <a:off x="6834319" y="1564407"/>
              <a:ext cx="794248" cy="1777636"/>
            </a:xfrm>
            <a:custGeom>
              <a:rect b="b" l="l" r="r" t="t"/>
              <a:pathLst>
                <a:path extrusionOk="0" h="47876" w="21391">
                  <a:moveTo>
                    <a:pt x="1" y="0"/>
                  </a:moveTo>
                  <a:lnTo>
                    <a:pt x="11223" y="16076"/>
                  </a:lnTo>
                  <a:lnTo>
                    <a:pt x="11223" y="16076"/>
                  </a:lnTo>
                  <a:lnTo>
                    <a:pt x="1846" y="15219"/>
                  </a:lnTo>
                  <a:lnTo>
                    <a:pt x="1846" y="15219"/>
                  </a:lnTo>
                  <a:lnTo>
                    <a:pt x="11442" y="26749"/>
                  </a:lnTo>
                  <a:lnTo>
                    <a:pt x="5381" y="28769"/>
                  </a:lnTo>
                  <a:lnTo>
                    <a:pt x="21391" y="47875"/>
                  </a:lnTo>
                  <a:lnTo>
                    <a:pt x="12980" y="32568"/>
                  </a:lnTo>
                  <a:lnTo>
                    <a:pt x="17833" y="31866"/>
                  </a:lnTo>
                  <a:lnTo>
                    <a:pt x="9400" y="19172"/>
                  </a:lnTo>
                  <a:lnTo>
                    <a:pt x="17218" y="1699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2" name="Google Shape;18692;p69"/>
            <p:cNvSpPr/>
            <p:nvPr/>
          </p:nvSpPr>
          <p:spPr>
            <a:xfrm>
              <a:off x="6535080" y="2569843"/>
              <a:ext cx="1092662" cy="965454"/>
            </a:xfrm>
            <a:custGeom>
              <a:rect b="b" l="l" r="r" t="t"/>
              <a:pathLst>
                <a:path extrusionOk="0" h="26002" w="29428">
                  <a:moveTo>
                    <a:pt x="176" y="0"/>
                  </a:moveTo>
                  <a:lnTo>
                    <a:pt x="0" y="1340"/>
                  </a:lnTo>
                  <a:lnTo>
                    <a:pt x="29428" y="2600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3" name="Google Shape;18693;p69"/>
            <p:cNvSpPr/>
            <p:nvPr/>
          </p:nvSpPr>
          <p:spPr>
            <a:xfrm>
              <a:off x="6501625" y="2741055"/>
              <a:ext cx="1115534" cy="798332"/>
            </a:xfrm>
            <a:custGeom>
              <a:rect b="b" l="l" r="r" t="t"/>
              <a:pathLst>
                <a:path extrusionOk="0" h="21501" w="30044">
                  <a:moveTo>
                    <a:pt x="857" y="1"/>
                  </a:moveTo>
                  <a:lnTo>
                    <a:pt x="1" y="462"/>
                  </a:lnTo>
                  <a:lnTo>
                    <a:pt x="30043" y="21501"/>
                  </a:lnTo>
                  <a:lnTo>
                    <a:pt x="85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8694" name="Google Shape;18694;p69"/>
            <p:cNvSpPr/>
            <p:nvPr/>
          </p:nvSpPr>
          <p:spPr>
            <a:xfrm>
              <a:off x="6620704" y="3020763"/>
              <a:ext cx="982571" cy="525984"/>
            </a:xfrm>
            <a:custGeom>
              <a:rect b="b" l="l" r="r" t="t"/>
              <a:pathLst>
                <a:path extrusionOk="0" h="14166" w="26463">
                  <a:moveTo>
                    <a:pt x="0" y="0"/>
                  </a:moveTo>
                  <a:lnTo>
                    <a:pt x="242" y="1186"/>
                  </a:lnTo>
                  <a:lnTo>
                    <a:pt x="26463" y="1416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698" name="Shape 1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99" name="Google Shape;18699;p70"/>
          <p:cNvSpPr/>
          <p:nvPr/>
        </p:nvSpPr>
        <p:spPr>
          <a:xfrm>
            <a:off x="417250" y="1190625"/>
            <a:ext cx="8147675" cy="3691280"/>
          </a:xfrm>
          <a:custGeom>
            <a:rect b="b" l="l" r="r" t="t"/>
            <a:pathLst>
              <a:path extrusionOk="0" h="100443" w="325907">
                <a:moveTo>
                  <a:pt x="12138" y="0"/>
                </a:moveTo>
                <a:lnTo>
                  <a:pt x="0" y="100443"/>
                </a:lnTo>
                <a:lnTo>
                  <a:pt x="320748" y="99836"/>
                </a:lnTo>
                <a:lnTo>
                  <a:pt x="325907" y="3945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00" name="Google Shape;18700;p70"/>
          <p:cNvSpPr txBox="1"/>
          <p:nvPr>
            <p:ph idx="2" type="title"/>
          </p:nvPr>
        </p:nvSpPr>
        <p:spPr>
          <a:xfrm>
            <a:off x="1485900" y="1493621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</a:t>
            </a:r>
            <a:endParaRPr/>
          </a:p>
        </p:txBody>
      </p:sp>
      <p:sp>
        <p:nvSpPr>
          <p:cNvPr id="18701" name="Google Shape;18701;p70"/>
          <p:cNvSpPr txBox="1"/>
          <p:nvPr>
            <p:ph idx="5" type="subTitle"/>
          </p:nvPr>
        </p:nvSpPr>
        <p:spPr>
          <a:xfrm>
            <a:off x="3410850" y="20669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Supports Physical Health</a:t>
            </a:r>
            <a:endParaRPr/>
          </a:p>
        </p:txBody>
      </p:sp>
      <p:sp>
        <p:nvSpPr>
          <p:cNvPr id="18702" name="Google Shape;18702;p70"/>
          <p:cNvSpPr txBox="1"/>
          <p:nvPr>
            <p:ph idx="4" type="title"/>
          </p:nvPr>
        </p:nvSpPr>
        <p:spPr>
          <a:xfrm>
            <a:off x="3933750" y="1492205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</a:t>
            </a:r>
            <a:endParaRPr/>
          </a:p>
        </p:txBody>
      </p:sp>
      <p:sp>
        <p:nvSpPr>
          <p:cNvPr id="18703" name="Google Shape;18703;p70"/>
          <p:cNvSpPr txBox="1"/>
          <p:nvPr>
            <p:ph idx="8" type="subTitle"/>
          </p:nvPr>
        </p:nvSpPr>
        <p:spPr>
          <a:xfrm>
            <a:off x="5875350" y="2065500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Answers One’s Sense of Purpose</a:t>
            </a:r>
            <a:endParaRPr/>
          </a:p>
        </p:txBody>
      </p:sp>
      <p:sp>
        <p:nvSpPr>
          <p:cNvPr id="18704" name="Google Shape;18704;p70"/>
          <p:cNvSpPr txBox="1"/>
          <p:nvPr>
            <p:ph idx="14" type="subTitle"/>
          </p:nvPr>
        </p:nvSpPr>
        <p:spPr>
          <a:xfrm>
            <a:off x="946350" y="36231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Naturally Fights Depression </a:t>
            </a:r>
            <a:endParaRPr/>
          </a:p>
        </p:txBody>
      </p:sp>
      <p:sp>
        <p:nvSpPr>
          <p:cNvPr id="18705" name="Google Shape;18705;p70"/>
          <p:cNvSpPr txBox="1"/>
          <p:nvPr>
            <p:ph idx="17" type="subTitle"/>
          </p:nvPr>
        </p:nvSpPr>
        <p:spPr>
          <a:xfrm>
            <a:off x="3427650" y="37755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Increases Life Span</a:t>
            </a:r>
            <a:endParaRPr/>
          </a:p>
        </p:txBody>
      </p:sp>
      <p:sp>
        <p:nvSpPr>
          <p:cNvPr id="18706" name="Google Shape;18706;p70"/>
          <p:cNvSpPr txBox="1"/>
          <p:nvPr>
            <p:ph idx="1" type="subTitle"/>
          </p:nvPr>
        </p:nvSpPr>
        <p:spPr>
          <a:xfrm>
            <a:off x="946350" y="20669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Reduces Stress</a:t>
            </a:r>
            <a:endParaRPr/>
          </a:p>
        </p:txBody>
      </p:sp>
      <p:sp>
        <p:nvSpPr>
          <p:cNvPr id="18707" name="Google Shape;18707;p70"/>
          <p:cNvSpPr txBox="1"/>
          <p:nvPr>
            <p:ph idx="7" type="title"/>
          </p:nvPr>
        </p:nvSpPr>
        <p:spPr>
          <a:xfrm>
            <a:off x="6381600" y="1492205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</a:t>
            </a:r>
            <a:endParaRPr/>
          </a:p>
        </p:txBody>
      </p:sp>
      <p:sp>
        <p:nvSpPr>
          <p:cNvPr id="18708" name="Google Shape;18708;p70"/>
          <p:cNvSpPr txBox="1"/>
          <p:nvPr>
            <p:ph idx="13" type="title"/>
          </p:nvPr>
        </p:nvSpPr>
        <p:spPr>
          <a:xfrm>
            <a:off x="1485900" y="30523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</a:t>
            </a:r>
            <a:endParaRPr/>
          </a:p>
        </p:txBody>
      </p:sp>
      <p:sp>
        <p:nvSpPr>
          <p:cNvPr id="18709" name="Google Shape;18709;p70"/>
          <p:cNvSpPr txBox="1"/>
          <p:nvPr>
            <p:ph idx="16" type="title"/>
          </p:nvPr>
        </p:nvSpPr>
        <p:spPr>
          <a:xfrm>
            <a:off x="3933750" y="32047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</a:t>
            </a:r>
            <a:endParaRPr/>
          </a:p>
        </p:txBody>
      </p:sp>
      <p:sp>
        <p:nvSpPr>
          <p:cNvPr id="18710" name="Google Shape;18710;p70"/>
          <p:cNvSpPr txBox="1"/>
          <p:nvPr>
            <p:ph idx="19" type="title"/>
          </p:nvPr>
        </p:nvSpPr>
        <p:spPr>
          <a:xfrm>
            <a:off x="6381600" y="3204780"/>
            <a:ext cx="1276500" cy="65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</a:t>
            </a:r>
            <a:endParaRPr/>
          </a:p>
        </p:txBody>
      </p:sp>
      <p:sp>
        <p:nvSpPr>
          <p:cNvPr id="18711" name="Google Shape;18711;p70"/>
          <p:cNvSpPr txBox="1"/>
          <p:nvPr>
            <p:ph idx="20" type="subTitle"/>
          </p:nvPr>
        </p:nvSpPr>
        <p:spPr>
          <a:xfrm>
            <a:off x="5908950" y="3775525"/>
            <a:ext cx="22887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Makes You Happy</a:t>
            </a:r>
            <a:endParaRPr/>
          </a:p>
        </p:txBody>
      </p:sp>
      <p:sp>
        <p:nvSpPr>
          <p:cNvPr id="18712" name="Google Shape;18712;p70"/>
          <p:cNvSpPr txBox="1"/>
          <p:nvPr>
            <p:ph idx="2" type="title"/>
          </p:nvPr>
        </p:nvSpPr>
        <p:spPr>
          <a:xfrm>
            <a:off x="349500" y="244900"/>
            <a:ext cx="8445000" cy="6501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4500">
                <a:solidFill>
                  <a:schemeClr val="dk1"/>
                </a:solidFill>
              </a:rPr>
              <a:t>Benefits of </a:t>
            </a:r>
            <a:r>
              <a:rPr lang="en" sz="4500">
                <a:solidFill>
                  <a:schemeClr val="dk1"/>
                </a:solidFill>
              </a:rPr>
              <a:t>Generosity</a:t>
            </a:r>
            <a:endParaRPr sz="4500">
              <a:solidFill>
                <a:schemeClr val="dk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chemeClr val="accent5"/>
        </a:solidFill>
      </p:bgPr>
    </p:bg>
    <p:spTree>
      <p:nvGrpSpPr>
        <p:cNvPr id="18716" name="Shape 187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7" name="Google Shape;18717;p71"/>
          <p:cNvSpPr/>
          <p:nvPr/>
        </p:nvSpPr>
        <p:spPr>
          <a:xfrm>
            <a:off x="836263" y="1634325"/>
            <a:ext cx="7471472" cy="3155424"/>
          </a:xfrm>
          <a:custGeom>
            <a:rect b="b" l="l" r="r" t="t"/>
            <a:pathLst>
              <a:path extrusionOk="0" h="144595" w="181854">
                <a:moveTo>
                  <a:pt x="178988" y="0"/>
                </a:moveTo>
                <a:lnTo>
                  <a:pt x="0" y="1274"/>
                </a:lnTo>
                <a:lnTo>
                  <a:pt x="1440" y="139600"/>
                </a:lnTo>
                <a:lnTo>
                  <a:pt x="181854" y="144595"/>
                </a:lnTo>
                <a:lnTo>
                  <a:pt x="181471" y="133344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18" name="Google Shape;18718;p71"/>
          <p:cNvSpPr txBox="1"/>
          <p:nvPr>
            <p:ph type="title"/>
          </p:nvPr>
        </p:nvSpPr>
        <p:spPr>
          <a:xfrm>
            <a:off x="1207525" y="220450"/>
            <a:ext cx="6649800" cy="9600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3700"/>
              <a:t>Ways To Be </a:t>
            </a:r>
            <a:r>
              <a:rPr b="1" lang="en" sz="3700"/>
              <a:t>Abundantly </a:t>
            </a:r>
            <a:r>
              <a:rPr b="1" lang="en" sz="3700"/>
              <a:t>Generous:</a:t>
            </a:r>
            <a:endParaRPr b="1" sz="3700"/>
          </a:p>
        </p:txBody>
      </p:sp>
      <p:sp>
        <p:nvSpPr>
          <p:cNvPr id="18719" name="Google Shape;18719;p71"/>
          <p:cNvSpPr/>
          <p:nvPr/>
        </p:nvSpPr>
        <p:spPr>
          <a:xfrm>
            <a:off x="581725" y="3156750"/>
            <a:ext cx="7980550" cy="176875"/>
          </a:xfrm>
          <a:custGeom>
            <a:rect b="b" l="l" r="r" t="t"/>
            <a:pathLst>
              <a:path extrusionOk="0" h="7075" w="319222">
                <a:moveTo>
                  <a:pt x="283" y="0"/>
                </a:moveTo>
                <a:lnTo>
                  <a:pt x="0" y="7070"/>
                </a:lnTo>
                <a:lnTo>
                  <a:pt x="319222" y="7075"/>
                </a:lnTo>
                <a:lnTo>
                  <a:pt x="318363" y="570"/>
                </a:lnTo>
                <a:close/>
              </a:path>
            </a:pathLst>
          </a:custGeom>
          <a:solidFill>
            <a:schemeClr val="accent3"/>
          </a:solidFill>
          <a:ln cap="flat" cmpd="sng" w="28575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20" name="Google Shape;18720;p71"/>
          <p:cNvSpPr/>
          <p:nvPr/>
        </p:nvSpPr>
        <p:spPr>
          <a:xfrm>
            <a:off x="2326278" y="2967392"/>
            <a:ext cx="263897" cy="266079"/>
          </a:xfrm>
          <a:custGeom>
            <a:rect b="b" l="l" r="r" t="t"/>
            <a:pathLst>
              <a:path extrusionOk="0" h="5245" w="5202">
                <a:moveTo>
                  <a:pt x="3091" y="0"/>
                </a:moveTo>
                <a:cubicBezTo>
                  <a:pt x="3020" y="0"/>
                  <a:pt x="2944" y="34"/>
                  <a:pt x="2892" y="111"/>
                </a:cubicBezTo>
                <a:lnTo>
                  <a:pt x="2047" y="1396"/>
                </a:lnTo>
                <a:cubicBezTo>
                  <a:pt x="2010" y="1451"/>
                  <a:pt x="1946" y="1492"/>
                  <a:pt x="1880" y="1492"/>
                </a:cubicBezTo>
                <a:cubicBezTo>
                  <a:pt x="1860" y="1492"/>
                  <a:pt x="1840" y="1488"/>
                  <a:pt x="1820" y="1480"/>
                </a:cubicBezTo>
                <a:lnTo>
                  <a:pt x="332" y="1063"/>
                </a:lnTo>
                <a:cubicBezTo>
                  <a:pt x="311" y="1056"/>
                  <a:pt x="290" y="1053"/>
                  <a:pt x="270" y="1053"/>
                </a:cubicBezTo>
                <a:cubicBezTo>
                  <a:pt x="111" y="1053"/>
                  <a:pt x="0" y="1248"/>
                  <a:pt x="106" y="1396"/>
                </a:cubicBezTo>
                <a:lnTo>
                  <a:pt x="1058" y="2599"/>
                </a:lnTo>
                <a:cubicBezTo>
                  <a:pt x="1118" y="2658"/>
                  <a:pt x="1118" y="2766"/>
                  <a:pt x="1070" y="2837"/>
                </a:cubicBezTo>
                <a:lnTo>
                  <a:pt x="225" y="4111"/>
                </a:lnTo>
                <a:cubicBezTo>
                  <a:pt x="132" y="4256"/>
                  <a:pt x="246" y="4446"/>
                  <a:pt x="402" y="4446"/>
                </a:cubicBezTo>
                <a:cubicBezTo>
                  <a:pt x="426" y="4446"/>
                  <a:pt x="450" y="4442"/>
                  <a:pt x="475" y="4432"/>
                </a:cubicBezTo>
                <a:lnTo>
                  <a:pt x="1928" y="3897"/>
                </a:lnTo>
                <a:cubicBezTo>
                  <a:pt x="1956" y="3880"/>
                  <a:pt x="1986" y="3872"/>
                  <a:pt x="2016" y="3872"/>
                </a:cubicBezTo>
                <a:cubicBezTo>
                  <a:pt x="2072" y="3872"/>
                  <a:pt x="2127" y="3901"/>
                  <a:pt x="2166" y="3956"/>
                </a:cubicBezTo>
                <a:lnTo>
                  <a:pt x="3118" y="5159"/>
                </a:lnTo>
                <a:cubicBezTo>
                  <a:pt x="3165" y="5218"/>
                  <a:pt x="3226" y="5244"/>
                  <a:pt x="3286" y="5244"/>
                </a:cubicBezTo>
                <a:cubicBezTo>
                  <a:pt x="3394" y="5244"/>
                  <a:pt x="3495" y="5158"/>
                  <a:pt x="3487" y="5028"/>
                </a:cubicBezTo>
                <a:lnTo>
                  <a:pt x="3428" y="3492"/>
                </a:lnTo>
                <a:cubicBezTo>
                  <a:pt x="3428" y="3397"/>
                  <a:pt x="3475" y="3313"/>
                  <a:pt x="3559" y="3278"/>
                </a:cubicBezTo>
                <a:lnTo>
                  <a:pt x="4999" y="2742"/>
                </a:lnTo>
                <a:cubicBezTo>
                  <a:pt x="5202" y="2670"/>
                  <a:pt x="5178" y="2408"/>
                  <a:pt x="4988" y="2349"/>
                </a:cubicBezTo>
                <a:lnTo>
                  <a:pt x="3499" y="1932"/>
                </a:lnTo>
                <a:cubicBezTo>
                  <a:pt x="3416" y="1896"/>
                  <a:pt x="3356" y="1825"/>
                  <a:pt x="3356" y="1730"/>
                </a:cubicBezTo>
                <a:lnTo>
                  <a:pt x="3297" y="206"/>
                </a:lnTo>
                <a:cubicBezTo>
                  <a:pt x="3297" y="77"/>
                  <a:pt x="3198" y="0"/>
                  <a:pt x="3091" y="0"/>
                </a:cubicBezTo>
                <a:close/>
              </a:path>
            </a:pathLst>
          </a:custGeom>
          <a:solidFill>
            <a:schemeClr val="accent1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21" name="Google Shape;18721;p71"/>
          <p:cNvSpPr/>
          <p:nvPr/>
        </p:nvSpPr>
        <p:spPr>
          <a:xfrm>
            <a:off x="3497853" y="3233467"/>
            <a:ext cx="263897" cy="266079"/>
          </a:xfrm>
          <a:custGeom>
            <a:rect b="b" l="l" r="r" t="t"/>
            <a:pathLst>
              <a:path extrusionOk="0" h="5245" w="5202">
                <a:moveTo>
                  <a:pt x="3091" y="0"/>
                </a:moveTo>
                <a:cubicBezTo>
                  <a:pt x="3020" y="0"/>
                  <a:pt x="2944" y="34"/>
                  <a:pt x="2892" y="111"/>
                </a:cubicBezTo>
                <a:lnTo>
                  <a:pt x="2047" y="1396"/>
                </a:lnTo>
                <a:cubicBezTo>
                  <a:pt x="2010" y="1451"/>
                  <a:pt x="1946" y="1492"/>
                  <a:pt x="1880" y="1492"/>
                </a:cubicBezTo>
                <a:cubicBezTo>
                  <a:pt x="1860" y="1492"/>
                  <a:pt x="1840" y="1488"/>
                  <a:pt x="1820" y="1480"/>
                </a:cubicBezTo>
                <a:lnTo>
                  <a:pt x="332" y="1063"/>
                </a:lnTo>
                <a:cubicBezTo>
                  <a:pt x="311" y="1056"/>
                  <a:pt x="290" y="1053"/>
                  <a:pt x="270" y="1053"/>
                </a:cubicBezTo>
                <a:cubicBezTo>
                  <a:pt x="111" y="1053"/>
                  <a:pt x="0" y="1248"/>
                  <a:pt x="106" y="1396"/>
                </a:cubicBezTo>
                <a:lnTo>
                  <a:pt x="1058" y="2599"/>
                </a:lnTo>
                <a:cubicBezTo>
                  <a:pt x="1118" y="2658"/>
                  <a:pt x="1118" y="2766"/>
                  <a:pt x="1070" y="2837"/>
                </a:cubicBezTo>
                <a:lnTo>
                  <a:pt x="225" y="4111"/>
                </a:lnTo>
                <a:cubicBezTo>
                  <a:pt x="132" y="4256"/>
                  <a:pt x="246" y="4446"/>
                  <a:pt x="402" y="4446"/>
                </a:cubicBezTo>
                <a:cubicBezTo>
                  <a:pt x="426" y="4446"/>
                  <a:pt x="450" y="4442"/>
                  <a:pt x="475" y="4432"/>
                </a:cubicBezTo>
                <a:lnTo>
                  <a:pt x="1928" y="3897"/>
                </a:lnTo>
                <a:cubicBezTo>
                  <a:pt x="1956" y="3880"/>
                  <a:pt x="1986" y="3872"/>
                  <a:pt x="2016" y="3872"/>
                </a:cubicBezTo>
                <a:cubicBezTo>
                  <a:pt x="2072" y="3872"/>
                  <a:pt x="2127" y="3901"/>
                  <a:pt x="2166" y="3956"/>
                </a:cubicBezTo>
                <a:lnTo>
                  <a:pt x="3118" y="5159"/>
                </a:lnTo>
                <a:cubicBezTo>
                  <a:pt x="3165" y="5218"/>
                  <a:pt x="3226" y="5244"/>
                  <a:pt x="3286" y="5244"/>
                </a:cubicBezTo>
                <a:cubicBezTo>
                  <a:pt x="3394" y="5244"/>
                  <a:pt x="3495" y="5158"/>
                  <a:pt x="3487" y="5028"/>
                </a:cubicBezTo>
                <a:lnTo>
                  <a:pt x="3428" y="3492"/>
                </a:lnTo>
                <a:cubicBezTo>
                  <a:pt x="3428" y="3397"/>
                  <a:pt x="3475" y="3313"/>
                  <a:pt x="3559" y="3278"/>
                </a:cubicBezTo>
                <a:lnTo>
                  <a:pt x="4999" y="2742"/>
                </a:lnTo>
                <a:cubicBezTo>
                  <a:pt x="5202" y="2670"/>
                  <a:pt x="5178" y="2408"/>
                  <a:pt x="4988" y="2349"/>
                </a:cubicBezTo>
                <a:lnTo>
                  <a:pt x="3499" y="1932"/>
                </a:lnTo>
                <a:cubicBezTo>
                  <a:pt x="3416" y="1896"/>
                  <a:pt x="3356" y="1825"/>
                  <a:pt x="3356" y="1730"/>
                </a:cubicBezTo>
                <a:lnTo>
                  <a:pt x="3297" y="206"/>
                </a:lnTo>
                <a:cubicBezTo>
                  <a:pt x="3297" y="77"/>
                  <a:pt x="3198" y="0"/>
                  <a:pt x="3091" y="0"/>
                </a:cubicBezTo>
                <a:close/>
              </a:path>
            </a:pathLst>
          </a:custGeom>
          <a:solidFill>
            <a:schemeClr val="accent1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22" name="Google Shape;18722;p71"/>
          <p:cNvSpPr/>
          <p:nvPr/>
        </p:nvSpPr>
        <p:spPr>
          <a:xfrm>
            <a:off x="5279028" y="2967392"/>
            <a:ext cx="263897" cy="266079"/>
          </a:xfrm>
          <a:custGeom>
            <a:rect b="b" l="l" r="r" t="t"/>
            <a:pathLst>
              <a:path extrusionOk="0" h="5245" w="5202">
                <a:moveTo>
                  <a:pt x="3091" y="0"/>
                </a:moveTo>
                <a:cubicBezTo>
                  <a:pt x="3020" y="0"/>
                  <a:pt x="2944" y="34"/>
                  <a:pt x="2892" y="111"/>
                </a:cubicBezTo>
                <a:lnTo>
                  <a:pt x="2047" y="1396"/>
                </a:lnTo>
                <a:cubicBezTo>
                  <a:pt x="2010" y="1451"/>
                  <a:pt x="1946" y="1492"/>
                  <a:pt x="1880" y="1492"/>
                </a:cubicBezTo>
                <a:cubicBezTo>
                  <a:pt x="1860" y="1492"/>
                  <a:pt x="1840" y="1488"/>
                  <a:pt x="1820" y="1480"/>
                </a:cubicBezTo>
                <a:lnTo>
                  <a:pt x="332" y="1063"/>
                </a:lnTo>
                <a:cubicBezTo>
                  <a:pt x="311" y="1056"/>
                  <a:pt x="290" y="1053"/>
                  <a:pt x="270" y="1053"/>
                </a:cubicBezTo>
                <a:cubicBezTo>
                  <a:pt x="111" y="1053"/>
                  <a:pt x="0" y="1248"/>
                  <a:pt x="106" y="1396"/>
                </a:cubicBezTo>
                <a:lnTo>
                  <a:pt x="1058" y="2599"/>
                </a:lnTo>
                <a:cubicBezTo>
                  <a:pt x="1118" y="2658"/>
                  <a:pt x="1118" y="2766"/>
                  <a:pt x="1070" y="2837"/>
                </a:cubicBezTo>
                <a:lnTo>
                  <a:pt x="225" y="4111"/>
                </a:lnTo>
                <a:cubicBezTo>
                  <a:pt x="132" y="4256"/>
                  <a:pt x="246" y="4446"/>
                  <a:pt x="402" y="4446"/>
                </a:cubicBezTo>
                <a:cubicBezTo>
                  <a:pt x="426" y="4446"/>
                  <a:pt x="450" y="4442"/>
                  <a:pt x="475" y="4432"/>
                </a:cubicBezTo>
                <a:lnTo>
                  <a:pt x="1928" y="3897"/>
                </a:lnTo>
                <a:cubicBezTo>
                  <a:pt x="1956" y="3880"/>
                  <a:pt x="1986" y="3872"/>
                  <a:pt x="2016" y="3872"/>
                </a:cubicBezTo>
                <a:cubicBezTo>
                  <a:pt x="2072" y="3872"/>
                  <a:pt x="2127" y="3901"/>
                  <a:pt x="2166" y="3956"/>
                </a:cubicBezTo>
                <a:lnTo>
                  <a:pt x="3118" y="5159"/>
                </a:lnTo>
                <a:cubicBezTo>
                  <a:pt x="3165" y="5218"/>
                  <a:pt x="3226" y="5244"/>
                  <a:pt x="3286" y="5244"/>
                </a:cubicBezTo>
                <a:cubicBezTo>
                  <a:pt x="3394" y="5244"/>
                  <a:pt x="3495" y="5158"/>
                  <a:pt x="3487" y="5028"/>
                </a:cubicBezTo>
                <a:lnTo>
                  <a:pt x="3428" y="3492"/>
                </a:lnTo>
                <a:cubicBezTo>
                  <a:pt x="3428" y="3397"/>
                  <a:pt x="3475" y="3313"/>
                  <a:pt x="3559" y="3278"/>
                </a:cubicBezTo>
                <a:lnTo>
                  <a:pt x="4999" y="2742"/>
                </a:lnTo>
                <a:cubicBezTo>
                  <a:pt x="5202" y="2670"/>
                  <a:pt x="5178" y="2408"/>
                  <a:pt x="4988" y="2349"/>
                </a:cubicBezTo>
                <a:lnTo>
                  <a:pt x="3499" y="1932"/>
                </a:lnTo>
                <a:cubicBezTo>
                  <a:pt x="3416" y="1896"/>
                  <a:pt x="3356" y="1825"/>
                  <a:pt x="3356" y="1730"/>
                </a:cubicBezTo>
                <a:lnTo>
                  <a:pt x="3297" y="206"/>
                </a:lnTo>
                <a:cubicBezTo>
                  <a:pt x="3297" y="77"/>
                  <a:pt x="3198" y="0"/>
                  <a:pt x="3091" y="0"/>
                </a:cubicBezTo>
                <a:close/>
              </a:path>
            </a:pathLst>
          </a:custGeom>
          <a:solidFill>
            <a:schemeClr val="accent1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23" name="Google Shape;18723;p71"/>
          <p:cNvSpPr/>
          <p:nvPr/>
        </p:nvSpPr>
        <p:spPr>
          <a:xfrm>
            <a:off x="6679203" y="3233467"/>
            <a:ext cx="263897" cy="266079"/>
          </a:xfrm>
          <a:custGeom>
            <a:rect b="b" l="l" r="r" t="t"/>
            <a:pathLst>
              <a:path extrusionOk="0" h="5245" w="5202">
                <a:moveTo>
                  <a:pt x="3091" y="0"/>
                </a:moveTo>
                <a:cubicBezTo>
                  <a:pt x="3020" y="0"/>
                  <a:pt x="2944" y="34"/>
                  <a:pt x="2892" y="111"/>
                </a:cubicBezTo>
                <a:lnTo>
                  <a:pt x="2047" y="1396"/>
                </a:lnTo>
                <a:cubicBezTo>
                  <a:pt x="2010" y="1451"/>
                  <a:pt x="1946" y="1492"/>
                  <a:pt x="1880" y="1492"/>
                </a:cubicBezTo>
                <a:cubicBezTo>
                  <a:pt x="1860" y="1492"/>
                  <a:pt x="1840" y="1488"/>
                  <a:pt x="1820" y="1480"/>
                </a:cubicBezTo>
                <a:lnTo>
                  <a:pt x="332" y="1063"/>
                </a:lnTo>
                <a:cubicBezTo>
                  <a:pt x="311" y="1056"/>
                  <a:pt x="290" y="1053"/>
                  <a:pt x="270" y="1053"/>
                </a:cubicBezTo>
                <a:cubicBezTo>
                  <a:pt x="111" y="1053"/>
                  <a:pt x="0" y="1248"/>
                  <a:pt x="106" y="1396"/>
                </a:cubicBezTo>
                <a:lnTo>
                  <a:pt x="1058" y="2599"/>
                </a:lnTo>
                <a:cubicBezTo>
                  <a:pt x="1118" y="2658"/>
                  <a:pt x="1118" y="2766"/>
                  <a:pt x="1070" y="2837"/>
                </a:cubicBezTo>
                <a:lnTo>
                  <a:pt x="225" y="4111"/>
                </a:lnTo>
                <a:cubicBezTo>
                  <a:pt x="132" y="4256"/>
                  <a:pt x="246" y="4446"/>
                  <a:pt x="402" y="4446"/>
                </a:cubicBezTo>
                <a:cubicBezTo>
                  <a:pt x="426" y="4446"/>
                  <a:pt x="450" y="4442"/>
                  <a:pt x="475" y="4432"/>
                </a:cubicBezTo>
                <a:lnTo>
                  <a:pt x="1928" y="3897"/>
                </a:lnTo>
                <a:cubicBezTo>
                  <a:pt x="1956" y="3880"/>
                  <a:pt x="1986" y="3872"/>
                  <a:pt x="2016" y="3872"/>
                </a:cubicBezTo>
                <a:cubicBezTo>
                  <a:pt x="2072" y="3872"/>
                  <a:pt x="2127" y="3901"/>
                  <a:pt x="2166" y="3956"/>
                </a:cubicBezTo>
                <a:lnTo>
                  <a:pt x="3118" y="5159"/>
                </a:lnTo>
                <a:cubicBezTo>
                  <a:pt x="3165" y="5218"/>
                  <a:pt x="3226" y="5244"/>
                  <a:pt x="3286" y="5244"/>
                </a:cubicBezTo>
                <a:cubicBezTo>
                  <a:pt x="3394" y="5244"/>
                  <a:pt x="3495" y="5158"/>
                  <a:pt x="3487" y="5028"/>
                </a:cubicBezTo>
                <a:lnTo>
                  <a:pt x="3428" y="3492"/>
                </a:lnTo>
                <a:cubicBezTo>
                  <a:pt x="3428" y="3397"/>
                  <a:pt x="3475" y="3313"/>
                  <a:pt x="3559" y="3278"/>
                </a:cubicBezTo>
                <a:lnTo>
                  <a:pt x="4999" y="2742"/>
                </a:lnTo>
                <a:cubicBezTo>
                  <a:pt x="5202" y="2670"/>
                  <a:pt x="5178" y="2408"/>
                  <a:pt x="4988" y="2349"/>
                </a:cubicBezTo>
                <a:lnTo>
                  <a:pt x="3499" y="1932"/>
                </a:lnTo>
                <a:cubicBezTo>
                  <a:pt x="3416" y="1896"/>
                  <a:pt x="3356" y="1825"/>
                  <a:pt x="3356" y="1730"/>
                </a:cubicBezTo>
                <a:lnTo>
                  <a:pt x="3297" y="206"/>
                </a:lnTo>
                <a:cubicBezTo>
                  <a:pt x="3297" y="77"/>
                  <a:pt x="3198" y="0"/>
                  <a:pt x="3091" y="0"/>
                </a:cubicBezTo>
                <a:close/>
              </a:path>
            </a:pathLst>
          </a:custGeom>
          <a:solidFill>
            <a:schemeClr val="accent1"/>
          </a:solidFill>
          <a:ln cap="flat" cmpd="sng" w="19050">
            <a:solidFill>
              <a:schemeClr val="dk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24" name="Google Shape;18724;p71"/>
          <p:cNvSpPr txBox="1"/>
          <p:nvPr/>
        </p:nvSpPr>
        <p:spPr>
          <a:xfrm>
            <a:off x="1117750" y="2378575"/>
            <a:ext cx="27597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How can you be generous with your time? 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25" name="Google Shape;18725;p71"/>
          <p:cNvSpPr txBox="1"/>
          <p:nvPr/>
        </p:nvSpPr>
        <p:spPr>
          <a:xfrm>
            <a:off x="1675150" y="1921525"/>
            <a:ext cx="1362000" cy="3810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TIME 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26" name="Google Shape;18726;p71"/>
          <p:cNvSpPr txBox="1"/>
          <p:nvPr/>
        </p:nvSpPr>
        <p:spPr>
          <a:xfrm>
            <a:off x="4051500" y="2378575"/>
            <a:ext cx="27597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What or who would you be willing to donate money to? 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27" name="Google Shape;18727;p71"/>
          <p:cNvSpPr txBox="1"/>
          <p:nvPr/>
        </p:nvSpPr>
        <p:spPr>
          <a:xfrm>
            <a:off x="4608850" y="1921525"/>
            <a:ext cx="1362000" cy="3810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MONEY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28" name="Google Shape;18728;p71"/>
          <p:cNvSpPr txBox="1"/>
          <p:nvPr/>
        </p:nvSpPr>
        <p:spPr>
          <a:xfrm>
            <a:off x="2113025" y="3969150"/>
            <a:ext cx="29649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How can you use your talents to show generosity?  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29" name="Google Shape;18729;p71"/>
          <p:cNvSpPr txBox="1"/>
          <p:nvPr/>
        </p:nvSpPr>
        <p:spPr>
          <a:xfrm>
            <a:off x="2751475" y="3512100"/>
            <a:ext cx="1704900" cy="3810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TALENTS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30" name="Google Shape;18730;p71"/>
          <p:cNvSpPr txBox="1"/>
          <p:nvPr/>
        </p:nvSpPr>
        <p:spPr>
          <a:xfrm>
            <a:off x="5227450" y="3969200"/>
            <a:ext cx="2964900" cy="3810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How can you use </a:t>
            </a:r>
            <a:b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</a:br>
            <a:r>
              <a:rPr lang="en" sz="16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your words generously? </a:t>
            </a:r>
            <a:endParaRPr sz="16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31" name="Google Shape;18731;p71"/>
          <p:cNvSpPr txBox="1"/>
          <p:nvPr/>
        </p:nvSpPr>
        <p:spPr>
          <a:xfrm>
            <a:off x="6066175" y="3512100"/>
            <a:ext cx="1362000" cy="381000"/>
          </a:xfrm>
          <a:prstGeom prst="rect">
            <a:avLst/>
          </a:prstGeom>
          <a:noFill/>
          <a:ln>
            <a:noFill/>
          </a:ln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WORDS</a:t>
            </a:r>
            <a:endParaRPr sz="20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8735" name="Shape 187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736" name="Google Shape;18736;p72"/>
          <p:cNvCxnSpPr>
            <a:stCxn id="18737" idx="3"/>
            <a:endCxn id="18738" idx="1"/>
          </p:cNvCxnSpPr>
          <p:nvPr/>
        </p:nvCxnSpPr>
        <p:spPr>
          <a:xfrm>
            <a:off x="4855275" y="2599500"/>
            <a:ext cx="903000" cy="24600"/>
          </a:xfrm>
          <a:prstGeom prst="bentConnector3">
            <a:avLst>
              <a:gd fmla="val 49993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39" name="Google Shape;18739;p72"/>
          <p:cNvCxnSpPr>
            <a:stCxn id="18737" idx="1"/>
            <a:endCxn id="18740" idx="3"/>
          </p:cNvCxnSpPr>
          <p:nvPr/>
        </p:nvCxnSpPr>
        <p:spPr>
          <a:xfrm flipH="1">
            <a:off x="3511875" y="2599500"/>
            <a:ext cx="777000" cy="286500"/>
          </a:xfrm>
          <a:prstGeom prst="bentConnector3">
            <a:avLst>
              <a:gd fmla="val 49994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41" name="Google Shape;18741;p72"/>
          <p:cNvCxnSpPr>
            <a:stCxn id="18737" idx="2"/>
            <a:endCxn id="18742" idx="0"/>
          </p:cNvCxnSpPr>
          <p:nvPr/>
        </p:nvCxnSpPr>
        <p:spPr>
          <a:xfrm rot="5400000">
            <a:off x="2713575" y="2143350"/>
            <a:ext cx="753000" cy="2964000"/>
          </a:xfrm>
          <a:prstGeom prst="bentConnector3">
            <a:avLst>
              <a:gd fmla="val 50007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43" name="Google Shape;18743;p72"/>
          <p:cNvCxnSpPr>
            <a:stCxn id="18737" idx="2"/>
            <a:endCxn id="18744" idx="0"/>
          </p:cNvCxnSpPr>
          <p:nvPr/>
        </p:nvCxnSpPr>
        <p:spPr>
          <a:xfrm flipH="1" rot="-5400000">
            <a:off x="5697075" y="2123850"/>
            <a:ext cx="753000" cy="3003000"/>
          </a:xfrm>
          <a:prstGeom prst="bentConnector3">
            <a:avLst>
              <a:gd fmla="val 50007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45" name="Google Shape;18745;p72"/>
          <p:cNvCxnSpPr>
            <a:stCxn id="18746" idx="0"/>
            <a:endCxn id="18737" idx="2"/>
          </p:cNvCxnSpPr>
          <p:nvPr/>
        </p:nvCxnSpPr>
        <p:spPr>
          <a:xfrm rot="-5400000">
            <a:off x="3708100" y="3137950"/>
            <a:ext cx="753000" cy="975000"/>
          </a:xfrm>
          <a:prstGeom prst="bentConnector3">
            <a:avLst>
              <a:gd fmla="val 50007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8747" name="Google Shape;18747;p72"/>
          <p:cNvCxnSpPr>
            <a:stCxn id="18737" idx="2"/>
            <a:endCxn id="18748" idx="0"/>
          </p:cNvCxnSpPr>
          <p:nvPr/>
        </p:nvCxnSpPr>
        <p:spPr>
          <a:xfrm flipH="1" rot="-5400000">
            <a:off x="4626375" y="3194550"/>
            <a:ext cx="905400" cy="1014000"/>
          </a:xfrm>
          <a:prstGeom prst="bentConnector3">
            <a:avLst>
              <a:gd fmla="val 50006" name="adj1"/>
            </a:avLst>
          </a:prstGeom>
          <a:noFill/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737" name="Google Shape;18737;p72"/>
          <p:cNvSpPr/>
          <p:nvPr/>
        </p:nvSpPr>
        <p:spPr>
          <a:xfrm>
            <a:off x="4288875" y="1950150"/>
            <a:ext cx="566400" cy="12987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49" name="Google Shape;18749;p72"/>
          <p:cNvSpPr txBox="1"/>
          <p:nvPr>
            <p:ph type="title"/>
          </p:nvPr>
        </p:nvSpPr>
        <p:spPr>
          <a:xfrm>
            <a:off x="635575" y="69624"/>
            <a:ext cx="7872900" cy="942000"/>
          </a:xfrm>
          <a:prstGeom prst="rect">
            <a:avLst/>
          </a:prstGeom>
          <a:effectLst>
            <a:outerShdw blurRad="57150" rotWithShape="0" algn="bl" dir="5400000" dist="19050">
              <a:srgbClr val="000000">
                <a:alpha val="50000"/>
              </a:srgbClr>
            </a:outerShdw>
          </a:effectLst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900"/>
              <a:t>Generosity Activity:</a:t>
            </a:r>
            <a:r>
              <a:rPr lang="en" sz="3200"/>
              <a:t> </a:t>
            </a:r>
            <a:br>
              <a:rPr lang="en"/>
            </a:br>
            <a:r>
              <a:rPr lang="en" sz="3600"/>
              <a:t>Take What You Need, </a:t>
            </a:r>
            <a:br>
              <a:rPr lang="en" sz="3600"/>
            </a:br>
            <a:r>
              <a:rPr lang="en" sz="3600"/>
              <a:t>Give What You Can</a:t>
            </a:r>
            <a:endParaRPr sz="3600"/>
          </a:p>
        </p:txBody>
      </p:sp>
      <p:sp>
        <p:nvSpPr>
          <p:cNvPr id="18750" name="Google Shape;18750;p72"/>
          <p:cNvSpPr/>
          <p:nvPr/>
        </p:nvSpPr>
        <p:spPr>
          <a:xfrm>
            <a:off x="655125" y="1958260"/>
            <a:ext cx="2952699" cy="1584362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51" name="Google Shape;18751;p72"/>
          <p:cNvSpPr txBox="1"/>
          <p:nvPr>
            <p:ph idx="4294967295" type="subTitle"/>
          </p:nvPr>
        </p:nvSpPr>
        <p:spPr>
          <a:xfrm>
            <a:off x="834727" y="2024900"/>
            <a:ext cx="26322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5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Give What You Can</a:t>
            </a:r>
            <a:endParaRPr sz="15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40" name="Google Shape;18740;p72"/>
          <p:cNvSpPr txBox="1"/>
          <p:nvPr>
            <p:ph idx="4294967295" type="subTitle"/>
          </p:nvPr>
        </p:nvSpPr>
        <p:spPr>
          <a:xfrm>
            <a:off x="764875" y="2305475"/>
            <a:ext cx="2747100" cy="1161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500"/>
              <a:t>Kind words are free! On a sticky note. jot down a positive message and leave it for someone else.</a:t>
            </a:r>
            <a:endParaRPr sz="1500"/>
          </a:p>
        </p:txBody>
      </p:sp>
      <p:sp>
        <p:nvSpPr>
          <p:cNvPr id="18752" name="Google Shape;18752;p72"/>
          <p:cNvSpPr/>
          <p:nvPr/>
        </p:nvSpPr>
        <p:spPr>
          <a:xfrm>
            <a:off x="5536180" y="1893675"/>
            <a:ext cx="2952699" cy="1584362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53" name="Google Shape;18753;p72"/>
          <p:cNvSpPr txBox="1"/>
          <p:nvPr>
            <p:ph idx="4294967295" type="subTitle"/>
          </p:nvPr>
        </p:nvSpPr>
        <p:spPr>
          <a:xfrm>
            <a:off x="5677100" y="1948700"/>
            <a:ext cx="2632200" cy="362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500">
                <a:solidFill>
                  <a:schemeClr val="accent1"/>
                </a:solidFill>
                <a:latin typeface="Slackey"/>
                <a:ea typeface="Slackey"/>
                <a:cs typeface="Slackey"/>
                <a:sym typeface="Slackey"/>
              </a:rPr>
              <a:t>Take What You Need</a:t>
            </a:r>
            <a:endParaRPr sz="1500">
              <a:solidFill>
                <a:schemeClr val="accent1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38" name="Google Shape;18738;p72"/>
          <p:cNvSpPr txBox="1"/>
          <p:nvPr>
            <p:ph idx="4294967295" type="subTitle"/>
          </p:nvPr>
        </p:nvSpPr>
        <p:spPr>
          <a:xfrm>
            <a:off x="5758151" y="2220875"/>
            <a:ext cx="2551200" cy="806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500"/>
              <a:t>Look through the notes and find one that speaks to you!</a:t>
            </a:r>
            <a:endParaRPr sz="1500"/>
          </a:p>
        </p:txBody>
      </p:sp>
      <p:sp>
        <p:nvSpPr>
          <p:cNvPr id="18754" name="Google Shape;18754;p72"/>
          <p:cNvSpPr/>
          <p:nvPr/>
        </p:nvSpPr>
        <p:spPr>
          <a:xfrm>
            <a:off x="4218723" y="1950151"/>
            <a:ext cx="706554" cy="1298727"/>
          </a:xfrm>
          <a:custGeom>
            <a:rect b="b" l="l" r="r" t="t"/>
            <a:pathLst>
              <a:path extrusionOk="0" h="35051" w="19069">
                <a:moveTo>
                  <a:pt x="1215" y="0"/>
                </a:moveTo>
                <a:cubicBezTo>
                  <a:pt x="547" y="0"/>
                  <a:pt x="1" y="533"/>
                  <a:pt x="1" y="1202"/>
                </a:cubicBezTo>
                <a:lnTo>
                  <a:pt x="1" y="33836"/>
                </a:lnTo>
                <a:cubicBezTo>
                  <a:pt x="1" y="34505"/>
                  <a:pt x="547" y="35051"/>
                  <a:pt x="1215" y="35051"/>
                </a:cubicBezTo>
                <a:lnTo>
                  <a:pt x="17853" y="35051"/>
                </a:lnTo>
                <a:cubicBezTo>
                  <a:pt x="18522" y="35051"/>
                  <a:pt x="19068" y="34505"/>
                  <a:pt x="19068" y="33836"/>
                </a:cubicBezTo>
                <a:lnTo>
                  <a:pt x="19068" y="1202"/>
                </a:lnTo>
                <a:cubicBezTo>
                  <a:pt x="19068" y="533"/>
                  <a:pt x="18522" y="0"/>
                  <a:pt x="17853" y="0"/>
                </a:cubicBezTo>
                <a:close/>
              </a:path>
            </a:pathLst>
          </a:custGeom>
          <a:solidFill>
            <a:schemeClr val="accent1"/>
          </a:solidFill>
          <a:ln cap="flat" cmpd="sng" w="28575">
            <a:solidFill>
              <a:schemeClr val="dk1"/>
            </a:solidFill>
            <a:prstDash val="solid"/>
            <a:miter lim="13648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55" name="Google Shape;18755;p72"/>
          <p:cNvSpPr/>
          <p:nvPr/>
        </p:nvSpPr>
        <p:spPr>
          <a:xfrm>
            <a:off x="4261701" y="2008321"/>
            <a:ext cx="620555" cy="1181901"/>
          </a:xfrm>
          <a:custGeom>
            <a:rect b="b" l="l" r="r" t="t"/>
            <a:pathLst>
              <a:path extrusionOk="0" fill="none" h="31898" w="16748">
                <a:moveTo>
                  <a:pt x="1202" y="0"/>
                </a:moveTo>
                <a:lnTo>
                  <a:pt x="15547" y="0"/>
                </a:lnTo>
                <a:cubicBezTo>
                  <a:pt x="16216" y="0"/>
                  <a:pt x="16748" y="546"/>
                  <a:pt x="16748" y="1215"/>
                </a:cubicBezTo>
                <a:lnTo>
                  <a:pt x="16748" y="30683"/>
                </a:lnTo>
                <a:cubicBezTo>
                  <a:pt x="16748" y="31351"/>
                  <a:pt x="16216" y="31897"/>
                  <a:pt x="15547" y="31897"/>
                </a:cubicBezTo>
                <a:lnTo>
                  <a:pt x="1202" y="31897"/>
                </a:lnTo>
                <a:cubicBezTo>
                  <a:pt x="533" y="31897"/>
                  <a:pt x="1" y="31351"/>
                  <a:pt x="1" y="30683"/>
                </a:cubicBezTo>
                <a:lnTo>
                  <a:pt x="1" y="1215"/>
                </a:lnTo>
                <a:cubicBezTo>
                  <a:pt x="1" y="546"/>
                  <a:pt x="533" y="0"/>
                  <a:pt x="1202" y="0"/>
                </a:cubicBezTo>
                <a:close/>
              </a:path>
            </a:pathLst>
          </a:custGeom>
          <a:noFill/>
          <a:ln cap="flat" cmpd="sng" w="28575">
            <a:solidFill>
              <a:schemeClr val="dk1"/>
            </a:solidFill>
            <a:prstDash val="solid"/>
            <a:miter lim="13648"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8756" name="Google Shape;18756;p72"/>
          <p:cNvSpPr/>
          <p:nvPr/>
        </p:nvSpPr>
        <p:spPr>
          <a:xfrm>
            <a:off x="655125" y="4000075"/>
            <a:ext cx="1905802" cy="908569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42" name="Google Shape;18742;p72"/>
          <p:cNvSpPr txBox="1"/>
          <p:nvPr/>
        </p:nvSpPr>
        <p:spPr>
          <a:xfrm>
            <a:off x="719742" y="4001961"/>
            <a:ext cx="1776600" cy="6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5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You are loved </a:t>
            </a:r>
            <a:br>
              <a:rPr lang="en" sz="15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</a:br>
            <a:r>
              <a:rPr lang="en" sz="1500">
                <a:solidFill>
                  <a:schemeClr val="dk1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just for being who you are</a:t>
            </a:r>
            <a:endParaRPr sz="15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57" name="Google Shape;18757;p72"/>
          <p:cNvSpPr/>
          <p:nvPr/>
        </p:nvSpPr>
        <p:spPr>
          <a:xfrm>
            <a:off x="2644184" y="4000075"/>
            <a:ext cx="1905802" cy="908569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46" name="Google Shape;18746;p72"/>
          <p:cNvSpPr txBox="1"/>
          <p:nvPr/>
        </p:nvSpPr>
        <p:spPr>
          <a:xfrm>
            <a:off x="2708800" y="4001950"/>
            <a:ext cx="1776600" cy="6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Happiness </a:t>
            </a:r>
            <a:b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</a:b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is a choice - </a:t>
            </a:r>
            <a:b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</a:b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choose it!</a:t>
            </a:r>
            <a:endParaRPr sz="17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58" name="Google Shape;18758;p72"/>
          <p:cNvSpPr/>
          <p:nvPr/>
        </p:nvSpPr>
        <p:spPr>
          <a:xfrm>
            <a:off x="4633243" y="4000075"/>
            <a:ext cx="1905802" cy="908569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48" name="Google Shape;18748;p72"/>
          <p:cNvSpPr txBox="1"/>
          <p:nvPr/>
        </p:nvSpPr>
        <p:spPr>
          <a:xfrm>
            <a:off x="4697859" y="4154361"/>
            <a:ext cx="1776600" cy="6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Mistakes help </a:t>
            </a:r>
            <a:endParaRPr sz="1500">
              <a:solidFill>
                <a:srgbClr val="242424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you grow!</a:t>
            </a:r>
            <a:endParaRPr sz="17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59" name="Google Shape;18759;p72"/>
          <p:cNvSpPr/>
          <p:nvPr/>
        </p:nvSpPr>
        <p:spPr>
          <a:xfrm>
            <a:off x="6622302" y="4000075"/>
            <a:ext cx="1905802" cy="908569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44" name="Google Shape;18744;p72"/>
          <p:cNvSpPr txBox="1"/>
          <p:nvPr/>
        </p:nvSpPr>
        <p:spPr>
          <a:xfrm>
            <a:off x="6686908" y="4001961"/>
            <a:ext cx="1776600" cy="600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15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Only compare yourself to yourself</a:t>
            </a:r>
            <a:endParaRPr sz="17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  <p:sp>
        <p:nvSpPr>
          <p:cNvPr id="18760" name="Google Shape;18760;p72"/>
          <p:cNvSpPr txBox="1"/>
          <p:nvPr/>
        </p:nvSpPr>
        <p:spPr>
          <a:xfrm>
            <a:off x="4319975" y="1918325"/>
            <a:ext cx="360300" cy="14775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sp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n" sz="8400">
                <a:solidFill>
                  <a:schemeClr val="accent3"/>
                </a:solidFill>
                <a:latin typeface="Slackey"/>
                <a:ea typeface="Slackey"/>
                <a:cs typeface="Slackey"/>
                <a:sym typeface="Slackey"/>
              </a:rPr>
              <a:t>!</a:t>
            </a:r>
            <a:endParaRPr sz="8400">
              <a:solidFill>
                <a:schemeClr val="accent3"/>
              </a:solidFill>
              <a:latin typeface="Slackey"/>
              <a:ea typeface="Slackey"/>
              <a:cs typeface="Slackey"/>
              <a:sym typeface="Slackey"/>
            </a:endParaRPr>
          </a:p>
        </p:txBody>
      </p:sp>
      <p:sp>
        <p:nvSpPr>
          <p:cNvPr id="18761" name="Google Shape;18761;p72"/>
          <p:cNvSpPr/>
          <p:nvPr/>
        </p:nvSpPr>
        <p:spPr>
          <a:xfrm>
            <a:off x="3683800" y="3357025"/>
            <a:ext cx="1712020" cy="534872"/>
          </a:xfrm>
          <a:custGeom>
            <a:rect b="b" l="l" r="r" t="t"/>
            <a:pathLst>
              <a:path extrusionOk="0" h="114106" w="136226">
                <a:moveTo>
                  <a:pt x="3626" y="1292"/>
                </a:moveTo>
                <a:lnTo>
                  <a:pt x="136226" y="0"/>
                </a:lnTo>
                <a:lnTo>
                  <a:pt x="132389" y="110131"/>
                </a:lnTo>
                <a:lnTo>
                  <a:pt x="0" y="114106"/>
                </a:lnTo>
                <a:lnTo>
                  <a:pt x="282" y="105152"/>
                </a:lnTo>
                <a:close/>
              </a:path>
            </a:pathLst>
          </a:custGeom>
          <a:solidFill>
            <a:schemeClr val="lt1"/>
          </a:solidFill>
          <a:ln cap="flat" cmpd="sng" w="38100">
            <a:solidFill>
              <a:schemeClr val="dk1"/>
            </a:solidFill>
            <a:prstDash val="solid"/>
            <a:round/>
            <a:headEnd len="med" w="med" type="none"/>
            <a:tailEnd len="med" w="med" type="none"/>
          </a:ln>
        </p:spPr>
      </p:sp>
      <p:sp>
        <p:nvSpPr>
          <p:cNvPr id="18762" name="Google Shape;18762;p72"/>
          <p:cNvSpPr txBox="1"/>
          <p:nvPr/>
        </p:nvSpPr>
        <p:spPr>
          <a:xfrm>
            <a:off x="3683792" y="3371651"/>
            <a:ext cx="1776600" cy="3531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n" sz="20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Examples</a:t>
            </a:r>
            <a:r>
              <a:rPr b="1" lang="en" sz="1800">
                <a:solidFill>
                  <a:srgbClr val="242424"/>
                </a:solidFill>
                <a:latin typeface="Architects Daughter"/>
                <a:ea typeface="Architects Daughter"/>
                <a:cs typeface="Architects Daughter"/>
                <a:sym typeface="Architects Daughter"/>
              </a:rPr>
              <a:t>:</a:t>
            </a:r>
            <a:endParaRPr b="1" sz="2000">
              <a:solidFill>
                <a:schemeClr val="dk1"/>
              </a:solidFill>
              <a:latin typeface="Architects Daughter"/>
              <a:ea typeface="Architects Daughter"/>
              <a:cs typeface="Architects Daughter"/>
              <a:sym typeface="Architects Daughter"/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Comic Style XL by Slidesgo">
  <a:themeElements>
    <a:clrScheme name="Simple Light">
      <a:dk1>
        <a:srgbClr val="162130"/>
      </a:dk1>
      <a:lt1>
        <a:srgbClr val="FFFFFF"/>
      </a:lt1>
      <a:dk2>
        <a:srgbClr val="A81916"/>
      </a:dk2>
      <a:lt2>
        <a:srgbClr val="EEEEEE"/>
      </a:lt2>
      <a:accent1>
        <a:srgbClr val="FDC324"/>
      </a:accent1>
      <a:accent2>
        <a:srgbClr val="4EBDCF"/>
      </a:accent2>
      <a:accent3>
        <a:srgbClr val="CC1D2D"/>
      </a:accent3>
      <a:accent4>
        <a:srgbClr val="E1AF25"/>
      </a:accent4>
      <a:accent5>
        <a:srgbClr val="88D7E8"/>
      </a:accent5>
      <a:accent6>
        <a:srgbClr val="5CC1D6"/>
      </a:accent6>
      <a:hlink>
        <a:srgbClr val="162130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