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Abril Fatface"/>
      <p:regular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Baloo 2"/>
      <p:regular r:id="rId25"/>
      <p:bold r:id="rId26"/>
    </p:embeddedFont>
    <p:embeddedFont>
      <p:font typeface="Chelsea Market"/>
      <p:regular r:id="rId27"/>
    </p:embeddedFont>
    <p:embeddedFont>
      <p:font typeface="Homemade Appl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brilFatface-regular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loo2-bold.fntdata"/><Relationship Id="rId25" Type="http://schemas.openxmlformats.org/officeDocument/2006/relationships/font" Target="fonts/Baloo2-regular.fntdata"/><Relationship Id="rId28" Type="http://schemas.openxmlformats.org/officeDocument/2006/relationships/font" Target="fonts/HomemadeApple-regular.fntdata"/><Relationship Id="rId27" Type="http://schemas.openxmlformats.org/officeDocument/2006/relationships/font" Target="fonts/ChelseaMarke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c8cbc5e8d9_0_2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c8cbc5e8d9_0_2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c8cbc5e8d9_0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c8cbc5e8d9_0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c8cbc5e8d9_0_2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c8cbc5e8d9_0_2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c8cbc5e8d9_0_2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c8cbc5e8d9_0_2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073618e6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073618e6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order to define freedom from prejudice, we must first understand what prejudice is… Prejudice is Prejudging. An opinion not based on reason or actual experience.</a:t>
            </a:r>
            <a:endParaRPr sz="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294b77ae2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2294b77ae2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294b77ae2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294b77ae2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c8cbc5e8d9_0_1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c8cbc5e8d9_0_1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c8cbc5e8d9_0_1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c8cbc5e8d9_0_1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c8cbc5e8d9_0_1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1c8cbc5e8d9_0_1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9.xml"/><Relationship Id="rId3" Type="http://schemas.openxmlformats.org/officeDocument/2006/relationships/slide" Target="/ppt/slides/slide10.xml"/><Relationship Id="rId4" Type="http://schemas.openxmlformats.org/officeDocument/2006/relationships/slide" Target="/ppt/slides/slide11.xml"/><Relationship Id="rId5" Type="http://schemas.openxmlformats.org/officeDocument/2006/relationships/slide" Target="/ppt/slides/slide1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0" y="0"/>
            <a:ext cx="9912394" cy="6858000"/>
            <a:chOff x="0" y="0"/>
            <a:chExt cx="9912394" cy="6858000"/>
          </a:xfrm>
        </p:grpSpPr>
        <p:sp>
          <p:nvSpPr>
            <p:cNvPr id="12" name="Google Shape;12;p2"/>
            <p:cNvSpPr/>
            <p:nvPr/>
          </p:nvSpPr>
          <p:spPr>
            <a:xfrm>
              <a:off x="57022" y="0"/>
              <a:ext cx="9243631" cy="749551"/>
            </a:xfrm>
            <a:custGeom>
              <a:rect b="b" l="l" r="r" t="t"/>
              <a:pathLst>
                <a:path extrusionOk="0" h="749551" w="9243631">
                  <a:moveTo>
                    <a:pt x="8262149" y="0"/>
                  </a:moveTo>
                  <a:lnTo>
                    <a:pt x="9243631" y="0"/>
                  </a:lnTo>
                  <a:lnTo>
                    <a:pt x="9243631" y="440865"/>
                  </a:lnTo>
                  <a:cubicBezTo>
                    <a:pt x="9243631" y="462870"/>
                    <a:pt x="9231406" y="483128"/>
                    <a:pt x="9212196" y="493956"/>
                  </a:cubicBezTo>
                  <a:lnTo>
                    <a:pt x="8763718" y="741946"/>
                  </a:lnTo>
                  <a:cubicBezTo>
                    <a:pt x="8744857" y="752424"/>
                    <a:pt x="8721455" y="752075"/>
                    <a:pt x="8702943" y="740898"/>
                  </a:cubicBezTo>
                  <a:lnTo>
                    <a:pt x="8291838" y="493956"/>
                  </a:lnTo>
                  <a:cubicBezTo>
                    <a:pt x="8273326" y="483128"/>
                    <a:pt x="8262149" y="463219"/>
                    <a:pt x="8262149" y="441913"/>
                  </a:cubicBezTo>
                  <a:close/>
                  <a:moveTo>
                    <a:pt x="7081842" y="0"/>
                  </a:moveTo>
                  <a:lnTo>
                    <a:pt x="8063324" y="0"/>
                  </a:lnTo>
                  <a:lnTo>
                    <a:pt x="8063324" y="440865"/>
                  </a:lnTo>
                  <a:cubicBezTo>
                    <a:pt x="8063324" y="462870"/>
                    <a:pt x="8051099" y="483128"/>
                    <a:pt x="8031888" y="493956"/>
                  </a:cubicBezTo>
                  <a:lnTo>
                    <a:pt x="7583411" y="741946"/>
                  </a:lnTo>
                  <a:cubicBezTo>
                    <a:pt x="7564549" y="752424"/>
                    <a:pt x="7541148" y="752075"/>
                    <a:pt x="7522635" y="740898"/>
                  </a:cubicBezTo>
                  <a:lnTo>
                    <a:pt x="7111531" y="493956"/>
                  </a:lnTo>
                  <a:cubicBezTo>
                    <a:pt x="7093019" y="483128"/>
                    <a:pt x="7081842" y="463219"/>
                    <a:pt x="7081842" y="441913"/>
                  </a:cubicBezTo>
                  <a:close/>
                  <a:moveTo>
                    <a:pt x="5901536" y="0"/>
                  </a:moveTo>
                  <a:lnTo>
                    <a:pt x="6883017" y="0"/>
                  </a:lnTo>
                  <a:lnTo>
                    <a:pt x="6883017" y="440865"/>
                  </a:lnTo>
                  <a:cubicBezTo>
                    <a:pt x="6883017" y="462870"/>
                    <a:pt x="6870792" y="483128"/>
                    <a:pt x="6851581" y="493956"/>
                  </a:cubicBezTo>
                  <a:lnTo>
                    <a:pt x="6403104" y="741946"/>
                  </a:lnTo>
                  <a:cubicBezTo>
                    <a:pt x="6384242" y="752424"/>
                    <a:pt x="6360841" y="752075"/>
                    <a:pt x="6342328" y="740898"/>
                  </a:cubicBezTo>
                  <a:lnTo>
                    <a:pt x="5931224" y="493956"/>
                  </a:lnTo>
                  <a:cubicBezTo>
                    <a:pt x="5912713" y="483128"/>
                    <a:pt x="5901536" y="463219"/>
                    <a:pt x="5901536" y="441913"/>
                  </a:cubicBezTo>
                  <a:close/>
                  <a:moveTo>
                    <a:pt x="4721228" y="0"/>
                  </a:moveTo>
                  <a:lnTo>
                    <a:pt x="5702710" y="0"/>
                  </a:lnTo>
                  <a:lnTo>
                    <a:pt x="5702710" y="440865"/>
                  </a:lnTo>
                  <a:cubicBezTo>
                    <a:pt x="5702710" y="462870"/>
                    <a:pt x="5690485" y="483128"/>
                    <a:pt x="5671274" y="493956"/>
                  </a:cubicBezTo>
                  <a:lnTo>
                    <a:pt x="5222798" y="741946"/>
                  </a:lnTo>
                  <a:cubicBezTo>
                    <a:pt x="5203935" y="752424"/>
                    <a:pt x="5180534" y="752075"/>
                    <a:pt x="5162021" y="740898"/>
                  </a:cubicBezTo>
                  <a:lnTo>
                    <a:pt x="4750918" y="493956"/>
                  </a:lnTo>
                  <a:cubicBezTo>
                    <a:pt x="4732405" y="483128"/>
                    <a:pt x="4721228" y="463219"/>
                    <a:pt x="4721228" y="441913"/>
                  </a:cubicBezTo>
                  <a:close/>
                  <a:moveTo>
                    <a:pt x="3540921" y="0"/>
                  </a:moveTo>
                  <a:lnTo>
                    <a:pt x="4522403" y="0"/>
                  </a:lnTo>
                  <a:lnTo>
                    <a:pt x="4522403" y="440865"/>
                  </a:lnTo>
                  <a:cubicBezTo>
                    <a:pt x="4522403" y="462870"/>
                    <a:pt x="4510178" y="483128"/>
                    <a:pt x="4490967" y="493956"/>
                  </a:cubicBezTo>
                  <a:lnTo>
                    <a:pt x="4042490" y="741946"/>
                  </a:lnTo>
                  <a:cubicBezTo>
                    <a:pt x="4023628" y="752424"/>
                    <a:pt x="4000227" y="752075"/>
                    <a:pt x="3981715" y="740898"/>
                  </a:cubicBezTo>
                  <a:lnTo>
                    <a:pt x="3570610" y="493956"/>
                  </a:lnTo>
                  <a:cubicBezTo>
                    <a:pt x="3552098" y="483128"/>
                    <a:pt x="3540921" y="463219"/>
                    <a:pt x="3540921" y="441913"/>
                  </a:cubicBezTo>
                  <a:close/>
                  <a:moveTo>
                    <a:pt x="2360615" y="0"/>
                  </a:moveTo>
                  <a:lnTo>
                    <a:pt x="3342097" y="0"/>
                  </a:lnTo>
                  <a:lnTo>
                    <a:pt x="3342097" y="440865"/>
                  </a:lnTo>
                  <a:cubicBezTo>
                    <a:pt x="3342097" y="462870"/>
                    <a:pt x="3329872" y="483128"/>
                    <a:pt x="3310661" y="493956"/>
                  </a:cubicBezTo>
                  <a:lnTo>
                    <a:pt x="2862184" y="741946"/>
                  </a:lnTo>
                  <a:cubicBezTo>
                    <a:pt x="2843322" y="752424"/>
                    <a:pt x="2819920" y="752075"/>
                    <a:pt x="2801408" y="740898"/>
                  </a:cubicBezTo>
                  <a:lnTo>
                    <a:pt x="2390304" y="493956"/>
                  </a:lnTo>
                  <a:cubicBezTo>
                    <a:pt x="2371792" y="483128"/>
                    <a:pt x="2360615" y="463219"/>
                    <a:pt x="2360615" y="441913"/>
                  </a:cubicBezTo>
                  <a:close/>
                  <a:moveTo>
                    <a:pt x="1180307" y="0"/>
                  </a:moveTo>
                  <a:lnTo>
                    <a:pt x="2161789" y="0"/>
                  </a:lnTo>
                  <a:lnTo>
                    <a:pt x="2161789" y="440865"/>
                  </a:lnTo>
                  <a:cubicBezTo>
                    <a:pt x="2161789" y="462870"/>
                    <a:pt x="2149564" y="483128"/>
                    <a:pt x="2130354" y="493956"/>
                  </a:cubicBezTo>
                  <a:lnTo>
                    <a:pt x="1681876" y="741946"/>
                  </a:lnTo>
                  <a:cubicBezTo>
                    <a:pt x="1663014" y="752424"/>
                    <a:pt x="1639612" y="752075"/>
                    <a:pt x="1621101" y="740898"/>
                  </a:cubicBezTo>
                  <a:lnTo>
                    <a:pt x="1209996" y="493956"/>
                  </a:lnTo>
                  <a:cubicBezTo>
                    <a:pt x="1191484" y="483128"/>
                    <a:pt x="1180307" y="463219"/>
                    <a:pt x="1180307" y="441913"/>
                  </a:cubicBezTo>
                  <a:close/>
                  <a:moveTo>
                    <a:pt x="0" y="0"/>
                  </a:moveTo>
                  <a:lnTo>
                    <a:pt x="981482" y="0"/>
                  </a:lnTo>
                  <a:lnTo>
                    <a:pt x="981482" y="440865"/>
                  </a:lnTo>
                  <a:cubicBezTo>
                    <a:pt x="981482" y="462870"/>
                    <a:pt x="969257" y="483128"/>
                    <a:pt x="950046" y="493956"/>
                  </a:cubicBezTo>
                  <a:lnTo>
                    <a:pt x="501569" y="741946"/>
                  </a:lnTo>
                  <a:cubicBezTo>
                    <a:pt x="482707" y="752424"/>
                    <a:pt x="459306" y="752075"/>
                    <a:pt x="440794" y="740898"/>
                  </a:cubicBezTo>
                  <a:lnTo>
                    <a:pt x="29689" y="493956"/>
                  </a:lnTo>
                  <a:cubicBezTo>
                    <a:pt x="11177" y="483128"/>
                    <a:pt x="0" y="463219"/>
                    <a:pt x="0" y="44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0528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50836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31143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11450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91757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72064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52371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6609786"/>
              <a:ext cx="8787752" cy="248214"/>
            </a:xfrm>
            <a:custGeom>
              <a:rect b="b" l="l" r="r" t="t"/>
              <a:pathLst>
                <a:path extrusionOk="0" h="248214" w="8787752">
                  <a:moveTo>
                    <a:pt x="8332803" y="2"/>
                  </a:moveTo>
                  <a:cubicBezTo>
                    <a:pt x="8343020" y="90"/>
                    <a:pt x="8353236" y="2797"/>
                    <a:pt x="8362492" y="8036"/>
                  </a:cubicBezTo>
                  <a:lnTo>
                    <a:pt x="8787752" y="248214"/>
                  </a:lnTo>
                  <a:lnTo>
                    <a:pt x="7881815" y="248214"/>
                  </a:lnTo>
                  <a:lnTo>
                    <a:pt x="7893058" y="237165"/>
                  </a:lnTo>
                  <a:lnTo>
                    <a:pt x="8303114" y="7687"/>
                  </a:lnTo>
                  <a:cubicBezTo>
                    <a:pt x="8312370" y="2448"/>
                    <a:pt x="8322587" y="-85"/>
                    <a:pt x="8332803" y="2"/>
                  </a:cubicBezTo>
                  <a:close/>
                  <a:moveTo>
                    <a:pt x="7152496" y="2"/>
                  </a:moveTo>
                  <a:cubicBezTo>
                    <a:pt x="7162713" y="90"/>
                    <a:pt x="7172929" y="2797"/>
                    <a:pt x="7182185" y="8036"/>
                  </a:cubicBezTo>
                  <a:lnTo>
                    <a:pt x="7607446" y="248214"/>
                  </a:lnTo>
                  <a:lnTo>
                    <a:pt x="6701508" y="248214"/>
                  </a:lnTo>
                  <a:lnTo>
                    <a:pt x="6712751" y="237165"/>
                  </a:lnTo>
                  <a:lnTo>
                    <a:pt x="7122807" y="7687"/>
                  </a:lnTo>
                  <a:cubicBezTo>
                    <a:pt x="7132063" y="2448"/>
                    <a:pt x="7142280" y="-85"/>
                    <a:pt x="7152496" y="2"/>
                  </a:cubicBezTo>
                  <a:close/>
                  <a:moveTo>
                    <a:pt x="5972189" y="2"/>
                  </a:moveTo>
                  <a:cubicBezTo>
                    <a:pt x="5982406" y="90"/>
                    <a:pt x="5992622" y="2797"/>
                    <a:pt x="6001878" y="8036"/>
                  </a:cubicBezTo>
                  <a:lnTo>
                    <a:pt x="6427139" y="248214"/>
                  </a:lnTo>
                  <a:lnTo>
                    <a:pt x="5521201" y="248214"/>
                  </a:lnTo>
                  <a:lnTo>
                    <a:pt x="5532445" y="237165"/>
                  </a:lnTo>
                  <a:lnTo>
                    <a:pt x="5942500" y="7687"/>
                  </a:lnTo>
                  <a:cubicBezTo>
                    <a:pt x="5951756" y="2448"/>
                    <a:pt x="5961973" y="-85"/>
                    <a:pt x="5972189" y="2"/>
                  </a:cubicBezTo>
                  <a:close/>
                  <a:moveTo>
                    <a:pt x="4791882" y="2"/>
                  </a:moveTo>
                  <a:cubicBezTo>
                    <a:pt x="4802100" y="90"/>
                    <a:pt x="4812315" y="2797"/>
                    <a:pt x="4821571" y="8036"/>
                  </a:cubicBezTo>
                  <a:lnTo>
                    <a:pt x="5246832" y="248214"/>
                  </a:lnTo>
                  <a:lnTo>
                    <a:pt x="4340894" y="248214"/>
                  </a:lnTo>
                  <a:lnTo>
                    <a:pt x="4352137" y="237165"/>
                  </a:lnTo>
                  <a:lnTo>
                    <a:pt x="4762193" y="7687"/>
                  </a:lnTo>
                  <a:cubicBezTo>
                    <a:pt x="4771449" y="2448"/>
                    <a:pt x="4781666" y="-85"/>
                    <a:pt x="4791882" y="2"/>
                  </a:cubicBezTo>
                  <a:close/>
                  <a:moveTo>
                    <a:pt x="3611576" y="2"/>
                  </a:moveTo>
                  <a:cubicBezTo>
                    <a:pt x="3621792" y="90"/>
                    <a:pt x="3632008" y="2797"/>
                    <a:pt x="3641264" y="8036"/>
                  </a:cubicBezTo>
                  <a:lnTo>
                    <a:pt x="4066525" y="248214"/>
                  </a:lnTo>
                  <a:lnTo>
                    <a:pt x="3160586" y="248214"/>
                  </a:lnTo>
                  <a:lnTo>
                    <a:pt x="3171829" y="237165"/>
                  </a:lnTo>
                  <a:lnTo>
                    <a:pt x="3581886" y="7687"/>
                  </a:lnTo>
                  <a:cubicBezTo>
                    <a:pt x="3591143" y="2448"/>
                    <a:pt x="3601359" y="-85"/>
                    <a:pt x="3611576" y="2"/>
                  </a:cubicBezTo>
                  <a:close/>
                  <a:moveTo>
                    <a:pt x="2431268" y="2"/>
                  </a:moveTo>
                  <a:cubicBezTo>
                    <a:pt x="2441485" y="90"/>
                    <a:pt x="2451701" y="2797"/>
                    <a:pt x="2460958" y="8036"/>
                  </a:cubicBezTo>
                  <a:lnTo>
                    <a:pt x="2886219" y="248214"/>
                  </a:lnTo>
                  <a:lnTo>
                    <a:pt x="1980280" y="248214"/>
                  </a:lnTo>
                  <a:lnTo>
                    <a:pt x="1991523" y="237165"/>
                  </a:lnTo>
                  <a:lnTo>
                    <a:pt x="2401580" y="7687"/>
                  </a:lnTo>
                  <a:cubicBezTo>
                    <a:pt x="2410836" y="2448"/>
                    <a:pt x="2421052" y="-85"/>
                    <a:pt x="2431268" y="2"/>
                  </a:cubicBezTo>
                  <a:close/>
                  <a:moveTo>
                    <a:pt x="1250961" y="2"/>
                  </a:moveTo>
                  <a:cubicBezTo>
                    <a:pt x="1261177" y="90"/>
                    <a:pt x="1271394" y="2797"/>
                    <a:pt x="1280650" y="8036"/>
                  </a:cubicBezTo>
                  <a:lnTo>
                    <a:pt x="1705911" y="248214"/>
                  </a:lnTo>
                  <a:lnTo>
                    <a:pt x="799972" y="248214"/>
                  </a:lnTo>
                  <a:lnTo>
                    <a:pt x="811215" y="237165"/>
                  </a:lnTo>
                  <a:lnTo>
                    <a:pt x="1221272" y="7687"/>
                  </a:lnTo>
                  <a:cubicBezTo>
                    <a:pt x="1230527" y="2448"/>
                    <a:pt x="1240744" y="-85"/>
                    <a:pt x="1250961" y="2"/>
                  </a:cubicBezTo>
                  <a:close/>
                  <a:moveTo>
                    <a:pt x="70653" y="2"/>
                  </a:moveTo>
                  <a:cubicBezTo>
                    <a:pt x="80870" y="90"/>
                    <a:pt x="91087" y="2797"/>
                    <a:pt x="100343" y="8036"/>
                  </a:cubicBezTo>
                  <a:lnTo>
                    <a:pt x="525604" y="248214"/>
                  </a:lnTo>
                  <a:lnTo>
                    <a:pt x="0" y="248214"/>
                  </a:lnTo>
                  <a:lnTo>
                    <a:pt x="0" y="30612"/>
                  </a:lnTo>
                  <a:lnTo>
                    <a:pt x="40965" y="7687"/>
                  </a:lnTo>
                  <a:cubicBezTo>
                    <a:pt x="50221" y="2448"/>
                    <a:pt x="60437" y="-85"/>
                    <a:pt x="706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" y="667689"/>
              <a:ext cx="505103" cy="1071127"/>
            </a:xfrm>
            <a:custGeom>
              <a:rect b="b" l="l" r="r" t="t"/>
              <a:pathLst>
                <a:path extrusionOk="0" h="1071127" w="505103">
                  <a:moveTo>
                    <a:pt x="0" y="0"/>
                  </a:moveTo>
                  <a:lnTo>
                    <a:pt x="24142" y="6533"/>
                  </a:lnTo>
                  <a:lnTo>
                    <a:pt x="474366" y="260810"/>
                  </a:lnTo>
                  <a:cubicBezTo>
                    <a:pt x="493228" y="271638"/>
                    <a:pt x="505103" y="291896"/>
                    <a:pt x="505103" y="313901"/>
                  </a:cubicBezTo>
                  <a:lnTo>
                    <a:pt x="505103" y="763776"/>
                  </a:lnTo>
                  <a:cubicBezTo>
                    <a:pt x="505103" y="785781"/>
                    <a:pt x="492879" y="806039"/>
                    <a:pt x="473668" y="816867"/>
                  </a:cubicBezTo>
                  <a:lnTo>
                    <a:pt x="25190" y="1064857"/>
                  </a:lnTo>
                  <a:lnTo>
                    <a:pt x="0" y="1071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3928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84236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64543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4850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25157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05464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85771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4328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74636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4943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35250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815557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995864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76171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2647386"/>
              <a:ext cx="542410" cy="107396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41236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1543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01850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282157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62464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642771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528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0836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1143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11450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91757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72064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52371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2821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23128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03436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83743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464050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44357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24664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28771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00" y="4628586"/>
              <a:ext cx="542410" cy="107396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129627" y="370618"/>
            <a:ext cx="9299703" cy="6233019"/>
            <a:chOff x="129627" y="370618"/>
            <a:chExt cx="9299703" cy="6233019"/>
          </a:xfrm>
        </p:grpSpPr>
        <p:sp>
          <p:nvSpPr>
            <p:cNvPr id="60" name="Google Shape;60;p2"/>
            <p:cNvSpPr/>
            <p:nvPr/>
          </p:nvSpPr>
          <p:spPr>
            <a:xfrm>
              <a:off x="243133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23441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03748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84055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64362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144669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24976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9627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09934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90242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70549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50856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31163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11470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391777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76533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956841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137148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17455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7762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678069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58376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66933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347241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27548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707855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888162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068469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48776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3841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994148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174455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354762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35069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5376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43133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423441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03748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84055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64362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44669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324976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15426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95733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176041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56348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536655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716962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897269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001376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1474200" y="950100"/>
            <a:ext cx="92436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331309" y="4446016"/>
            <a:ext cx="2311930" cy="1941933"/>
            <a:chOff x="2076453" y="1626619"/>
            <a:chExt cx="3249831" cy="2729734"/>
          </a:xfrm>
        </p:grpSpPr>
        <p:grpSp>
          <p:nvGrpSpPr>
            <p:cNvPr id="112" name="Google Shape;112;p2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4;p2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2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" name="Google Shape;135;p2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" name="Google Shape;138;p2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9202879" y="4080297"/>
            <a:ext cx="2989124" cy="2612856"/>
            <a:chOff x="5916127" y="1590589"/>
            <a:chExt cx="4201749" cy="3672836"/>
          </a:xfrm>
        </p:grpSpPr>
        <p:grpSp>
          <p:nvGrpSpPr>
            <p:cNvPr id="141" name="Google Shape;141;p2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42" name="Google Shape;142;p2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" name="Google Shape;145;p2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46" name="Google Shape;146;p2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8" name="Google Shape;148;p2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" name="Google Shape;155;p2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56" name="Google Shape;156;p2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8" name="Google Shape;158;p2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2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2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66" name="Google Shape;166;p2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2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" name="Google Shape;175;p2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2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 flipH="1">
            <a:off x="9650884" y="134541"/>
            <a:ext cx="2311930" cy="1941933"/>
            <a:chOff x="2076453" y="1626619"/>
            <a:chExt cx="3249831" cy="2729734"/>
          </a:xfrm>
        </p:grpSpPr>
        <p:grpSp>
          <p:nvGrpSpPr>
            <p:cNvPr id="180" name="Google Shape;180;p2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2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2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93" name="Google Shape;193;p2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2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2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204" name="Google Shape;204;p2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2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"/>
          <p:cNvSpPr txBox="1"/>
          <p:nvPr>
            <p:ph type="title"/>
          </p:nvPr>
        </p:nvSpPr>
        <p:spPr>
          <a:xfrm>
            <a:off x="1767150" y="1943850"/>
            <a:ext cx="8657700" cy="266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09" name="Google Shape;209;p2"/>
          <p:cNvSpPr txBox="1"/>
          <p:nvPr>
            <p:ph idx="1" type="subTitle"/>
          </p:nvPr>
        </p:nvSpPr>
        <p:spPr>
          <a:xfrm>
            <a:off x="1498250" y="4800900"/>
            <a:ext cx="9174900" cy="5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210" name="Google Shape;210;p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1"/>
          <p:cNvSpPr/>
          <p:nvPr/>
        </p:nvSpPr>
        <p:spPr>
          <a:xfrm flipH="1"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918285" y="5943611"/>
                </a:moveTo>
                <a:cubicBezTo>
                  <a:pt x="3840702" y="5942948"/>
                  <a:pt x="3763119" y="5962178"/>
                  <a:pt x="3692830" y="6001964"/>
                </a:cubicBezTo>
                <a:lnTo>
                  <a:pt x="2163169" y="6858000"/>
                </a:lnTo>
                <a:lnTo>
                  <a:pt x="5654749" y="6858000"/>
                </a:lnTo>
                <a:lnTo>
                  <a:pt x="4143743" y="6004615"/>
                </a:lnTo>
                <a:cubicBezTo>
                  <a:pt x="4073453" y="5964829"/>
                  <a:pt x="3995869" y="5944273"/>
                  <a:pt x="3918285" y="5943611"/>
                </a:cubicBezTo>
                <a:close/>
                <a:moveTo>
                  <a:pt x="12071685" y="5943610"/>
                </a:moveTo>
                <a:cubicBezTo>
                  <a:pt x="11994101" y="5942948"/>
                  <a:pt x="11916518" y="5962178"/>
                  <a:pt x="11846229" y="6001964"/>
                </a:cubicBezTo>
                <a:lnTo>
                  <a:pt x="10316568" y="6858000"/>
                </a:lnTo>
                <a:lnTo>
                  <a:pt x="12192000" y="6858000"/>
                </a:lnTo>
                <a:lnTo>
                  <a:pt x="12192000" y="5961434"/>
                </a:lnTo>
                <a:lnTo>
                  <a:pt x="12187148" y="5959442"/>
                </a:lnTo>
                <a:cubicBezTo>
                  <a:pt x="12149268" y="5949246"/>
                  <a:pt x="12110476" y="5943942"/>
                  <a:pt x="12071685" y="5943610"/>
                </a:cubicBezTo>
                <a:close/>
                <a:moveTo>
                  <a:pt x="964314" y="0"/>
                </a:moveTo>
                <a:lnTo>
                  <a:pt x="0" y="0"/>
                </a:lnTo>
                <a:lnTo>
                  <a:pt x="0" y="6858000"/>
                </a:lnTo>
                <a:lnTo>
                  <a:pt x="1011653" y="6858000"/>
                </a:lnTo>
                <a:lnTo>
                  <a:pt x="3342792" y="5568976"/>
                </a:lnTo>
                <a:cubicBezTo>
                  <a:pt x="3488677" y="5486750"/>
                  <a:pt x="3581511" y="5332909"/>
                  <a:pt x="3581511" y="5165807"/>
                </a:cubicBezTo>
                <a:lnTo>
                  <a:pt x="3581511" y="1749482"/>
                </a:lnTo>
                <a:cubicBezTo>
                  <a:pt x="3581511" y="1582378"/>
                  <a:pt x="3491328" y="1428537"/>
                  <a:pt x="3348097" y="1346311"/>
                </a:cubicBezTo>
                <a:close/>
                <a:moveTo>
                  <a:pt x="5595194" y="0"/>
                </a:moveTo>
                <a:lnTo>
                  <a:pt x="2163864" y="0"/>
                </a:lnTo>
                <a:lnTo>
                  <a:pt x="3580448" y="850913"/>
                </a:lnTo>
                <a:cubicBezTo>
                  <a:pt x="3721028" y="935790"/>
                  <a:pt x="3898739" y="938441"/>
                  <a:pt x="4041970" y="858869"/>
                </a:cubicBezTo>
                <a:close/>
                <a:moveTo>
                  <a:pt x="9153163" y="0"/>
                </a:moveTo>
                <a:lnTo>
                  <a:pt x="6617567" y="0"/>
                </a:lnTo>
                <a:lnTo>
                  <a:pt x="4552738" y="1155530"/>
                </a:lnTo>
                <a:cubicBezTo>
                  <a:pt x="4406835" y="1237766"/>
                  <a:pt x="4316644" y="1391623"/>
                  <a:pt x="4316644" y="1558743"/>
                </a:cubicBezTo>
                <a:lnTo>
                  <a:pt x="4316644" y="5174390"/>
                </a:lnTo>
                <a:cubicBezTo>
                  <a:pt x="4316644" y="5336207"/>
                  <a:pt x="4401531" y="5487410"/>
                  <a:pt x="4542126" y="5569645"/>
                </a:cubicBezTo>
                <a:lnTo>
                  <a:pt x="6686954" y="6858000"/>
                </a:lnTo>
                <a:lnTo>
                  <a:pt x="9202090" y="6858000"/>
                </a:lnTo>
                <a:lnTo>
                  <a:pt x="11532021" y="5569645"/>
                </a:lnTo>
                <a:cubicBezTo>
                  <a:pt x="11677921" y="5487410"/>
                  <a:pt x="11770765" y="5333553"/>
                  <a:pt x="11770765" y="5166433"/>
                </a:cubicBezTo>
                <a:lnTo>
                  <a:pt x="11770765" y="1749740"/>
                </a:lnTo>
                <a:cubicBezTo>
                  <a:pt x="11770765" y="1582618"/>
                  <a:pt x="11680573" y="1428761"/>
                  <a:pt x="11537327" y="1346526"/>
                </a:cubicBezTo>
                <a:close/>
                <a:moveTo>
                  <a:pt x="12192000" y="0"/>
                </a:moveTo>
                <a:lnTo>
                  <a:pt x="10317262" y="0"/>
                </a:lnTo>
                <a:lnTo>
                  <a:pt x="11733847" y="850914"/>
                </a:lnTo>
                <a:cubicBezTo>
                  <a:pt x="11839282" y="914572"/>
                  <a:pt x="11965603" y="931978"/>
                  <a:pt x="12082600" y="903133"/>
                </a:cubicBezTo>
                <a:lnTo>
                  <a:pt x="12192000" y="860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11"/>
          <p:cNvSpPr/>
          <p:nvPr/>
        </p:nvSpPr>
        <p:spPr>
          <a:xfrm>
            <a:off x="242975" y="950100"/>
            <a:ext cx="77961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7" name="Google Shape;887;p11"/>
          <p:cNvGrpSpPr/>
          <p:nvPr/>
        </p:nvGrpSpPr>
        <p:grpSpPr>
          <a:xfrm flipH="1">
            <a:off x="7487634" y="1665567"/>
            <a:ext cx="4571212" cy="3839644"/>
            <a:chOff x="2076453" y="1626619"/>
            <a:chExt cx="3249831" cy="2729734"/>
          </a:xfrm>
        </p:grpSpPr>
        <p:grpSp>
          <p:nvGrpSpPr>
            <p:cNvPr id="888" name="Google Shape;888;p11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889" name="Google Shape;889;p11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1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11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4" name="Google Shape;894;p11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0" name="Google Shape;900;p11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901" name="Google Shape;901;p11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3" name="Google Shape;903;p11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1" name="Google Shape;911;p11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912" name="Google Shape;912;p11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1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916;p11"/>
          <p:cNvSpPr txBox="1"/>
          <p:nvPr>
            <p:ph type="title"/>
          </p:nvPr>
        </p:nvSpPr>
        <p:spPr>
          <a:xfrm>
            <a:off x="1223625" y="1337075"/>
            <a:ext cx="5834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17" name="Google Shape;917;p11"/>
          <p:cNvSpPr txBox="1"/>
          <p:nvPr>
            <p:ph idx="1" type="body"/>
          </p:nvPr>
        </p:nvSpPr>
        <p:spPr>
          <a:xfrm>
            <a:off x="1223725" y="2189425"/>
            <a:ext cx="5834700" cy="33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18" name="Google Shape;918;p11">
            <a:hlinkClick action="ppaction://hlinksldjump" r:id="rId2"/>
          </p:cNvPr>
          <p:cNvSpPr/>
          <p:nvPr/>
        </p:nvSpPr>
        <p:spPr>
          <a:xfrm>
            <a:off x="382925" y="1072875"/>
            <a:ext cx="415975" cy="384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919" name="Google Shape;919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822249" y="5943611"/>
                </a:moveTo>
                <a:cubicBezTo>
                  <a:pt x="3899833" y="5944273"/>
                  <a:pt x="3977417" y="5964829"/>
                  <a:pt x="4047707" y="6004615"/>
                </a:cubicBezTo>
                <a:lnTo>
                  <a:pt x="5558713" y="6858000"/>
                </a:lnTo>
                <a:lnTo>
                  <a:pt x="2067133" y="6858000"/>
                </a:lnTo>
                <a:lnTo>
                  <a:pt x="3596795" y="6001964"/>
                </a:lnTo>
                <a:cubicBezTo>
                  <a:pt x="3667083" y="5962178"/>
                  <a:pt x="3744666" y="5942948"/>
                  <a:pt x="3822249" y="5943611"/>
                </a:cubicBezTo>
                <a:close/>
                <a:moveTo>
                  <a:pt x="11975649" y="5943610"/>
                </a:moveTo>
                <a:cubicBezTo>
                  <a:pt x="12014440" y="5943942"/>
                  <a:pt x="12053232" y="5949246"/>
                  <a:pt x="12091112" y="5959442"/>
                </a:cubicBezTo>
                <a:lnTo>
                  <a:pt x="12192000" y="6000876"/>
                </a:lnTo>
                <a:lnTo>
                  <a:pt x="12192000" y="6858000"/>
                </a:lnTo>
                <a:lnTo>
                  <a:pt x="10220532" y="6858000"/>
                </a:lnTo>
                <a:lnTo>
                  <a:pt x="11750193" y="6001964"/>
                </a:lnTo>
                <a:cubicBezTo>
                  <a:pt x="11820482" y="5962178"/>
                  <a:pt x="11898065" y="5942948"/>
                  <a:pt x="11975649" y="5943610"/>
                </a:cubicBezTo>
                <a:close/>
                <a:moveTo>
                  <a:pt x="10221226" y="0"/>
                </a:moveTo>
                <a:lnTo>
                  <a:pt x="12192000" y="0"/>
                </a:lnTo>
                <a:lnTo>
                  <a:pt x="12192000" y="807630"/>
                </a:lnTo>
                <a:lnTo>
                  <a:pt x="12099334" y="858871"/>
                </a:lnTo>
                <a:cubicBezTo>
                  <a:pt x="11956103" y="938442"/>
                  <a:pt x="11778391" y="935792"/>
                  <a:pt x="11637811" y="850914"/>
                </a:cubicBezTo>
                <a:close/>
                <a:moveTo>
                  <a:pt x="6521532" y="0"/>
                </a:moveTo>
                <a:lnTo>
                  <a:pt x="9057127" y="0"/>
                </a:lnTo>
                <a:lnTo>
                  <a:pt x="11441291" y="1346526"/>
                </a:lnTo>
                <a:cubicBezTo>
                  <a:pt x="11584537" y="1428761"/>
                  <a:pt x="11674729" y="1582618"/>
                  <a:pt x="11674729" y="1749740"/>
                </a:cubicBezTo>
                <a:lnTo>
                  <a:pt x="11674729" y="5166433"/>
                </a:lnTo>
                <a:cubicBezTo>
                  <a:pt x="11674729" y="5333553"/>
                  <a:pt x="11581885" y="5487410"/>
                  <a:pt x="11435985" y="5569645"/>
                </a:cubicBezTo>
                <a:lnTo>
                  <a:pt x="9106054" y="6858000"/>
                </a:lnTo>
                <a:lnTo>
                  <a:pt x="6590918" y="6858000"/>
                </a:lnTo>
                <a:lnTo>
                  <a:pt x="4446091" y="5569645"/>
                </a:lnTo>
                <a:cubicBezTo>
                  <a:pt x="4305496" y="5487410"/>
                  <a:pt x="4220609" y="5336207"/>
                  <a:pt x="4220609" y="5174390"/>
                </a:cubicBezTo>
                <a:lnTo>
                  <a:pt x="4220609" y="1558743"/>
                </a:lnTo>
                <a:cubicBezTo>
                  <a:pt x="4220609" y="1391623"/>
                  <a:pt x="4310799" y="1237766"/>
                  <a:pt x="4456702" y="1155530"/>
                </a:cubicBezTo>
                <a:close/>
                <a:moveTo>
                  <a:pt x="2067829" y="0"/>
                </a:moveTo>
                <a:lnTo>
                  <a:pt x="5499158" y="0"/>
                </a:lnTo>
                <a:lnTo>
                  <a:pt x="3945935" y="858869"/>
                </a:lnTo>
                <a:cubicBezTo>
                  <a:pt x="3802703" y="938441"/>
                  <a:pt x="3624992" y="935790"/>
                  <a:pt x="3484412" y="850913"/>
                </a:cubicBezTo>
                <a:close/>
                <a:moveTo>
                  <a:pt x="0" y="0"/>
                </a:moveTo>
                <a:lnTo>
                  <a:pt x="868279" y="0"/>
                </a:lnTo>
                <a:lnTo>
                  <a:pt x="3252061" y="1346311"/>
                </a:lnTo>
                <a:cubicBezTo>
                  <a:pt x="3395292" y="1428537"/>
                  <a:pt x="3485475" y="1582378"/>
                  <a:pt x="3485475" y="1749482"/>
                </a:cubicBezTo>
                <a:lnTo>
                  <a:pt x="3485475" y="5165807"/>
                </a:lnTo>
                <a:cubicBezTo>
                  <a:pt x="3485475" y="5332909"/>
                  <a:pt x="3392641" y="5486750"/>
                  <a:pt x="3246756" y="5568976"/>
                </a:cubicBezTo>
                <a:lnTo>
                  <a:pt x="9156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2"/>
          <p:cNvSpPr/>
          <p:nvPr/>
        </p:nvSpPr>
        <p:spPr>
          <a:xfrm>
            <a:off x="4141367" y="950100"/>
            <a:ext cx="77961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2"/>
          <p:cNvSpPr txBox="1"/>
          <p:nvPr>
            <p:ph type="title"/>
          </p:nvPr>
        </p:nvSpPr>
        <p:spPr>
          <a:xfrm>
            <a:off x="5172425" y="1337100"/>
            <a:ext cx="5834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24" name="Google Shape;924;p12"/>
          <p:cNvSpPr txBox="1"/>
          <p:nvPr>
            <p:ph idx="1" type="body"/>
          </p:nvPr>
        </p:nvSpPr>
        <p:spPr>
          <a:xfrm>
            <a:off x="5172525" y="2189450"/>
            <a:ext cx="5834700" cy="33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925" name="Google Shape;925;p12"/>
          <p:cNvGrpSpPr/>
          <p:nvPr/>
        </p:nvGrpSpPr>
        <p:grpSpPr>
          <a:xfrm>
            <a:off x="109645" y="1069031"/>
            <a:ext cx="5027813" cy="4394916"/>
            <a:chOff x="5916127" y="1590589"/>
            <a:chExt cx="4201749" cy="3672836"/>
          </a:xfrm>
        </p:grpSpPr>
        <p:grpSp>
          <p:nvGrpSpPr>
            <p:cNvPr id="926" name="Google Shape;926;p12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927" name="Google Shape;927;p12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928" name="Google Shape;928;p12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12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0" name="Google Shape;930;p12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931" name="Google Shape;931;p12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12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33" name="Google Shape;933;p12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934" name="Google Shape;934;p12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2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12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937" name="Google Shape;937;p12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938" name="Google Shape;938;p12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2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2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941" name="Google Shape;941;p12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2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43" name="Google Shape;943;p12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944" name="Google Shape;944;p12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2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6" name="Google Shape;946;p12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2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2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12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951" name="Google Shape;951;p12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2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3" name="Google Shape;953;p12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2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2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2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0" name="Google Shape;960;p12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961" name="Google Shape;961;p12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12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3" name="Google Shape;963;p12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12">
            <a:hlinkClick action="ppaction://hlinksldjump" r:id="rId2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965" name="Google Shape;965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 1">
  <p:cSld name="CUSTOM_15_1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"/>
          <p:cNvSpPr/>
          <p:nvPr/>
        </p:nvSpPr>
        <p:spPr>
          <a:xfrm flipH="1"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918285" y="5943611"/>
                </a:moveTo>
                <a:cubicBezTo>
                  <a:pt x="3840702" y="5942948"/>
                  <a:pt x="3763119" y="5962178"/>
                  <a:pt x="3692830" y="6001964"/>
                </a:cubicBezTo>
                <a:lnTo>
                  <a:pt x="2163169" y="6858000"/>
                </a:lnTo>
                <a:lnTo>
                  <a:pt x="5654749" y="6858000"/>
                </a:lnTo>
                <a:lnTo>
                  <a:pt x="4143743" y="6004615"/>
                </a:lnTo>
                <a:cubicBezTo>
                  <a:pt x="4073453" y="5964829"/>
                  <a:pt x="3995869" y="5944273"/>
                  <a:pt x="3918285" y="5943611"/>
                </a:cubicBezTo>
                <a:close/>
                <a:moveTo>
                  <a:pt x="12071685" y="5943610"/>
                </a:moveTo>
                <a:cubicBezTo>
                  <a:pt x="11994101" y="5942948"/>
                  <a:pt x="11916518" y="5962178"/>
                  <a:pt x="11846229" y="6001964"/>
                </a:cubicBezTo>
                <a:lnTo>
                  <a:pt x="10316568" y="6858000"/>
                </a:lnTo>
                <a:lnTo>
                  <a:pt x="12192000" y="6858000"/>
                </a:lnTo>
                <a:lnTo>
                  <a:pt x="12192000" y="5961434"/>
                </a:lnTo>
                <a:lnTo>
                  <a:pt x="12187148" y="5959442"/>
                </a:lnTo>
                <a:cubicBezTo>
                  <a:pt x="12149268" y="5949246"/>
                  <a:pt x="12110476" y="5943942"/>
                  <a:pt x="12071685" y="5943610"/>
                </a:cubicBezTo>
                <a:close/>
                <a:moveTo>
                  <a:pt x="964314" y="0"/>
                </a:moveTo>
                <a:lnTo>
                  <a:pt x="0" y="0"/>
                </a:lnTo>
                <a:lnTo>
                  <a:pt x="0" y="6858000"/>
                </a:lnTo>
                <a:lnTo>
                  <a:pt x="1011653" y="6858000"/>
                </a:lnTo>
                <a:lnTo>
                  <a:pt x="3342792" y="5568976"/>
                </a:lnTo>
                <a:cubicBezTo>
                  <a:pt x="3488677" y="5486750"/>
                  <a:pt x="3581511" y="5332909"/>
                  <a:pt x="3581511" y="5165807"/>
                </a:cubicBezTo>
                <a:lnTo>
                  <a:pt x="3581511" y="1749482"/>
                </a:lnTo>
                <a:cubicBezTo>
                  <a:pt x="3581511" y="1582378"/>
                  <a:pt x="3491328" y="1428537"/>
                  <a:pt x="3348097" y="1346311"/>
                </a:cubicBezTo>
                <a:close/>
                <a:moveTo>
                  <a:pt x="5595194" y="0"/>
                </a:moveTo>
                <a:lnTo>
                  <a:pt x="2163864" y="0"/>
                </a:lnTo>
                <a:lnTo>
                  <a:pt x="3580448" y="850913"/>
                </a:lnTo>
                <a:cubicBezTo>
                  <a:pt x="3721028" y="935790"/>
                  <a:pt x="3898739" y="938441"/>
                  <a:pt x="4041970" y="858869"/>
                </a:cubicBezTo>
                <a:close/>
                <a:moveTo>
                  <a:pt x="9153163" y="0"/>
                </a:moveTo>
                <a:lnTo>
                  <a:pt x="6617567" y="0"/>
                </a:lnTo>
                <a:lnTo>
                  <a:pt x="4552738" y="1155530"/>
                </a:lnTo>
                <a:cubicBezTo>
                  <a:pt x="4406835" y="1237766"/>
                  <a:pt x="4316644" y="1391623"/>
                  <a:pt x="4316644" y="1558743"/>
                </a:cubicBezTo>
                <a:lnTo>
                  <a:pt x="4316644" y="5174390"/>
                </a:lnTo>
                <a:cubicBezTo>
                  <a:pt x="4316644" y="5336207"/>
                  <a:pt x="4401531" y="5487410"/>
                  <a:pt x="4542126" y="5569645"/>
                </a:cubicBezTo>
                <a:lnTo>
                  <a:pt x="6686954" y="6858000"/>
                </a:lnTo>
                <a:lnTo>
                  <a:pt x="9202090" y="6858000"/>
                </a:lnTo>
                <a:lnTo>
                  <a:pt x="11532021" y="5569645"/>
                </a:lnTo>
                <a:cubicBezTo>
                  <a:pt x="11677921" y="5487410"/>
                  <a:pt x="11770765" y="5333553"/>
                  <a:pt x="11770765" y="5166433"/>
                </a:cubicBezTo>
                <a:lnTo>
                  <a:pt x="11770765" y="1749740"/>
                </a:lnTo>
                <a:cubicBezTo>
                  <a:pt x="11770765" y="1582618"/>
                  <a:pt x="11680573" y="1428761"/>
                  <a:pt x="11537327" y="1346526"/>
                </a:cubicBezTo>
                <a:close/>
                <a:moveTo>
                  <a:pt x="12192000" y="0"/>
                </a:moveTo>
                <a:lnTo>
                  <a:pt x="10317262" y="0"/>
                </a:lnTo>
                <a:lnTo>
                  <a:pt x="11733847" y="850914"/>
                </a:lnTo>
                <a:cubicBezTo>
                  <a:pt x="11839282" y="914572"/>
                  <a:pt x="11965603" y="931978"/>
                  <a:pt x="12082600" y="903133"/>
                </a:cubicBezTo>
                <a:lnTo>
                  <a:pt x="12192000" y="8601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3"/>
          <p:cNvSpPr/>
          <p:nvPr/>
        </p:nvSpPr>
        <p:spPr>
          <a:xfrm>
            <a:off x="242975" y="950100"/>
            <a:ext cx="77961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9" name="Google Shape;969;p13"/>
          <p:cNvGrpSpPr/>
          <p:nvPr/>
        </p:nvGrpSpPr>
        <p:grpSpPr>
          <a:xfrm>
            <a:off x="7043845" y="1069031"/>
            <a:ext cx="5027813" cy="4394916"/>
            <a:chOff x="5916127" y="1590589"/>
            <a:chExt cx="4201749" cy="3672836"/>
          </a:xfrm>
        </p:grpSpPr>
        <p:grpSp>
          <p:nvGrpSpPr>
            <p:cNvPr id="970" name="Google Shape;970;p13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971" name="Google Shape;971;p13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972" name="Google Shape;972;p13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13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4" name="Google Shape;974;p13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975" name="Google Shape;975;p13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13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77" name="Google Shape;977;p13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978" name="Google Shape;978;p13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3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13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981" name="Google Shape;981;p13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982" name="Google Shape;982;p13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3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4" name="Google Shape;984;p13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985" name="Google Shape;985;p13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3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7" name="Google Shape;987;p13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988" name="Google Shape;988;p13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3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0" name="Google Shape;990;p13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4" name="Google Shape;994;p13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995" name="Google Shape;995;p13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7" name="Google Shape;997;p13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4" name="Google Shape;1004;p13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005" name="Google Shape;1005;p13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3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7" name="Google Shape;1007;p13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8" name="Google Shape;1008;p13"/>
          <p:cNvSpPr txBox="1"/>
          <p:nvPr>
            <p:ph type="title"/>
          </p:nvPr>
        </p:nvSpPr>
        <p:spPr>
          <a:xfrm>
            <a:off x="1223625" y="1337075"/>
            <a:ext cx="5834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09" name="Google Shape;1009;p13"/>
          <p:cNvSpPr txBox="1"/>
          <p:nvPr>
            <p:ph idx="1" type="body"/>
          </p:nvPr>
        </p:nvSpPr>
        <p:spPr>
          <a:xfrm>
            <a:off x="1223725" y="2189425"/>
            <a:ext cx="5834700" cy="33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10" name="Google Shape;1010;p13">
            <a:hlinkClick action="ppaction://hlinksldjump" r:id="rId2"/>
          </p:cNvPr>
          <p:cNvSpPr/>
          <p:nvPr/>
        </p:nvSpPr>
        <p:spPr>
          <a:xfrm>
            <a:off x="382925" y="1072875"/>
            <a:ext cx="415975" cy="384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1011" name="Google Shape;1011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 1">
  <p:cSld name="CUSTOM_16_1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822249" y="5943611"/>
                </a:moveTo>
                <a:cubicBezTo>
                  <a:pt x="3899833" y="5944273"/>
                  <a:pt x="3977417" y="5964829"/>
                  <a:pt x="4047707" y="6004615"/>
                </a:cubicBezTo>
                <a:lnTo>
                  <a:pt x="5558713" y="6858000"/>
                </a:lnTo>
                <a:lnTo>
                  <a:pt x="2067133" y="6858000"/>
                </a:lnTo>
                <a:lnTo>
                  <a:pt x="3596795" y="6001964"/>
                </a:lnTo>
                <a:cubicBezTo>
                  <a:pt x="3667083" y="5962178"/>
                  <a:pt x="3744666" y="5942948"/>
                  <a:pt x="3822249" y="5943611"/>
                </a:cubicBezTo>
                <a:close/>
                <a:moveTo>
                  <a:pt x="11975649" y="5943610"/>
                </a:moveTo>
                <a:cubicBezTo>
                  <a:pt x="12014440" y="5943942"/>
                  <a:pt x="12053232" y="5949246"/>
                  <a:pt x="12091112" y="5959442"/>
                </a:cubicBezTo>
                <a:lnTo>
                  <a:pt x="12192000" y="6000876"/>
                </a:lnTo>
                <a:lnTo>
                  <a:pt x="12192000" y="6858000"/>
                </a:lnTo>
                <a:lnTo>
                  <a:pt x="10220532" y="6858000"/>
                </a:lnTo>
                <a:lnTo>
                  <a:pt x="11750193" y="6001964"/>
                </a:lnTo>
                <a:cubicBezTo>
                  <a:pt x="11820482" y="5962178"/>
                  <a:pt x="11898065" y="5942948"/>
                  <a:pt x="11975649" y="5943610"/>
                </a:cubicBezTo>
                <a:close/>
                <a:moveTo>
                  <a:pt x="10221226" y="0"/>
                </a:moveTo>
                <a:lnTo>
                  <a:pt x="12192000" y="0"/>
                </a:lnTo>
                <a:lnTo>
                  <a:pt x="12192000" y="807630"/>
                </a:lnTo>
                <a:lnTo>
                  <a:pt x="12099334" y="858871"/>
                </a:lnTo>
                <a:cubicBezTo>
                  <a:pt x="11956103" y="938442"/>
                  <a:pt x="11778391" y="935792"/>
                  <a:pt x="11637811" y="850914"/>
                </a:cubicBezTo>
                <a:close/>
                <a:moveTo>
                  <a:pt x="6521532" y="0"/>
                </a:moveTo>
                <a:lnTo>
                  <a:pt x="9057127" y="0"/>
                </a:lnTo>
                <a:lnTo>
                  <a:pt x="11441291" y="1346526"/>
                </a:lnTo>
                <a:cubicBezTo>
                  <a:pt x="11584537" y="1428761"/>
                  <a:pt x="11674729" y="1582618"/>
                  <a:pt x="11674729" y="1749740"/>
                </a:cubicBezTo>
                <a:lnTo>
                  <a:pt x="11674729" y="5166433"/>
                </a:lnTo>
                <a:cubicBezTo>
                  <a:pt x="11674729" y="5333553"/>
                  <a:pt x="11581885" y="5487410"/>
                  <a:pt x="11435985" y="5569645"/>
                </a:cubicBezTo>
                <a:lnTo>
                  <a:pt x="9106054" y="6858000"/>
                </a:lnTo>
                <a:lnTo>
                  <a:pt x="6590918" y="6858000"/>
                </a:lnTo>
                <a:lnTo>
                  <a:pt x="4446091" y="5569645"/>
                </a:lnTo>
                <a:cubicBezTo>
                  <a:pt x="4305496" y="5487410"/>
                  <a:pt x="4220609" y="5336207"/>
                  <a:pt x="4220609" y="5174390"/>
                </a:cubicBezTo>
                <a:lnTo>
                  <a:pt x="4220609" y="1558743"/>
                </a:lnTo>
                <a:cubicBezTo>
                  <a:pt x="4220609" y="1391623"/>
                  <a:pt x="4310799" y="1237766"/>
                  <a:pt x="4456702" y="1155530"/>
                </a:cubicBezTo>
                <a:close/>
                <a:moveTo>
                  <a:pt x="2067829" y="0"/>
                </a:moveTo>
                <a:lnTo>
                  <a:pt x="5499158" y="0"/>
                </a:lnTo>
                <a:lnTo>
                  <a:pt x="3945935" y="858869"/>
                </a:lnTo>
                <a:cubicBezTo>
                  <a:pt x="3802703" y="938441"/>
                  <a:pt x="3624992" y="935790"/>
                  <a:pt x="3484412" y="850913"/>
                </a:cubicBezTo>
                <a:close/>
                <a:moveTo>
                  <a:pt x="0" y="0"/>
                </a:moveTo>
                <a:lnTo>
                  <a:pt x="868279" y="0"/>
                </a:lnTo>
                <a:lnTo>
                  <a:pt x="3252061" y="1346311"/>
                </a:lnTo>
                <a:cubicBezTo>
                  <a:pt x="3395292" y="1428537"/>
                  <a:pt x="3485475" y="1582378"/>
                  <a:pt x="3485475" y="1749482"/>
                </a:cubicBezTo>
                <a:lnTo>
                  <a:pt x="3485475" y="5165807"/>
                </a:lnTo>
                <a:cubicBezTo>
                  <a:pt x="3485475" y="5332909"/>
                  <a:pt x="3392641" y="5486750"/>
                  <a:pt x="3246756" y="5568976"/>
                </a:cubicBezTo>
                <a:lnTo>
                  <a:pt x="9156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4"/>
          <p:cNvSpPr/>
          <p:nvPr/>
        </p:nvSpPr>
        <p:spPr>
          <a:xfrm>
            <a:off x="4141367" y="950100"/>
            <a:ext cx="77961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Google Shape;1015;p14"/>
          <p:cNvGrpSpPr/>
          <p:nvPr/>
        </p:nvGrpSpPr>
        <p:grpSpPr>
          <a:xfrm>
            <a:off x="158678" y="1665567"/>
            <a:ext cx="4571212" cy="3839644"/>
            <a:chOff x="2076453" y="1626619"/>
            <a:chExt cx="3249831" cy="2729734"/>
          </a:xfrm>
        </p:grpSpPr>
        <p:grpSp>
          <p:nvGrpSpPr>
            <p:cNvPr id="1016" name="Google Shape;1016;p14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017" name="Google Shape;1017;p14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14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020" name="Google Shape;1020;p14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2" name="Google Shape;1022;p14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8" name="Google Shape;1028;p14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029" name="Google Shape;1029;p14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1" name="Google Shape;1031;p14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4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040" name="Google Shape;1040;p14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2" name="Google Shape;1042;p14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14"/>
          <p:cNvSpPr txBox="1"/>
          <p:nvPr>
            <p:ph type="title"/>
          </p:nvPr>
        </p:nvSpPr>
        <p:spPr>
          <a:xfrm>
            <a:off x="5172425" y="1337100"/>
            <a:ext cx="5834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45" name="Google Shape;1045;p14"/>
          <p:cNvSpPr txBox="1"/>
          <p:nvPr>
            <p:ph idx="1" type="body"/>
          </p:nvPr>
        </p:nvSpPr>
        <p:spPr>
          <a:xfrm>
            <a:off x="5172525" y="2189450"/>
            <a:ext cx="5834700" cy="33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46" name="Google Shape;1046;p14">
            <a:hlinkClick action="ppaction://hlinksldjump" r:id="rId2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1047" name="Google Shape;1047;p1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50" name="Google Shape;1050;p1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15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1066" name="Google Shape;1066;p15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2" name="Google Shape;1082;p1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5"/>
          <p:cNvSpPr/>
          <p:nvPr/>
        </p:nvSpPr>
        <p:spPr>
          <a:xfrm>
            <a:off x="470100" y="332700"/>
            <a:ext cx="112518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4" name="Google Shape;1084;p15"/>
          <p:cNvGrpSpPr/>
          <p:nvPr/>
        </p:nvGrpSpPr>
        <p:grpSpPr>
          <a:xfrm>
            <a:off x="89409" y="4337441"/>
            <a:ext cx="2311930" cy="1941933"/>
            <a:chOff x="2076453" y="1626619"/>
            <a:chExt cx="3249831" cy="2729734"/>
          </a:xfrm>
        </p:grpSpPr>
        <p:grpSp>
          <p:nvGrpSpPr>
            <p:cNvPr id="1085" name="Google Shape;1085;p15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086" name="Google Shape;1086;p15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8" name="Google Shape;1088;p15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089" name="Google Shape;1089;p15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1" name="Google Shape;1091;p15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7" name="Google Shape;1097;p15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098" name="Google Shape;1098;p15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5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0" name="Google Shape;1100;p15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5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109" name="Google Shape;1109;p15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5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1" name="Google Shape;1111;p15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15"/>
          <p:cNvGrpSpPr/>
          <p:nvPr/>
        </p:nvGrpSpPr>
        <p:grpSpPr>
          <a:xfrm flipH="1">
            <a:off x="9758423" y="515108"/>
            <a:ext cx="2109140" cy="1771597"/>
            <a:chOff x="2076453" y="1626619"/>
            <a:chExt cx="3249831" cy="2729734"/>
          </a:xfrm>
        </p:grpSpPr>
        <p:grpSp>
          <p:nvGrpSpPr>
            <p:cNvPr id="1114" name="Google Shape;1114;p15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115" name="Google Shape;1115;p15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5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118" name="Google Shape;1118;p15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0" name="Google Shape;1120;p15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15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127" name="Google Shape;1127;p15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9" name="Google Shape;1129;p15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7" name="Google Shape;1137;p15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138" name="Google Shape;1138;p15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0" name="Google Shape;1140;p15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2" name="Google Shape;1142;p15">
            <a:hlinkClick action="ppaction://hlinksldjump" r:id="rId2"/>
          </p:cNvPr>
          <p:cNvSpPr/>
          <p:nvPr/>
        </p:nvSpPr>
        <p:spPr>
          <a:xfrm>
            <a:off x="658131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3" name="Google Shape;1143;p15">
            <a:hlinkClick action="ppaction://hlinksldjump" r:id="rId3"/>
          </p:cNvPr>
          <p:cNvSpPr/>
          <p:nvPr/>
        </p:nvSpPr>
        <p:spPr>
          <a:xfrm>
            <a:off x="2869703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4" name="Google Shape;1144;p15">
            <a:hlinkClick action="ppaction://hlinksldjump" r:id="rId4"/>
          </p:cNvPr>
          <p:cNvSpPr/>
          <p:nvPr/>
        </p:nvSpPr>
        <p:spPr>
          <a:xfrm>
            <a:off x="5081276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5" name="Google Shape;1145;p15">
            <a:hlinkClick action="ppaction://hlinksldjump" r:id="rId5"/>
          </p:cNvPr>
          <p:cNvSpPr/>
          <p:nvPr/>
        </p:nvSpPr>
        <p:spPr>
          <a:xfrm>
            <a:off x="7292849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6" name="Google Shape;1146;p15">
            <a:hlinkClick/>
          </p:cNvPr>
          <p:cNvSpPr/>
          <p:nvPr/>
        </p:nvSpPr>
        <p:spPr>
          <a:xfrm>
            <a:off x="1763917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7" name="Google Shape;1147;p15">
            <a:hlinkClick/>
          </p:cNvPr>
          <p:cNvSpPr/>
          <p:nvPr/>
        </p:nvSpPr>
        <p:spPr>
          <a:xfrm>
            <a:off x="3975490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8" name="Google Shape;1148;p15">
            <a:hlinkClick/>
          </p:cNvPr>
          <p:cNvSpPr/>
          <p:nvPr/>
        </p:nvSpPr>
        <p:spPr>
          <a:xfrm>
            <a:off x="6187062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9" name="Google Shape;1149;p15">
            <a:hlinkClick/>
          </p:cNvPr>
          <p:cNvSpPr/>
          <p:nvPr/>
        </p:nvSpPr>
        <p:spPr>
          <a:xfrm>
            <a:off x="8398635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50" name="Google Shape;1150;p15">
            <a:hlinkClick/>
          </p:cNvPr>
          <p:cNvSpPr/>
          <p:nvPr/>
        </p:nvSpPr>
        <p:spPr>
          <a:xfrm>
            <a:off x="2869703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51" name="Google Shape;1151;p15">
            <a:hlinkClick/>
          </p:cNvPr>
          <p:cNvSpPr/>
          <p:nvPr/>
        </p:nvSpPr>
        <p:spPr>
          <a:xfrm>
            <a:off x="5081276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52" name="Google Shape;1152;p15">
            <a:hlinkClick/>
          </p:cNvPr>
          <p:cNvSpPr/>
          <p:nvPr/>
        </p:nvSpPr>
        <p:spPr>
          <a:xfrm>
            <a:off x="7292849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53" name="Google Shape;1153;p15">
            <a:hlinkClick/>
          </p:cNvPr>
          <p:cNvSpPr/>
          <p:nvPr/>
        </p:nvSpPr>
        <p:spPr>
          <a:xfrm>
            <a:off x="9504421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6" name="Google Shape;1156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58" name="Google Shape;1158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59" name="Google Shape;1159;p16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1" name="Google Shape;1161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2" name="Google Shape;1162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3" name="Google Shape;1163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164" name="Google Shape;1164;p16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5" name="Google Shape;215;p4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4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231" name="Google Shape;231;p4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>
            <a:off x="4197100" y="332700"/>
            <a:ext cx="75249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4"/>
          <p:cNvSpPr txBox="1"/>
          <p:nvPr>
            <p:ph type="title"/>
          </p:nvPr>
        </p:nvSpPr>
        <p:spPr>
          <a:xfrm>
            <a:off x="5539325" y="15839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9" name="Google Shape;249;p4"/>
          <p:cNvSpPr txBox="1"/>
          <p:nvPr>
            <p:ph idx="1" type="body"/>
          </p:nvPr>
        </p:nvSpPr>
        <p:spPr>
          <a:xfrm>
            <a:off x="5539300" y="29882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0" name="Google Shape;250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3" name="Google Shape;253;p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269" name="Google Shape;269;p5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5"/>
          <p:cNvSpPr/>
          <p:nvPr/>
        </p:nvSpPr>
        <p:spPr>
          <a:xfrm>
            <a:off x="470100" y="332700"/>
            <a:ext cx="112518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 txBox="1"/>
          <p:nvPr>
            <p:ph type="title"/>
          </p:nvPr>
        </p:nvSpPr>
        <p:spPr>
          <a:xfrm>
            <a:off x="957325" y="751875"/>
            <a:ext cx="10373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7" name="Google Shape;287;p5"/>
          <p:cNvSpPr txBox="1"/>
          <p:nvPr>
            <p:ph idx="1" type="body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8" name="Google Shape;288;p5"/>
          <p:cNvSpPr txBox="1"/>
          <p:nvPr>
            <p:ph idx="2" type="body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9" name="Google Shape;289;p5"/>
          <p:cNvSpPr txBox="1"/>
          <p:nvPr>
            <p:ph idx="3" type="body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0" name="Google Shape;290;p5"/>
          <p:cNvSpPr txBox="1"/>
          <p:nvPr>
            <p:ph idx="4" type="body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1" name="Google Shape;291;p5"/>
          <p:cNvSpPr txBox="1"/>
          <p:nvPr>
            <p:ph idx="5" type="title"/>
          </p:nvPr>
        </p:nvSpPr>
        <p:spPr>
          <a:xfrm>
            <a:off x="957325" y="2046599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2" name="Google Shape;292;p5"/>
          <p:cNvSpPr txBox="1"/>
          <p:nvPr>
            <p:ph idx="6" type="title"/>
          </p:nvPr>
        </p:nvSpPr>
        <p:spPr>
          <a:xfrm>
            <a:off x="4619812" y="2046599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3" name="Google Shape;293;p5"/>
          <p:cNvSpPr txBox="1"/>
          <p:nvPr>
            <p:ph idx="7" type="title"/>
          </p:nvPr>
        </p:nvSpPr>
        <p:spPr>
          <a:xfrm>
            <a:off x="957325" y="4087656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4" name="Google Shape;294;p5"/>
          <p:cNvSpPr txBox="1"/>
          <p:nvPr>
            <p:ph idx="8" type="title"/>
          </p:nvPr>
        </p:nvSpPr>
        <p:spPr>
          <a:xfrm>
            <a:off x="4619812" y="4087656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5" name="Google Shape;295;p5"/>
          <p:cNvSpPr txBox="1"/>
          <p:nvPr>
            <p:ph idx="9" type="body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6" name="Google Shape;296;p5"/>
          <p:cNvSpPr txBox="1"/>
          <p:nvPr>
            <p:ph idx="13" type="body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7" name="Google Shape;297;p5"/>
          <p:cNvSpPr txBox="1"/>
          <p:nvPr>
            <p:ph idx="14" type="title"/>
          </p:nvPr>
        </p:nvSpPr>
        <p:spPr>
          <a:xfrm>
            <a:off x="8282299" y="2046599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8" name="Google Shape;298;p5"/>
          <p:cNvSpPr txBox="1"/>
          <p:nvPr>
            <p:ph idx="15" type="title"/>
          </p:nvPr>
        </p:nvSpPr>
        <p:spPr>
          <a:xfrm>
            <a:off x="8282299" y="4087656"/>
            <a:ext cx="3048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9" name="Google Shape;299;p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2" name="Google Shape;302;p6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6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318" name="Google Shape;318;p6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6"/>
          <p:cNvSpPr/>
          <p:nvPr/>
        </p:nvSpPr>
        <p:spPr>
          <a:xfrm>
            <a:off x="470100" y="332700"/>
            <a:ext cx="112518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879624" y="645414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3093620" y="645414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1973927" y="253421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1030559" y="2090275"/>
            <a:ext cx="887931" cy="600495"/>
          </a:xfrm>
          <a:custGeom>
            <a:rect b="b" l="l" r="r" t="t"/>
            <a:pathLst>
              <a:path extrusionOk="0" h="787535" w="116450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3244555" y="2090275"/>
            <a:ext cx="887931" cy="600495"/>
          </a:xfrm>
          <a:custGeom>
            <a:rect b="b" l="l" r="r" t="t"/>
            <a:pathLst>
              <a:path extrusionOk="0" h="787535" w="116450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2124862" y="3979072"/>
            <a:ext cx="887931" cy="600495"/>
          </a:xfrm>
          <a:custGeom>
            <a:rect b="b" l="l" r="r" t="t"/>
            <a:pathLst>
              <a:path extrusionOk="0" h="787535" w="116450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 txBox="1"/>
          <p:nvPr>
            <p:ph type="title"/>
          </p:nvPr>
        </p:nvSpPr>
        <p:spPr>
          <a:xfrm>
            <a:off x="3207950" y="2005425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2" name="Google Shape;342;p6"/>
          <p:cNvSpPr txBox="1"/>
          <p:nvPr>
            <p:ph idx="1" type="body"/>
          </p:nvPr>
        </p:nvSpPr>
        <p:spPr>
          <a:xfrm>
            <a:off x="3207950" y="4089075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343" name="Google Shape;343;p6"/>
          <p:cNvGrpSpPr/>
          <p:nvPr/>
        </p:nvGrpSpPr>
        <p:grpSpPr>
          <a:xfrm>
            <a:off x="662948" y="4767367"/>
            <a:ext cx="1809831" cy="1520189"/>
            <a:chOff x="2076453" y="1626619"/>
            <a:chExt cx="3249831" cy="2729734"/>
          </a:xfrm>
        </p:grpSpPr>
        <p:grpSp>
          <p:nvGrpSpPr>
            <p:cNvPr id="344" name="Google Shape;344;p6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345" name="Google Shape;345;p6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6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348" name="Google Shape;348;p6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" name="Google Shape;350;p6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6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357" name="Google Shape;357;p6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" name="Google Shape;359;p6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6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368" name="Google Shape;368;p6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" name="Google Shape;370;p6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6"/>
          <p:cNvGrpSpPr/>
          <p:nvPr/>
        </p:nvGrpSpPr>
        <p:grpSpPr>
          <a:xfrm>
            <a:off x="9457905" y="485772"/>
            <a:ext cx="2057596" cy="1798588"/>
            <a:chOff x="5916127" y="1590589"/>
            <a:chExt cx="4201749" cy="3672836"/>
          </a:xfrm>
        </p:grpSpPr>
        <p:grpSp>
          <p:nvGrpSpPr>
            <p:cNvPr id="373" name="Google Shape;373;p6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374" name="Google Shape;374;p6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375" name="Google Shape;375;p6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6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7" name="Google Shape;377;p6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378" name="Google Shape;378;p6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6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0" name="Google Shape;380;p6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381" name="Google Shape;381;p6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6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384" name="Google Shape;384;p6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385" name="Google Shape;385;p6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6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7" name="Google Shape;387;p6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388" name="Google Shape;388;p6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6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0" name="Google Shape;390;p6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391" name="Google Shape;391;p6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6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" name="Google Shape;397;p6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398" name="Google Shape;398;p6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" name="Google Shape;400;p6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" name="Google Shape;407;p6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408" name="Google Shape;408;p6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0" name="Google Shape;410;p6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4" name="Google Shape;414;p7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7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430" name="Google Shape;430;p7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7"/>
          <p:cNvSpPr/>
          <p:nvPr/>
        </p:nvSpPr>
        <p:spPr>
          <a:xfrm>
            <a:off x="470100" y="332700"/>
            <a:ext cx="112518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448" name="Google Shape;448;p7"/>
          <p:cNvGrpSpPr/>
          <p:nvPr/>
        </p:nvGrpSpPr>
        <p:grpSpPr>
          <a:xfrm flipH="1">
            <a:off x="9993748" y="4857796"/>
            <a:ext cx="2109140" cy="1771597"/>
            <a:chOff x="2076453" y="1626619"/>
            <a:chExt cx="3249831" cy="2729734"/>
          </a:xfrm>
        </p:grpSpPr>
        <p:grpSp>
          <p:nvGrpSpPr>
            <p:cNvPr id="449" name="Google Shape;449;p7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450" name="Google Shape;450;p7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5" name="Google Shape;455;p7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" name="Google Shape;461;p7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462" name="Google Shape;462;p7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4" name="Google Shape;464;p7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7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473" name="Google Shape;473;p7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5" name="Google Shape;475;p7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7"/>
          <p:cNvSpPr txBox="1"/>
          <p:nvPr>
            <p:ph idx="1" type="subTitle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highlight>
                  <a:schemeClr val="accent1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78" name="Google Shape;478;p7"/>
          <p:cNvSpPr txBox="1"/>
          <p:nvPr>
            <p:ph idx="2" type="subTitle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highlight>
                  <a:schemeClr val="accent1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79" name="Google Shape;479;p7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80" name="Google Shape;480;p7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1" name="Google Shape;481;p7"/>
          <p:cNvSpPr txBox="1"/>
          <p:nvPr>
            <p:ph idx="4" type="body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84" name="Google Shape;484;p8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6858000" w="12192000">
                  <a:moveTo>
                    <a:pt x="11649239" y="5996639"/>
                  </a:moveTo>
                  <a:cubicBezTo>
                    <a:pt x="11670477" y="5996820"/>
                    <a:pt x="11691716" y="6002447"/>
                    <a:pt x="11710958" y="6013339"/>
                  </a:cubicBezTo>
                  <a:lnTo>
                    <a:pt x="12192000" y="6285022"/>
                  </a:lnTo>
                  <a:lnTo>
                    <a:pt x="12192000" y="6858000"/>
                  </a:lnTo>
                  <a:lnTo>
                    <a:pt x="10670454" y="6858000"/>
                  </a:lnTo>
                  <a:lnTo>
                    <a:pt x="10670454" y="6600029"/>
                  </a:lnTo>
                  <a:cubicBezTo>
                    <a:pt x="10670454" y="6554285"/>
                    <a:pt x="10695141" y="6512171"/>
                    <a:pt x="10735077" y="6489661"/>
                  </a:cubicBezTo>
                  <a:lnTo>
                    <a:pt x="11587520" y="6012613"/>
                  </a:lnTo>
                  <a:cubicBezTo>
                    <a:pt x="11606762" y="6001722"/>
                    <a:pt x="11628001" y="5996457"/>
                    <a:pt x="11649239" y="5996639"/>
                  </a:cubicBezTo>
                  <a:close/>
                  <a:moveTo>
                    <a:pt x="9366100" y="5996639"/>
                  </a:moveTo>
                  <a:cubicBezTo>
                    <a:pt x="9387338" y="5996820"/>
                    <a:pt x="9408577" y="6002447"/>
                    <a:pt x="9427819" y="6013339"/>
                  </a:cubicBezTo>
                  <a:lnTo>
                    <a:pt x="10363763" y="6541941"/>
                  </a:lnTo>
                  <a:cubicBezTo>
                    <a:pt x="10402972" y="6564450"/>
                    <a:pt x="10427660" y="6606564"/>
                    <a:pt x="10427660" y="6652309"/>
                  </a:cubicBezTo>
                  <a:lnTo>
                    <a:pt x="10427660" y="6858000"/>
                  </a:lnTo>
                  <a:lnTo>
                    <a:pt x="8387315" y="6858000"/>
                  </a:lnTo>
                  <a:lnTo>
                    <a:pt x="8387315" y="6600029"/>
                  </a:lnTo>
                  <a:cubicBezTo>
                    <a:pt x="8387315" y="6554285"/>
                    <a:pt x="8412002" y="6512171"/>
                    <a:pt x="8451938" y="6489661"/>
                  </a:cubicBezTo>
                  <a:lnTo>
                    <a:pt x="9304382" y="6012613"/>
                  </a:lnTo>
                  <a:cubicBezTo>
                    <a:pt x="9323623" y="6001722"/>
                    <a:pt x="9344861" y="5996457"/>
                    <a:pt x="9366100" y="5996639"/>
                  </a:cubicBezTo>
                  <a:close/>
                  <a:moveTo>
                    <a:pt x="7152104" y="5996639"/>
                  </a:moveTo>
                  <a:cubicBezTo>
                    <a:pt x="7173343" y="5996820"/>
                    <a:pt x="7194581" y="6002447"/>
                    <a:pt x="7213823" y="6013339"/>
                  </a:cubicBezTo>
                  <a:lnTo>
                    <a:pt x="8149767" y="6541941"/>
                  </a:lnTo>
                  <a:cubicBezTo>
                    <a:pt x="8188977" y="6564450"/>
                    <a:pt x="8213664" y="6606564"/>
                    <a:pt x="8213664" y="6652309"/>
                  </a:cubicBezTo>
                  <a:lnTo>
                    <a:pt x="8213664" y="6858000"/>
                  </a:lnTo>
                  <a:lnTo>
                    <a:pt x="6173320" y="6858000"/>
                  </a:lnTo>
                  <a:lnTo>
                    <a:pt x="6173320" y="6600029"/>
                  </a:lnTo>
                  <a:cubicBezTo>
                    <a:pt x="6173320" y="6554285"/>
                    <a:pt x="6198008" y="6512171"/>
                    <a:pt x="6237944" y="6489661"/>
                  </a:cubicBezTo>
                  <a:lnTo>
                    <a:pt x="7090386" y="6012613"/>
                  </a:lnTo>
                  <a:cubicBezTo>
                    <a:pt x="7109627" y="6001722"/>
                    <a:pt x="7130866" y="5996457"/>
                    <a:pt x="7152104" y="5996639"/>
                  </a:cubicBezTo>
                  <a:close/>
                  <a:moveTo>
                    <a:pt x="4938110" y="5996639"/>
                  </a:moveTo>
                  <a:cubicBezTo>
                    <a:pt x="4959350" y="5996820"/>
                    <a:pt x="4980587" y="6002447"/>
                    <a:pt x="4999831" y="6013339"/>
                  </a:cubicBezTo>
                  <a:lnTo>
                    <a:pt x="5935773" y="6541941"/>
                  </a:lnTo>
                  <a:cubicBezTo>
                    <a:pt x="5974982" y="6564450"/>
                    <a:pt x="5999672" y="6606564"/>
                    <a:pt x="5999672" y="6652309"/>
                  </a:cubicBezTo>
                  <a:lnTo>
                    <a:pt x="5999672" y="6858000"/>
                  </a:lnTo>
                  <a:lnTo>
                    <a:pt x="3959326" y="6858000"/>
                  </a:lnTo>
                  <a:lnTo>
                    <a:pt x="3959326" y="6600029"/>
                  </a:lnTo>
                  <a:cubicBezTo>
                    <a:pt x="3959326" y="6554285"/>
                    <a:pt x="3984013" y="6512171"/>
                    <a:pt x="4023949" y="6489661"/>
                  </a:cubicBezTo>
                  <a:lnTo>
                    <a:pt x="4876392" y="6012613"/>
                  </a:lnTo>
                  <a:cubicBezTo>
                    <a:pt x="4895634" y="6001722"/>
                    <a:pt x="4916871" y="5996457"/>
                    <a:pt x="4938110" y="5996639"/>
                  </a:cubicBezTo>
                  <a:close/>
                  <a:moveTo>
                    <a:pt x="2724113" y="5996639"/>
                  </a:moveTo>
                  <a:cubicBezTo>
                    <a:pt x="2745352" y="5996820"/>
                    <a:pt x="2766590" y="6002447"/>
                    <a:pt x="2785832" y="6013339"/>
                  </a:cubicBezTo>
                  <a:lnTo>
                    <a:pt x="3721776" y="6541941"/>
                  </a:lnTo>
                  <a:cubicBezTo>
                    <a:pt x="3760986" y="6564450"/>
                    <a:pt x="3785673" y="6606564"/>
                    <a:pt x="3785673" y="6652309"/>
                  </a:cubicBezTo>
                  <a:lnTo>
                    <a:pt x="3785673" y="6858000"/>
                  </a:lnTo>
                  <a:lnTo>
                    <a:pt x="1745328" y="6858000"/>
                  </a:lnTo>
                  <a:lnTo>
                    <a:pt x="1745328" y="6600029"/>
                  </a:lnTo>
                  <a:cubicBezTo>
                    <a:pt x="1745328" y="6554285"/>
                    <a:pt x="1770016" y="6512171"/>
                    <a:pt x="1809952" y="6489661"/>
                  </a:cubicBezTo>
                  <a:lnTo>
                    <a:pt x="2662395" y="6012613"/>
                  </a:lnTo>
                  <a:cubicBezTo>
                    <a:pt x="2681636" y="6001722"/>
                    <a:pt x="2702875" y="5996457"/>
                    <a:pt x="2724113" y="5996639"/>
                  </a:cubicBezTo>
                  <a:close/>
                  <a:moveTo>
                    <a:pt x="510117" y="5996639"/>
                  </a:moveTo>
                  <a:cubicBezTo>
                    <a:pt x="531355" y="5996820"/>
                    <a:pt x="552594" y="6002447"/>
                    <a:pt x="571836" y="6013339"/>
                  </a:cubicBezTo>
                  <a:lnTo>
                    <a:pt x="1507780" y="6541941"/>
                  </a:lnTo>
                  <a:cubicBezTo>
                    <a:pt x="1546989" y="6564450"/>
                    <a:pt x="1571677" y="6606564"/>
                    <a:pt x="1571677" y="6652309"/>
                  </a:cubicBezTo>
                  <a:lnTo>
                    <a:pt x="1571677" y="6858000"/>
                  </a:lnTo>
                  <a:lnTo>
                    <a:pt x="0" y="6858000"/>
                  </a:lnTo>
                  <a:lnTo>
                    <a:pt x="0" y="6263548"/>
                  </a:lnTo>
                  <a:lnTo>
                    <a:pt x="448398" y="6012613"/>
                  </a:lnTo>
                  <a:cubicBezTo>
                    <a:pt x="467640" y="6001722"/>
                    <a:pt x="488878" y="5996457"/>
                    <a:pt x="510117" y="5996639"/>
                  </a:cubicBezTo>
                  <a:close/>
                  <a:moveTo>
                    <a:pt x="12192000" y="4430901"/>
                  </a:moveTo>
                  <a:lnTo>
                    <a:pt x="12192000" y="6014775"/>
                  </a:lnTo>
                  <a:lnTo>
                    <a:pt x="11866857" y="5819468"/>
                  </a:lnTo>
                  <a:cubicBezTo>
                    <a:pt x="11828373" y="5796959"/>
                    <a:pt x="11805138" y="5755571"/>
                    <a:pt x="11805138" y="5711279"/>
                  </a:cubicBezTo>
                  <a:lnTo>
                    <a:pt x="11805138" y="4721602"/>
                  </a:lnTo>
                  <a:cubicBezTo>
                    <a:pt x="11805138" y="4675858"/>
                    <a:pt x="11829825" y="4633744"/>
                    <a:pt x="11869761" y="4611234"/>
                  </a:cubicBezTo>
                  <a:close/>
                  <a:moveTo>
                    <a:pt x="0" y="4429991"/>
                  </a:moveTo>
                  <a:lnTo>
                    <a:pt x="413477" y="4663514"/>
                  </a:lnTo>
                  <a:cubicBezTo>
                    <a:pt x="452686" y="4686023"/>
                    <a:pt x="477374" y="4728137"/>
                    <a:pt x="477374" y="4773882"/>
                  </a:cubicBezTo>
                  <a:lnTo>
                    <a:pt x="477374" y="5709101"/>
                  </a:lnTo>
                  <a:cubicBezTo>
                    <a:pt x="477374" y="5754845"/>
                    <a:pt x="451961" y="5796959"/>
                    <a:pt x="412025" y="5819468"/>
                  </a:cubicBezTo>
                  <a:lnTo>
                    <a:pt x="0" y="6047301"/>
                  </a:lnTo>
                  <a:close/>
                  <a:moveTo>
                    <a:pt x="11649239" y="2229416"/>
                  </a:moveTo>
                  <a:cubicBezTo>
                    <a:pt x="11670478" y="2229598"/>
                    <a:pt x="11691716" y="2235225"/>
                    <a:pt x="11710958" y="2246117"/>
                  </a:cubicBezTo>
                  <a:lnTo>
                    <a:pt x="12192000" y="2517799"/>
                  </a:lnTo>
                  <a:lnTo>
                    <a:pt x="12192000" y="4181411"/>
                  </a:lnTo>
                  <a:lnTo>
                    <a:pt x="11713136" y="4446203"/>
                  </a:lnTo>
                  <a:cubicBezTo>
                    <a:pt x="11673926" y="4467986"/>
                    <a:pt x="11625278" y="4467260"/>
                    <a:pt x="11586794" y="4444025"/>
                  </a:cubicBezTo>
                  <a:lnTo>
                    <a:pt x="10732173" y="3930671"/>
                  </a:lnTo>
                  <a:cubicBezTo>
                    <a:pt x="10693689" y="3908162"/>
                    <a:pt x="10670454" y="3866774"/>
                    <a:pt x="10670454" y="3822482"/>
                  </a:cubicBezTo>
                  <a:lnTo>
                    <a:pt x="10670454" y="2832807"/>
                  </a:lnTo>
                  <a:cubicBezTo>
                    <a:pt x="10670454" y="2787062"/>
                    <a:pt x="10695141" y="2744949"/>
                    <a:pt x="10735077" y="2722439"/>
                  </a:cubicBezTo>
                  <a:lnTo>
                    <a:pt x="11587520" y="2245391"/>
                  </a:lnTo>
                  <a:cubicBezTo>
                    <a:pt x="11606762" y="2234500"/>
                    <a:pt x="11628000" y="2229235"/>
                    <a:pt x="11649239" y="2229416"/>
                  </a:cubicBezTo>
                  <a:close/>
                  <a:moveTo>
                    <a:pt x="510116" y="2229415"/>
                  </a:moveTo>
                  <a:cubicBezTo>
                    <a:pt x="531355" y="2229596"/>
                    <a:pt x="552593" y="2235223"/>
                    <a:pt x="571835" y="2246115"/>
                  </a:cubicBezTo>
                  <a:lnTo>
                    <a:pt x="1507780" y="2774717"/>
                  </a:lnTo>
                  <a:cubicBezTo>
                    <a:pt x="1546989" y="2797227"/>
                    <a:pt x="1571676" y="2839341"/>
                    <a:pt x="1571676" y="2885085"/>
                  </a:cubicBezTo>
                  <a:lnTo>
                    <a:pt x="1571676" y="3820304"/>
                  </a:lnTo>
                  <a:cubicBezTo>
                    <a:pt x="1571676" y="3866048"/>
                    <a:pt x="1546263" y="3908162"/>
                    <a:pt x="1506328" y="3930671"/>
                  </a:cubicBezTo>
                  <a:lnTo>
                    <a:pt x="574013" y="4446203"/>
                  </a:lnTo>
                  <a:cubicBezTo>
                    <a:pt x="534804" y="4467986"/>
                    <a:pt x="486155" y="4467260"/>
                    <a:pt x="447672" y="4444025"/>
                  </a:cubicBezTo>
                  <a:lnTo>
                    <a:pt x="0" y="4175117"/>
                  </a:lnTo>
                  <a:lnTo>
                    <a:pt x="0" y="2496324"/>
                  </a:lnTo>
                  <a:lnTo>
                    <a:pt x="448398" y="2245389"/>
                  </a:lnTo>
                  <a:cubicBezTo>
                    <a:pt x="467640" y="2234498"/>
                    <a:pt x="488878" y="2229234"/>
                    <a:pt x="510116" y="2229415"/>
                  </a:cubicBezTo>
                  <a:close/>
                  <a:moveTo>
                    <a:pt x="0" y="652397"/>
                  </a:moveTo>
                  <a:lnTo>
                    <a:pt x="413476" y="885920"/>
                  </a:lnTo>
                  <a:cubicBezTo>
                    <a:pt x="452686" y="908429"/>
                    <a:pt x="477373" y="950543"/>
                    <a:pt x="477373" y="996288"/>
                  </a:cubicBezTo>
                  <a:lnTo>
                    <a:pt x="477373" y="1931507"/>
                  </a:lnTo>
                  <a:cubicBezTo>
                    <a:pt x="477373" y="1977251"/>
                    <a:pt x="451960" y="2019365"/>
                    <a:pt x="412024" y="2041874"/>
                  </a:cubicBezTo>
                  <a:lnTo>
                    <a:pt x="0" y="2269707"/>
                  </a:lnTo>
                  <a:close/>
                  <a:moveTo>
                    <a:pt x="12192000" y="649734"/>
                  </a:moveTo>
                  <a:lnTo>
                    <a:pt x="12192000" y="2303182"/>
                  </a:lnTo>
                  <a:lnTo>
                    <a:pt x="11806895" y="2071857"/>
                  </a:lnTo>
                  <a:cubicBezTo>
                    <a:pt x="11768411" y="2049347"/>
                    <a:pt x="11745176" y="2007960"/>
                    <a:pt x="11745176" y="1963667"/>
                  </a:cubicBezTo>
                  <a:lnTo>
                    <a:pt x="11745176" y="973990"/>
                  </a:lnTo>
                  <a:cubicBezTo>
                    <a:pt x="11745176" y="928246"/>
                    <a:pt x="11769863" y="886132"/>
                    <a:pt x="11809799" y="863623"/>
                  </a:cubicBezTo>
                  <a:close/>
                  <a:moveTo>
                    <a:pt x="10608962" y="0"/>
                  </a:moveTo>
                  <a:lnTo>
                    <a:pt x="12192000" y="0"/>
                  </a:lnTo>
                  <a:lnTo>
                    <a:pt x="12192000" y="369816"/>
                  </a:lnTo>
                  <a:lnTo>
                    <a:pt x="11651644" y="668610"/>
                  </a:lnTo>
                  <a:cubicBezTo>
                    <a:pt x="11612434" y="690393"/>
                    <a:pt x="11563786" y="689667"/>
                    <a:pt x="11525302" y="666432"/>
                  </a:cubicBezTo>
                  <a:lnTo>
                    <a:pt x="10670681" y="153079"/>
                  </a:lnTo>
                  <a:cubicBezTo>
                    <a:pt x="10632197" y="130569"/>
                    <a:pt x="10608962" y="89182"/>
                    <a:pt x="10608962" y="44889"/>
                  </a:cubicBezTo>
                  <a:close/>
                  <a:moveTo>
                    <a:pt x="8393435" y="0"/>
                  </a:moveTo>
                  <a:lnTo>
                    <a:pt x="10433780" y="0"/>
                  </a:lnTo>
                  <a:lnTo>
                    <a:pt x="10433780" y="42711"/>
                  </a:lnTo>
                  <a:cubicBezTo>
                    <a:pt x="10433780" y="88455"/>
                    <a:pt x="10408367" y="130569"/>
                    <a:pt x="10368431" y="153079"/>
                  </a:cubicBezTo>
                  <a:lnTo>
                    <a:pt x="9436117" y="668610"/>
                  </a:lnTo>
                  <a:cubicBezTo>
                    <a:pt x="9396907" y="690393"/>
                    <a:pt x="9348259" y="689667"/>
                    <a:pt x="9309775" y="666432"/>
                  </a:cubicBezTo>
                  <a:lnTo>
                    <a:pt x="8455154" y="153079"/>
                  </a:lnTo>
                  <a:cubicBezTo>
                    <a:pt x="8416670" y="130569"/>
                    <a:pt x="8393435" y="89182"/>
                    <a:pt x="8393435" y="44889"/>
                  </a:cubicBezTo>
                  <a:close/>
                  <a:moveTo>
                    <a:pt x="6177911" y="0"/>
                  </a:moveTo>
                  <a:lnTo>
                    <a:pt x="8218254" y="0"/>
                  </a:lnTo>
                  <a:lnTo>
                    <a:pt x="8218254" y="42711"/>
                  </a:lnTo>
                  <a:cubicBezTo>
                    <a:pt x="8218254" y="88455"/>
                    <a:pt x="8192841" y="130569"/>
                    <a:pt x="8152905" y="153079"/>
                  </a:cubicBezTo>
                  <a:lnTo>
                    <a:pt x="7220591" y="668610"/>
                  </a:lnTo>
                  <a:cubicBezTo>
                    <a:pt x="7181381" y="690393"/>
                    <a:pt x="7132733" y="689667"/>
                    <a:pt x="7094249" y="666432"/>
                  </a:cubicBezTo>
                  <a:lnTo>
                    <a:pt x="6239630" y="153079"/>
                  </a:lnTo>
                  <a:cubicBezTo>
                    <a:pt x="6201147" y="130569"/>
                    <a:pt x="6177911" y="89182"/>
                    <a:pt x="6177911" y="44889"/>
                  </a:cubicBezTo>
                  <a:close/>
                  <a:moveTo>
                    <a:pt x="3962386" y="0"/>
                  </a:moveTo>
                  <a:lnTo>
                    <a:pt x="6002731" y="0"/>
                  </a:lnTo>
                  <a:lnTo>
                    <a:pt x="6002731" y="42711"/>
                  </a:lnTo>
                  <a:cubicBezTo>
                    <a:pt x="6002731" y="88455"/>
                    <a:pt x="5977318" y="130569"/>
                    <a:pt x="5937383" y="153079"/>
                  </a:cubicBezTo>
                  <a:lnTo>
                    <a:pt x="5005068" y="668610"/>
                  </a:lnTo>
                  <a:cubicBezTo>
                    <a:pt x="4965859" y="690393"/>
                    <a:pt x="4917211" y="689667"/>
                    <a:pt x="4878725" y="666432"/>
                  </a:cubicBezTo>
                  <a:lnTo>
                    <a:pt x="4024105" y="153079"/>
                  </a:lnTo>
                  <a:cubicBezTo>
                    <a:pt x="3985622" y="130569"/>
                    <a:pt x="3962386" y="89182"/>
                    <a:pt x="3962386" y="44889"/>
                  </a:cubicBezTo>
                  <a:close/>
                  <a:moveTo>
                    <a:pt x="1746859" y="0"/>
                  </a:moveTo>
                  <a:lnTo>
                    <a:pt x="3787204" y="0"/>
                  </a:lnTo>
                  <a:lnTo>
                    <a:pt x="3787204" y="42711"/>
                  </a:lnTo>
                  <a:cubicBezTo>
                    <a:pt x="3787204" y="88455"/>
                    <a:pt x="3761791" y="130569"/>
                    <a:pt x="3721856" y="153079"/>
                  </a:cubicBezTo>
                  <a:lnTo>
                    <a:pt x="2789541" y="668610"/>
                  </a:lnTo>
                  <a:cubicBezTo>
                    <a:pt x="2750331" y="690393"/>
                    <a:pt x="2701683" y="689667"/>
                    <a:pt x="2663200" y="666432"/>
                  </a:cubicBezTo>
                  <a:lnTo>
                    <a:pt x="1808578" y="153079"/>
                  </a:lnTo>
                  <a:cubicBezTo>
                    <a:pt x="1770094" y="130569"/>
                    <a:pt x="1746859" y="89182"/>
                    <a:pt x="1746859" y="44889"/>
                  </a:cubicBezTo>
                  <a:close/>
                  <a:moveTo>
                    <a:pt x="0" y="0"/>
                  </a:moveTo>
                  <a:lnTo>
                    <a:pt x="1571679" y="0"/>
                  </a:lnTo>
                  <a:lnTo>
                    <a:pt x="1571679" y="42711"/>
                  </a:lnTo>
                  <a:cubicBezTo>
                    <a:pt x="1571679" y="88455"/>
                    <a:pt x="1546266" y="130569"/>
                    <a:pt x="1506330" y="153079"/>
                  </a:cubicBezTo>
                  <a:lnTo>
                    <a:pt x="574016" y="668610"/>
                  </a:lnTo>
                  <a:cubicBezTo>
                    <a:pt x="534806" y="690393"/>
                    <a:pt x="486158" y="689667"/>
                    <a:pt x="447674" y="666432"/>
                  </a:cubicBezTo>
                  <a:lnTo>
                    <a:pt x="0" y="397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51024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865020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5079016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7293013" y="340614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745327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959324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6173319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8387315" y="2229411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51024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865020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079016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293013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9531180" y="370595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9517425" y="4118208"/>
              <a:ext cx="2040850" cy="2233155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8"/>
          <p:cNvGrpSpPr/>
          <p:nvPr/>
        </p:nvGrpSpPr>
        <p:grpSpPr>
          <a:xfrm>
            <a:off x="-1177" y="0"/>
            <a:ext cx="12192000" cy="6163564"/>
            <a:chOff x="-1177" y="0"/>
            <a:chExt cx="12192000" cy="6163564"/>
          </a:xfrm>
        </p:grpSpPr>
        <p:sp>
          <p:nvSpPr>
            <p:cNvPr id="500" name="Google Shape;500;p8"/>
            <p:cNvSpPr/>
            <p:nvPr/>
          </p:nvSpPr>
          <p:spPr>
            <a:xfrm>
              <a:off x="801959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015955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5229951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443948" y="1785475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1896262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1025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324254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8538250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01959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015955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5229951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443948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9682115" y="1815456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0821389" y="3674272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668360" y="5563069"/>
              <a:ext cx="887931" cy="600495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-1177" y="0"/>
              <a:ext cx="12192000" cy="5809648"/>
            </a:xfrm>
            <a:custGeom>
              <a:rect b="b" l="l" r="r" t="t"/>
              <a:pathLst>
                <a:path extrusionOk="0" h="5809648" w="12192000">
                  <a:moveTo>
                    <a:pt x="12111791" y="5563151"/>
                  </a:moveTo>
                  <a:lnTo>
                    <a:pt x="12192000" y="5566621"/>
                  </a:lnTo>
                  <a:lnTo>
                    <a:pt x="12192000" y="5809648"/>
                  </a:lnTo>
                  <a:lnTo>
                    <a:pt x="12124067" y="5762352"/>
                  </a:lnTo>
                  <a:cubicBezTo>
                    <a:pt x="12058604" y="5714815"/>
                    <a:pt x="12004601" y="5671249"/>
                    <a:pt x="11970111" y="5636759"/>
                  </a:cubicBezTo>
                  <a:cubicBezTo>
                    <a:pt x="11926545" y="5593556"/>
                    <a:pt x="11998611" y="5564875"/>
                    <a:pt x="12111791" y="5563151"/>
                  </a:cubicBezTo>
                  <a:close/>
                  <a:moveTo>
                    <a:pt x="0" y="3689073"/>
                  </a:moveTo>
                  <a:lnTo>
                    <a:pt x="29278" y="3693539"/>
                  </a:lnTo>
                  <a:cubicBezTo>
                    <a:pt x="97112" y="3707709"/>
                    <a:pt x="165910" y="3730173"/>
                    <a:pt x="226358" y="3762484"/>
                  </a:cubicBezTo>
                  <a:cubicBezTo>
                    <a:pt x="498645" y="3907704"/>
                    <a:pt x="647496" y="4318678"/>
                    <a:pt x="531320" y="4270755"/>
                  </a:cubicBezTo>
                  <a:cubicBezTo>
                    <a:pt x="407883" y="4219928"/>
                    <a:pt x="233619" y="4123720"/>
                    <a:pt x="72969" y="4022973"/>
                  </a:cubicBezTo>
                  <a:lnTo>
                    <a:pt x="0" y="3975687"/>
                  </a:lnTo>
                  <a:close/>
                  <a:moveTo>
                    <a:pt x="12051829" y="1815538"/>
                  </a:moveTo>
                  <a:cubicBezTo>
                    <a:pt x="12080124" y="1815107"/>
                    <a:pt x="12110989" y="1816360"/>
                    <a:pt x="12143260" y="1819493"/>
                  </a:cubicBezTo>
                  <a:lnTo>
                    <a:pt x="12192000" y="1826926"/>
                  </a:lnTo>
                  <a:lnTo>
                    <a:pt x="12192000" y="2102715"/>
                  </a:lnTo>
                  <a:lnTo>
                    <a:pt x="12169886" y="2088385"/>
                  </a:lnTo>
                  <a:cubicBezTo>
                    <a:pt x="12057525" y="2013038"/>
                    <a:pt x="11961884" y="1940881"/>
                    <a:pt x="11910149" y="1889146"/>
                  </a:cubicBezTo>
                  <a:cubicBezTo>
                    <a:pt x="11866583" y="1845943"/>
                    <a:pt x="11938649" y="1817262"/>
                    <a:pt x="12051829" y="1815538"/>
                  </a:cubicBezTo>
                  <a:close/>
                  <a:moveTo>
                    <a:pt x="10807384" y="0"/>
                  </a:moveTo>
                  <a:lnTo>
                    <a:pt x="11326145" y="0"/>
                  </a:lnTo>
                  <a:lnTo>
                    <a:pt x="11400034" y="50390"/>
                  </a:lnTo>
                  <a:cubicBezTo>
                    <a:pt x="11609348" y="225684"/>
                    <a:pt x="11710605" y="535094"/>
                    <a:pt x="11608951" y="493162"/>
                  </a:cubicBezTo>
                  <a:cubicBezTo>
                    <a:pt x="11392936" y="404214"/>
                    <a:pt x="11021263" y="176287"/>
                    <a:pt x="10839298" y="28272"/>
                  </a:cubicBezTo>
                  <a:close/>
                  <a:moveTo>
                    <a:pt x="8591856" y="0"/>
                  </a:moveTo>
                  <a:lnTo>
                    <a:pt x="9110618" y="0"/>
                  </a:lnTo>
                  <a:lnTo>
                    <a:pt x="9184507" y="50390"/>
                  </a:lnTo>
                  <a:cubicBezTo>
                    <a:pt x="9393821" y="225684"/>
                    <a:pt x="9495078" y="535094"/>
                    <a:pt x="9393424" y="493162"/>
                  </a:cubicBezTo>
                  <a:cubicBezTo>
                    <a:pt x="9177409" y="404214"/>
                    <a:pt x="8805736" y="176287"/>
                    <a:pt x="8623771" y="28273"/>
                  </a:cubicBezTo>
                  <a:close/>
                  <a:moveTo>
                    <a:pt x="6376330" y="0"/>
                  </a:moveTo>
                  <a:lnTo>
                    <a:pt x="6895091" y="0"/>
                  </a:lnTo>
                  <a:lnTo>
                    <a:pt x="6968981" y="50391"/>
                  </a:lnTo>
                  <a:cubicBezTo>
                    <a:pt x="7178295" y="225684"/>
                    <a:pt x="7279552" y="535094"/>
                    <a:pt x="7177898" y="493162"/>
                  </a:cubicBezTo>
                  <a:cubicBezTo>
                    <a:pt x="6961884" y="404215"/>
                    <a:pt x="6590210" y="176287"/>
                    <a:pt x="6408246" y="28273"/>
                  </a:cubicBezTo>
                  <a:close/>
                  <a:moveTo>
                    <a:pt x="4160805" y="0"/>
                  </a:moveTo>
                  <a:lnTo>
                    <a:pt x="4679566" y="0"/>
                  </a:lnTo>
                  <a:lnTo>
                    <a:pt x="4753456" y="50391"/>
                  </a:lnTo>
                  <a:cubicBezTo>
                    <a:pt x="4962770" y="225684"/>
                    <a:pt x="5064028" y="535095"/>
                    <a:pt x="4962373" y="493162"/>
                  </a:cubicBezTo>
                  <a:cubicBezTo>
                    <a:pt x="4746359" y="404215"/>
                    <a:pt x="4374685" y="176287"/>
                    <a:pt x="4192720" y="28273"/>
                  </a:cubicBezTo>
                  <a:close/>
                  <a:moveTo>
                    <a:pt x="1945279" y="0"/>
                  </a:moveTo>
                  <a:lnTo>
                    <a:pt x="2464039" y="0"/>
                  </a:lnTo>
                  <a:lnTo>
                    <a:pt x="2537930" y="50391"/>
                  </a:lnTo>
                  <a:cubicBezTo>
                    <a:pt x="2747244" y="225684"/>
                    <a:pt x="2848501" y="535095"/>
                    <a:pt x="2746847" y="493162"/>
                  </a:cubicBezTo>
                  <a:cubicBezTo>
                    <a:pt x="2530832" y="404215"/>
                    <a:pt x="2159158" y="176287"/>
                    <a:pt x="1977194" y="28273"/>
                  </a:cubicBezTo>
                  <a:close/>
                  <a:moveTo>
                    <a:pt x="0" y="0"/>
                  </a:moveTo>
                  <a:lnTo>
                    <a:pt x="248514" y="0"/>
                  </a:lnTo>
                  <a:lnTo>
                    <a:pt x="322405" y="50391"/>
                  </a:lnTo>
                  <a:cubicBezTo>
                    <a:pt x="531719" y="225684"/>
                    <a:pt x="632976" y="535095"/>
                    <a:pt x="531322" y="493162"/>
                  </a:cubicBezTo>
                  <a:cubicBezTo>
                    <a:pt x="407885" y="442335"/>
                    <a:pt x="233620" y="346127"/>
                    <a:pt x="72971" y="245380"/>
                  </a:cubicBezTo>
                  <a:lnTo>
                    <a:pt x="0" y="198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8"/>
          <p:cNvSpPr/>
          <p:nvPr/>
        </p:nvSpPr>
        <p:spPr>
          <a:xfrm>
            <a:off x="470100" y="332700"/>
            <a:ext cx="11251800" cy="61926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7" name="Google Shape;517;p8"/>
          <p:cNvSpPr txBox="1"/>
          <p:nvPr>
            <p:ph idx="1" type="subTitle"/>
          </p:nvPr>
        </p:nvSpPr>
        <p:spPr>
          <a:xfrm>
            <a:off x="2199000" y="1666700"/>
            <a:ext cx="7794000" cy="57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highlight>
                  <a:schemeClr val="accent1"/>
                </a:highlight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18" name="Google Shape;518;p8"/>
          <p:cNvSpPr txBox="1"/>
          <p:nvPr>
            <p:ph type="title"/>
          </p:nvPr>
        </p:nvSpPr>
        <p:spPr>
          <a:xfrm>
            <a:off x="2199000" y="845500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19" name="Google Shape;519;p8"/>
          <p:cNvSpPr txBox="1"/>
          <p:nvPr>
            <p:ph idx="2" type="body"/>
          </p:nvPr>
        </p:nvSpPr>
        <p:spPr>
          <a:xfrm>
            <a:off x="2199000" y="2434550"/>
            <a:ext cx="77940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520" name="Google Shape;520;p8"/>
          <p:cNvGrpSpPr/>
          <p:nvPr/>
        </p:nvGrpSpPr>
        <p:grpSpPr>
          <a:xfrm flipH="1">
            <a:off x="9758423" y="515108"/>
            <a:ext cx="2109140" cy="1771597"/>
            <a:chOff x="2076453" y="1626619"/>
            <a:chExt cx="3249831" cy="2729734"/>
          </a:xfrm>
        </p:grpSpPr>
        <p:grpSp>
          <p:nvGrpSpPr>
            <p:cNvPr id="521" name="Google Shape;521;p8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4" name="Google Shape;524;p8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7" name="Google Shape;527;p8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8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8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4" name="Google Shape;544;p8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545" name="Google Shape;545;p8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p8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8"/>
          <p:cNvGrpSpPr/>
          <p:nvPr/>
        </p:nvGrpSpPr>
        <p:grpSpPr>
          <a:xfrm>
            <a:off x="89409" y="4337441"/>
            <a:ext cx="2311930" cy="1941933"/>
            <a:chOff x="2076453" y="1626619"/>
            <a:chExt cx="3249831" cy="2729734"/>
          </a:xfrm>
        </p:grpSpPr>
        <p:grpSp>
          <p:nvGrpSpPr>
            <p:cNvPr id="550" name="Google Shape;550;p8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551" name="Google Shape;551;p8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8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554" name="Google Shape;554;p8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p8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2" name="Google Shape;562;p8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563" name="Google Shape;563;p8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5" name="Google Shape;565;p8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8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574" name="Google Shape;574;p8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8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9"/>
          <p:cNvGrpSpPr/>
          <p:nvPr/>
        </p:nvGrpSpPr>
        <p:grpSpPr>
          <a:xfrm>
            <a:off x="0" y="0"/>
            <a:ext cx="9912394" cy="6858000"/>
            <a:chOff x="0" y="0"/>
            <a:chExt cx="9912394" cy="6858000"/>
          </a:xfrm>
        </p:grpSpPr>
        <p:sp>
          <p:nvSpPr>
            <p:cNvPr id="581" name="Google Shape;581;p9"/>
            <p:cNvSpPr/>
            <p:nvPr/>
          </p:nvSpPr>
          <p:spPr>
            <a:xfrm>
              <a:off x="57022" y="0"/>
              <a:ext cx="9243631" cy="749551"/>
            </a:xfrm>
            <a:custGeom>
              <a:rect b="b" l="l" r="r" t="t"/>
              <a:pathLst>
                <a:path extrusionOk="0" h="749551" w="9243631">
                  <a:moveTo>
                    <a:pt x="8262149" y="0"/>
                  </a:moveTo>
                  <a:lnTo>
                    <a:pt x="9243631" y="0"/>
                  </a:lnTo>
                  <a:lnTo>
                    <a:pt x="9243631" y="440865"/>
                  </a:lnTo>
                  <a:cubicBezTo>
                    <a:pt x="9243631" y="462870"/>
                    <a:pt x="9231406" y="483128"/>
                    <a:pt x="9212196" y="493956"/>
                  </a:cubicBezTo>
                  <a:lnTo>
                    <a:pt x="8763718" y="741946"/>
                  </a:lnTo>
                  <a:cubicBezTo>
                    <a:pt x="8744857" y="752424"/>
                    <a:pt x="8721455" y="752075"/>
                    <a:pt x="8702943" y="740898"/>
                  </a:cubicBezTo>
                  <a:lnTo>
                    <a:pt x="8291838" y="493956"/>
                  </a:lnTo>
                  <a:cubicBezTo>
                    <a:pt x="8273326" y="483128"/>
                    <a:pt x="8262149" y="463219"/>
                    <a:pt x="8262149" y="441913"/>
                  </a:cubicBezTo>
                  <a:close/>
                  <a:moveTo>
                    <a:pt x="7081842" y="0"/>
                  </a:moveTo>
                  <a:lnTo>
                    <a:pt x="8063324" y="0"/>
                  </a:lnTo>
                  <a:lnTo>
                    <a:pt x="8063324" y="440865"/>
                  </a:lnTo>
                  <a:cubicBezTo>
                    <a:pt x="8063324" y="462870"/>
                    <a:pt x="8051099" y="483128"/>
                    <a:pt x="8031888" y="493956"/>
                  </a:cubicBezTo>
                  <a:lnTo>
                    <a:pt x="7583411" y="741946"/>
                  </a:lnTo>
                  <a:cubicBezTo>
                    <a:pt x="7564549" y="752424"/>
                    <a:pt x="7541148" y="752075"/>
                    <a:pt x="7522635" y="740898"/>
                  </a:cubicBezTo>
                  <a:lnTo>
                    <a:pt x="7111531" y="493956"/>
                  </a:lnTo>
                  <a:cubicBezTo>
                    <a:pt x="7093019" y="483128"/>
                    <a:pt x="7081842" y="463219"/>
                    <a:pt x="7081842" y="441913"/>
                  </a:cubicBezTo>
                  <a:close/>
                  <a:moveTo>
                    <a:pt x="5901536" y="0"/>
                  </a:moveTo>
                  <a:lnTo>
                    <a:pt x="6883017" y="0"/>
                  </a:lnTo>
                  <a:lnTo>
                    <a:pt x="6883017" y="440865"/>
                  </a:lnTo>
                  <a:cubicBezTo>
                    <a:pt x="6883017" y="462870"/>
                    <a:pt x="6870792" y="483128"/>
                    <a:pt x="6851581" y="493956"/>
                  </a:cubicBezTo>
                  <a:lnTo>
                    <a:pt x="6403104" y="741946"/>
                  </a:lnTo>
                  <a:cubicBezTo>
                    <a:pt x="6384242" y="752424"/>
                    <a:pt x="6360841" y="752075"/>
                    <a:pt x="6342328" y="740898"/>
                  </a:cubicBezTo>
                  <a:lnTo>
                    <a:pt x="5931224" y="493956"/>
                  </a:lnTo>
                  <a:cubicBezTo>
                    <a:pt x="5912713" y="483128"/>
                    <a:pt x="5901536" y="463219"/>
                    <a:pt x="5901536" y="441913"/>
                  </a:cubicBezTo>
                  <a:close/>
                  <a:moveTo>
                    <a:pt x="4721228" y="0"/>
                  </a:moveTo>
                  <a:lnTo>
                    <a:pt x="5702710" y="0"/>
                  </a:lnTo>
                  <a:lnTo>
                    <a:pt x="5702710" y="440865"/>
                  </a:lnTo>
                  <a:cubicBezTo>
                    <a:pt x="5702710" y="462870"/>
                    <a:pt x="5690485" y="483128"/>
                    <a:pt x="5671274" y="493956"/>
                  </a:cubicBezTo>
                  <a:lnTo>
                    <a:pt x="5222798" y="741946"/>
                  </a:lnTo>
                  <a:cubicBezTo>
                    <a:pt x="5203935" y="752424"/>
                    <a:pt x="5180534" y="752075"/>
                    <a:pt x="5162021" y="740898"/>
                  </a:cubicBezTo>
                  <a:lnTo>
                    <a:pt x="4750918" y="493956"/>
                  </a:lnTo>
                  <a:cubicBezTo>
                    <a:pt x="4732405" y="483128"/>
                    <a:pt x="4721228" y="463219"/>
                    <a:pt x="4721228" y="441913"/>
                  </a:cubicBezTo>
                  <a:close/>
                  <a:moveTo>
                    <a:pt x="3540921" y="0"/>
                  </a:moveTo>
                  <a:lnTo>
                    <a:pt x="4522403" y="0"/>
                  </a:lnTo>
                  <a:lnTo>
                    <a:pt x="4522403" y="440865"/>
                  </a:lnTo>
                  <a:cubicBezTo>
                    <a:pt x="4522403" y="462870"/>
                    <a:pt x="4510178" y="483128"/>
                    <a:pt x="4490967" y="493956"/>
                  </a:cubicBezTo>
                  <a:lnTo>
                    <a:pt x="4042490" y="741946"/>
                  </a:lnTo>
                  <a:cubicBezTo>
                    <a:pt x="4023628" y="752424"/>
                    <a:pt x="4000227" y="752075"/>
                    <a:pt x="3981715" y="740898"/>
                  </a:cubicBezTo>
                  <a:lnTo>
                    <a:pt x="3570610" y="493956"/>
                  </a:lnTo>
                  <a:cubicBezTo>
                    <a:pt x="3552098" y="483128"/>
                    <a:pt x="3540921" y="463219"/>
                    <a:pt x="3540921" y="441913"/>
                  </a:cubicBezTo>
                  <a:close/>
                  <a:moveTo>
                    <a:pt x="2360615" y="0"/>
                  </a:moveTo>
                  <a:lnTo>
                    <a:pt x="3342097" y="0"/>
                  </a:lnTo>
                  <a:lnTo>
                    <a:pt x="3342097" y="440865"/>
                  </a:lnTo>
                  <a:cubicBezTo>
                    <a:pt x="3342097" y="462870"/>
                    <a:pt x="3329872" y="483128"/>
                    <a:pt x="3310661" y="493956"/>
                  </a:cubicBezTo>
                  <a:lnTo>
                    <a:pt x="2862184" y="741946"/>
                  </a:lnTo>
                  <a:cubicBezTo>
                    <a:pt x="2843322" y="752424"/>
                    <a:pt x="2819920" y="752075"/>
                    <a:pt x="2801408" y="740898"/>
                  </a:cubicBezTo>
                  <a:lnTo>
                    <a:pt x="2390304" y="493956"/>
                  </a:lnTo>
                  <a:cubicBezTo>
                    <a:pt x="2371792" y="483128"/>
                    <a:pt x="2360615" y="463219"/>
                    <a:pt x="2360615" y="441913"/>
                  </a:cubicBezTo>
                  <a:close/>
                  <a:moveTo>
                    <a:pt x="1180307" y="0"/>
                  </a:moveTo>
                  <a:lnTo>
                    <a:pt x="2161789" y="0"/>
                  </a:lnTo>
                  <a:lnTo>
                    <a:pt x="2161789" y="440865"/>
                  </a:lnTo>
                  <a:cubicBezTo>
                    <a:pt x="2161789" y="462870"/>
                    <a:pt x="2149564" y="483128"/>
                    <a:pt x="2130354" y="493956"/>
                  </a:cubicBezTo>
                  <a:lnTo>
                    <a:pt x="1681876" y="741946"/>
                  </a:lnTo>
                  <a:cubicBezTo>
                    <a:pt x="1663014" y="752424"/>
                    <a:pt x="1639612" y="752075"/>
                    <a:pt x="1621101" y="740898"/>
                  </a:cubicBezTo>
                  <a:lnTo>
                    <a:pt x="1209996" y="493956"/>
                  </a:lnTo>
                  <a:cubicBezTo>
                    <a:pt x="1191484" y="483128"/>
                    <a:pt x="1180307" y="463219"/>
                    <a:pt x="1180307" y="441913"/>
                  </a:cubicBezTo>
                  <a:close/>
                  <a:moveTo>
                    <a:pt x="0" y="0"/>
                  </a:moveTo>
                  <a:lnTo>
                    <a:pt x="981482" y="0"/>
                  </a:lnTo>
                  <a:lnTo>
                    <a:pt x="981482" y="440865"/>
                  </a:lnTo>
                  <a:cubicBezTo>
                    <a:pt x="981482" y="462870"/>
                    <a:pt x="969257" y="483128"/>
                    <a:pt x="950046" y="493956"/>
                  </a:cubicBezTo>
                  <a:lnTo>
                    <a:pt x="501569" y="741946"/>
                  </a:lnTo>
                  <a:cubicBezTo>
                    <a:pt x="482707" y="752424"/>
                    <a:pt x="459306" y="752075"/>
                    <a:pt x="440794" y="740898"/>
                  </a:cubicBezTo>
                  <a:lnTo>
                    <a:pt x="29689" y="493956"/>
                  </a:lnTo>
                  <a:cubicBezTo>
                    <a:pt x="11177" y="483128"/>
                    <a:pt x="0" y="463219"/>
                    <a:pt x="0" y="44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170528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350836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2531143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711450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91757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6072064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7252371" y="5619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0" y="6609786"/>
              <a:ext cx="8787752" cy="248214"/>
            </a:xfrm>
            <a:custGeom>
              <a:rect b="b" l="l" r="r" t="t"/>
              <a:pathLst>
                <a:path extrusionOk="0" h="248214" w="8787752">
                  <a:moveTo>
                    <a:pt x="8332803" y="2"/>
                  </a:moveTo>
                  <a:cubicBezTo>
                    <a:pt x="8343020" y="90"/>
                    <a:pt x="8353236" y="2797"/>
                    <a:pt x="8362492" y="8036"/>
                  </a:cubicBezTo>
                  <a:lnTo>
                    <a:pt x="8787752" y="248214"/>
                  </a:lnTo>
                  <a:lnTo>
                    <a:pt x="7881815" y="248214"/>
                  </a:lnTo>
                  <a:lnTo>
                    <a:pt x="7893058" y="237165"/>
                  </a:lnTo>
                  <a:lnTo>
                    <a:pt x="8303114" y="7687"/>
                  </a:lnTo>
                  <a:cubicBezTo>
                    <a:pt x="8312370" y="2448"/>
                    <a:pt x="8322587" y="-85"/>
                    <a:pt x="8332803" y="2"/>
                  </a:cubicBezTo>
                  <a:close/>
                  <a:moveTo>
                    <a:pt x="7152496" y="2"/>
                  </a:moveTo>
                  <a:cubicBezTo>
                    <a:pt x="7162713" y="90"/>
                    <a:pt x="7172929" y="2797"/>
                    <a:pt x="7182185" y="8036"/>
                  </a:cubicBezTo>
                  <a:lnTo>
                    <a:pt x="7607446" y="248214"/>
                  </a:lnTo>
                  <a:lnTo>
                    <a:pt x="6701508" y="248214"/>
                  </a:lnTo>
                  <a:lnTo>
                    <a:pt x="6712751" y="237165"/>
                  </a:lnTo>
                  <a:lnTo>
                    <a:pt x="7122807" y="7687"/>
                  </a:lnTo>
                  <a:cubicBezTo>
                    <a:pt x="7132063" y="2448"/>
                    <a:pt x="7142280" y="-85"/>
                    <a:pt x="7152496" y="2"/>
                  </a:cubicBezTo>
                  <a:close/>
                  <a:moveTo>
                    <a:pt x="5972189" y="2"/>
                  </a:moveTo>
                  <a:cubicBezTo>
                    <a:pt x="5982406" y="90"/>
                    <a:pt x="5992622" y="2797"/>
                    <a:pt x="6001878" y="8036"/>
                  </a:cubicBezTo>
                  <a:lnTo>
                    <a:pt x="6427139" y="248214"/>
                  </a:lnTo>
                  <a:lnTo>
                    <a:pt x="5521201" y="248214"/>
                  </a:lnTo>
                  <a:lnTo>
                    <a:pt x="5532445" y="237165"/>
                  </a:lnTo>
                  <a:lnTo>
                    <a:pt x="5942500" y="7687"/>
                  </a:lnTo>
                  <a:cubicBezTo>
                    <a:pt x="5951756" y="2448"/>
                    <a:pt x="5961973" y="-85"/>
                    <a:pt x="5972189" y="2"/>
                  </a:cubicBezTo>
                  <a:close/>
                  <a:moveTo>
                    <a:pt x="4791882" y="2"/>
                  </a:moveTo>
                  <a:cubicBezTo>
                    <a:pt x="4802100" y="90"/>
                    <a:pt x="4812315" y="2797"/>
                    <a:pt x="4821571" y="8036"/>
                  </a:cubicBezTo>
                  <a:lnTo>
                    <a:pt x="5246832" y="248214"/>
                  </a:lnTo>
                  <a:lnTo>
                    <a:pt x="4340894" y="248214"/>
                  </a:lnTo>
                  <a:lnTo>
                    <a:pt x="4352137" y="237165"/>
                  </a:lnTo>
                  <a:lnTo>
                    <a:pt x="4762193" y="7687"/>
                  </a:lnTo>
                  <a:cubicBezTo>
                    <a:pt x="4771449" y="2448"/>
                    <a:pt x="4781666" y="-85"/>
                    <a:pt x="4791882" y="2"/>
                  </a:cubicBezTo>
                  <a:close/>
                  <a:moveTo>
                    <a:pt x="3611576" y="2"/>
                  </a:moveTo>
                  <a:cubicBezTo>
                    <a:pt x="3621792" y="90"/>
                    <a:pt x="3632008" y="2797"/>
                    <a:pt x="3641264" y="8036"/>
                  </a:cubicBezTo>
                  <a:lnTo>
                    <a:pt x="4066525" y="248214"/>
                  </a:lnTo>
                  <a:lnTo>
                    <a:pt x="3160586" y="248214"/>
                  </a:lnTo>
                  <a:lnTo>
                    <a:pt x="3171829" y="237165"/>
                  </a:lnTo>
                  <a:lnTo>
                    <a:pt x="3581886" y="7687"/>
                  </a:lnTo>
                  <a:cubicBezTo>
                    <a:pt x="3591143" y="2448"/>
                    <a:pt x="3601359" y="-85"/>
                    <a:pt x="3611576" y="2"/>
                  </a:cubicBezTo>
                  <a:close/>
                  <a:moveTo>
                    <a:pt x="2431268" y="2"/>
                  </a:moveTo>
                  <a:cubicBezTo>
                    <a:pt x="2441485" y="90"/>
                    <a:pt x="2451701" y="2797"/>
                    <a:pt x="2460958" y="8036"/>
                  </a:cubicBezTo>
                  <a:lnTo>
                    <a:pt x="2886219" y="248214"/>
                  </a:lnTo>
                  <a:lnTo>
                    <a:pt x="1980280" y="248214"/>
                  </a:lnTo>
                  <a:lnTo>
                    <a:pt x="1991523" y="237165"/>
                  </a:lnTo>
                  <a:lnTo>
                    <a:pt x="2401580" y="7687"/>
                  </a:lnTo>
                  <a:cubicBezTo>
                    <a:pt x="2410836" y="2448"/>
                    <a:pt x="2421052" y="-85"/>
                    <a:pt x="2431268" y="2"/>
                  </a:cubicBezTo>
                  <a:close/>
                  <a:moveTo>
                    <a:pt x="1250961" y="2"/>
                  </a:moveTo>
                  <a:cubicBezTo>
                    <a:pt x="1261177" y="90"/>
                    <a:pt x="1271394" y="2797"/>
                    <a:pt x="1280650" y="8036"/>
                  </a:cubicBezTo>
                  <a:lnTo>
                    <a:pt x="1705911" y="248214"/>
                  </a:lnTo>
                  <a:lnTo>
                    <a:pt x="799972" y="248214"/>
                  </a:lnTo>
                  <a:lnTo>
                    <a:pt x="811215" y="237165"/>
                  </a:lnTo>
                  <a:lnTo>
                    <a:pt x="1221272" y="7687"/>
                  </a:lnTo>
                  <a:cubicBezTo>
                    <a:pt x="1230527" y="2448"/>
                    <a:pt x="1240744" y="-85"/>
                    <a:pt x="1250961" y="2"/>
                  </a:cubicBezTo>
                  <a:close/>
                  <a:moveTo>
                    <a:pt x="70653" y="2"/>
                  </a:moveTo>
                  <a:cubicBezTo>
                    <a:pt x="80870" y="90"/>
                    <a:pt x="91087" y="2797"/>
                    <a:pt x="100343" y="8036"/>
                  </a:cubicBezTo>
                  <a:lnTo>
                    <a:pt x="525604" y="248214"/>
                  </a:lnTo>
                  <a:lnTo>
                    <a:pt x="0" y="248214"/>
                  </a:lnTo>
                  <a:lnTo>
                    <a:pt x="0" y="30612"/>
                  </a:lnTo>
                  <a:lnTo>
                    <a:pt x="40965" y="7687"/>
                  </a:lnTo>
                  <a:cubicBezTo>
                    <a:pt x="50221" y="2448"/>
                    <a:pt x="60437" y="-85"/>
                    <a:pt x="706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" y="667689"/>
              <a:ext cx="505103" cy="1071127"/>
            </a:xfrm>
            <a:custGeom>
              <a:rect b="b" l="l" r="r" t="t"/>
              <a:pathLst>
                <a:path extrusionOk="0" h="1071127" w="505103">
                  <a:moveTo>
                    <a:pt x="0" y="0"/>
                  </a:moveTo>
                  <a:lnTo>
                    <a:pt x="24142" y="6533"/>
                  </a:lnTo>
                  <a:lnTo>
                    <a:pt x="474366" y="260810"/>
                  </a:lnTo>
                  <a:cubicBezTo>
                    <a:pt x="493228" y="271638"/>
                    <a:pt x="505103" y="291896"/>
                    <a:pt x="505103" y="313901"/>
                  </a:cubicBezTo>
                  <a:lnTo>
                    <a:pt x="505103" y="763776"/>
                  </a:lnTo>
                  <a:cubicBezTo>
                    <a:pt x="505103" y="785781"/>
                    <a:pt x="492879" y="806039"/>
                    <a:pt x="473668" y="816867"/>
                  </a:cubicBezTo>
                  <a:lnTo>
                    <a:pt x="25190" y="1064857"/>
                  </a:lnTo>
                  <a:lnTo>
                    <a:pt x="0" y="1071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703928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1884236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3064543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244850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425157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605464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785771" y="6661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94328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274636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2454943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635250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815557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995864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7176171" y="16567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0" y="2647386"/>
              <a:ext cx="542410" cy="107396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41236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1921543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101850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282157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462464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642771" y="26473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170528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350836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2531143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11450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4891757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072064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7252371" y="36379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742821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1923128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103436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283743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5464050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6644357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24664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928771" y="4628586"/>
              <a:ext cx="983623" cy="1076308"/>
            </a:xfrm>
            <a:custGeom>
              <a:rect b="b" l="l" r="r" t="t"/>
              <a:pathLst>
                <a:path extrusionOk="0" h="2928728" w="2676525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1600" y="4628586"/>
              <a:ext cx="542410" cy="107396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9"/>
          <p:cNvGrpSpPr/>
          <p:nvPr/>
        </p:nvGrpSpPr>
        <p:grpSpPr>
          <a:xfrm>
            <a:off x="129627" y="370618"/>
            <a:ext cx="9299703" cy="6233019"/>
            <a:chOff x="129627" y="370618"/>
            <a:chExt cx="9299703" cy="6233019"/>
          </a:xfrm>
        </p:grpSpPr>
        <p:sp>
          <p:nvSpPr>
            <p:cNvPr id="629" name="Google Shape;629;p9"/>
            <p:cNvSpPr/>
            <p:nvPr/>
          </p:nvSpPr>
          <p:spPr>
            <a:xfrm>
              <a:off x="243133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1423441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603748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84055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964362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44669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7324976" y="6314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129627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1309934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2490242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670549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850856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031163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11470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391777" y="370618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76533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1956841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137148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317455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497762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6678069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7858376" y="13612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66933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1347241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527548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07855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4888162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6068469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248776" y="23518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13841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994148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174455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4354762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5535069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6715376" y="33424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43133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1423441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603748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784055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4964362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6144669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7324976" y="43330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15426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1995733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176041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356348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5536655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6716962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7897269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9001376" y="5323617"/>
              <a:ext cx="427954" cy="28941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9"/>
          <p:cNvSpPr/>
          <p:nvPr/>
        </p:nvSpPr>
        <p:spPr>
          <a:xfrm>
            <a:off x="1474200" y="950100"/>
            <a:ext cx="92436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58819"/>
            </a:srgb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9"/>
          <p:cNvGrpSpPr/>
          <p:nvPr/>
        </p:nvGrpSpPr>
        <p:grpSpPr>
          <a:xfrm>
            <a:off x="331309" y="4446016"/>
            <a:ext cx="2311930" cy="1941933"/>
            <a:chOff x="2076453" y="1626619"/>
            <a:chExt cx="3249831" cy="2729734"/>
          </a:xfrm>
        </p:grpSpPr>
        <p:grpSp>
          <p:nvGrpSpPr>
            <p:cNvPr id="681" name="Google Shape;681;p9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682" name="Google Shape;682;p9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9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685" name="Google Shape;685;p9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9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7" name="Google Shape;687;p9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" name="Google Shape;693;p9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694" name="Google Shape;694;p9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9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9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4" name="Google Shape;704;p9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705" name="Google Shape;705;p9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9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7" name="Google Shape;707;p9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9"/>
          <p:cNvGrpSpPr/>
          <p:nvPr/>
        </p:nvGrpSpPr>
        <p:grpSpPr>
          <a:xfrm flipH="1">
            <a:off x="9650884" y="134541"/>
            <a:ext cx="2311930" cy="1941933"/>
            <a:chOff x="2076453" y="1626619"/>
            <a:chExt cx="3249831" cy="2729734"/>
          </a:xfrm>
        </p:grpSpPr>
        <p:grpSp>
          <p:nvGrpSpPr>
            <p:cNvPr id="710" name="Google Shape;710;p9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711" name="Google Shape;711;p9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9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9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714" name="Google Shape;714;p9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9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6" name="Google Shape;716;p9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2" name="Google Shape;722;p9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723" name="Google Shape;723;p9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9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5" name="Google Shape;725;p9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3" name="Google Shape;733;p9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734" name="Google Shape;734;p9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9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9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9"/>
          <p:cNvSpPr txBox="1"/>
          <p:nvPr>
            <p:ph type="title"/>
          </p:nvPr>
        </p:nvSpPr>
        <p:spPr>
          <a:xfrm>
            <a:off x="1920125" y="2102125"/>
            <a:ext cx="84111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740" name="Google Shape;740;p9"/>
          <p:cNvSpPr txBox="1"/>
          <p:nvPr>
            <p:ph idx="1" type="subTitle"/>
          </p:nvPr>
        </p:nvSpPr>
        <p:spPr>
          <a:xfrm>
            <a:off x="1520825" y="5309875"/>
            <a:ext cx="9197100" cy="46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ning Meeting">
  <p:cSld name="CUSTOM_6_1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0"/>
          <p:cNvSpPr txBox="1"/>
          <p:nvPr>
            <p:ph type="title"/>
          </p:nvPr>
        </p:nvSpPr>
        <p:spPr>
          <a:xfrm>
            <a:off x="371375" y="197125"/>
            <a:ext cx="11413500" cy="9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743" name="Google Shape;743;p10"/>
          <p:cNvSpPr/>
          <p:nvPr/>
        </p:nvSpPr>
        <p:spPr>
          <a:xfrm>
            <a:off x="380025" y="1430150"/>
            <a:ext cx="31647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744" name="Google Shape;744;p10"/>
          <p:cNvGrpSpPr/>
          <p:nvPr/>
        </p:nvGrpSpPr>
        <p:grpSpPr>
          <a:xfrm>
            <a:off x="245861" y="5309879"/>
            <a:ext cx="1617116" cy="1358316"/>
            <a:chOff x="2076453" y="1626619"/>
            <a:chExt cx="3249831" cy="2729734"/>
          </a:xfrm>
        </p:grpSpPr>
        <p:grpSp>
          <p:nvGrpSpPr>
            <p:cNvPr id="745" name="Google Shape;745;p10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10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749" name="Google Shape;749;p10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0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1" name="Google Shape;751;p10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7" name="Google Shape;757;p10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758" name="Google Shape;758;p10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0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0" name="Google Shape;760;p10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8" name="Google Shape;768;p10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769" name="Google Shape;769;p10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0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1" name="Google Shape;771;p10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8647275" y="1430150"/>
            <a:ext cx="3164700" cy="4957800"/>
          </a:xfrm>
          <a:prstGeom prst="roundRect">
            <a:avLst>
              <a:gd fmla="val 4504" name="adj"/>
            </a:avLst>
          </a:prstGeom>
          <a:solidFill>
            <a:srgbClr val="FFFFFF">
              <a:alpha val="7440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775" name="Google Shape;775;p10"/>
          <p:cNvGrpSpPr/>
          <p:nvPr/>
        </p:nvGrpSpPr>
        <p:grpSpPr>
          <a:xfrm flipH="1">
            <a:off x="10529811" y="684929"/>
            <a:ext cx="1617116" cy="1358316"/>
            <a:chOff x="2076453" y="1626619"/>
            <a:chExt cx="3249831" cy="2729734"/>
          </a:xfrm>
        </p:grpSpPr>
        <p:grpSp>
          <p:nvGrpSpPr>
            <p:cNvPr id="776" name="Google Shape;776;p10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777" name="Google Shape;777;p10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0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10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780" name="Google Shape;780;p10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0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2" name="Google Shape;782;p10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10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789" name="Google Shape;789;p10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0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1" name="Google Shape;791;p10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10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800" name="Google Shape;800;p10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0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2" name="Google Shape;802;p10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434649" y="1472251"/>
            <a:ext cx="1092653" cy="1222232"/>
            <a:chOff x="587049" y="1548451"/>
            <a:chExt cx="1092653" cy="1222232"/>
          </a:xfrm>
        </p:grpSpPr>
        <p:sp>
          <p:nvSpPr>
            <p:cNvPr id="805" name="Google Shape;805;p10"/>
            <p:cNvSpPr/>
            <p:nvPr/>
          </p:nvSpPr>
          <p:spPr>
            <a:xfrm>
              <a:off x="587049" y="1549073"/>
              <a:ext cx="209618" cy="444518"/>
            </a:xfrm>
            <a:custGeom>
              <a:rect b="b" l="l" r="r" t="t"/>
              <a:pathLst>
                <a:path extrusionOk="0" h="1071127" w="505103">
                  <a:moveTo>
                    <a:pt x="0" y="0"/>
                  </a:moveTo>
                  <a:lnTo>
                    <a:pt x="24142" y="6533"/>
                  </a:lnTo>
                  <a:lnTo>
                    <a:pt x="474366" y="260810"/>
                  </a:lnTo>
                  <a:cubicBezTo>
                    <a:pt x="493228" y="271638"/>
                    <a:pt x="505103" y="291896"/>
                    <a:pt x="505103" y="313901"/>
                  </a:cubicBezTo>
                  <a:lnTo>
                    <a:pt x="505103" y="763776"/>
                  </a:lnTo>
                  <a:cubicBezTo>
                    <a:pt x="505103" y="785781"/>
                    <a:pt x="492879" y="806039"/>
                    <a:pt x="473668" y="816867"/>
                  </a:cubicBezTo>
                  <a:lnTo>
                    <a:pt x="25190" y="1064857"/>
                  </a:lnTo>
                  <a:lnTo>
                    <a:pt x="0" y="1071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10"/>
            <p:cNvGrpSpPr/>
            <p:nvPr/>
          </p:nvGrpSpPr>
          <p:grpSpPr>
            <a:xfrm>
              <a:off x="1272482" y="1548451"/>
              <a:ext cx="407220" cy="445591"/>
              <a:chOff x="2471261" y="1700811"/>
              <a:chExt cx="983623" cy="1076308"/>
            </a:xfrm>
          </p:grpSpPr>
          <p:sp>
            <p:nvSpPr>
              <p:cNvPr id="807" name="Google Shape;807;p10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0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0"/>
            <p:cNvGrpSpPr/>
            <p:nvPr/>
          </p:nvGrpSpPr>
          <p:grpSpPr>
            <a:xfrm>
              <a:off x="830712" y="1548451"/>
              <a:ext cx="407220" cy="445591"/>
              <a:chOff x="1443353" y="1700811"/>
              <a:chExt cx="983623" cy="1076308"/>
            </a:xfrm>
          </p:grpSpPr>
          <p:sp>
            <p:nvSpPr>
              <p:cNvPr id="810" name="Google Shape;810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0"/>
            <p:cNvGrpSpPr/>
            <p:nvPr/>
          </p:nvGrpSpPr>
          <p:grpSpPr>
            <a:xfrm>
              <a:off x="1051560" y="1927013"/>
              <a:ext cx="407220" cy="445591"/>
              <a:chOff x="2471261" y="1700811"/>
              <a:chExt cx="983623" cy="1076308"/>
            </a:xfrm>
          </p:grpSpPr>
          <p:sp>
            <p:nvSpPr>
              <p:cNvPr id="813" name="Google Shape;813;p10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0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0"/>
            <p:cNvGrpSpPr/>
            <p:nvPr/>
          </p:nvGrpSpPr>
          <p:grpSpPr>
            <a:xfrm>
              <a:off x="587049" y="1927013"/>
              <a:ext cx="407220" cy="445591"/>
              <a:chOff x="1443353" y="1700811"/>
              <a:chExt cx="983623" cy="1076308"/>
            </a:xfrm>
          </p:grpSpPr>
          <p:sp>
            <p:nvSpPr>
              <p:cNvPr id="816" name="Google Shape;816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8" name="Google Shape;818;p10"/>
            <p:cNvSpPr/>
            <p:nvPr/>
          </p:nvSpPr>
          <p:spPr>
            <a:xfrm>
              <a:off x="587049" y="2305574"/>
              <a:ext cx="225100" cy="44569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921893" y="2650584"/>
              <a:ext cx="177586" cy="12009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10"/>
            <p:cNvGrpSpPr/>
            <p:nvPr/>
          </p:nvGrpSpPr>
          <p:grpSpPr>
            <a:xfrm>
              <a:off x="855079" y="2305574"/>
              <a:ext cx="407220" cy="445591"/>
              <a:chOff x="1443353" y="1700811"/>
              <a:chExt cx="983623" cy="1076308"/>
            </a:xfrm>
          </p:grpSpPr>
          <p:sp>
            <p:nvSpPr>
              <p:cNvPr id="821" name="Google Shape;821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3" name="Google Shape;823;p10"/>
          <p:cNvGrpSpPr/>
          <p:nvPr/>
        </p:nvGrpSpPr>
        <p:grpSpPr>
          <a:xfrm flipH="1" rot="10800000">
            <a:off x="8718149" y="5108626"/>
            <a:ext cx="1092653" cy="1222232"/>
            <a:chOff x="587049" y="1548451"/>
            <a:chExt cx="1092653" cy="1222232"/>
          </a:xfrm>
        </p:grpSpPr>
        <p:sp>
          <p:nvSpPr>
            <p:cNvPr id="824" name="Google Shape;824;p10"/>
            <p:cNvSpPr/>
            <p:nvPr/>
          </p:nvSpPr>
          <p:spPr>
            <a:xfrm>
              <a:off x="587049" y="1549073"/>
              <a:ext cx="209618" cy="444518"/>
            </a:xfrm>
            <a:custGeom>
              <a:rect b="b" l="l" r="r" t="t"/>
              <a:pathLst>
                <a:path extrusionOk="0" h="1071127" w="505103">
                  <a:moveTo>
                    <a:pt x="0" y="0"/>
                  </a:moveTo>
                  <a:lnTo>
                    <a:pt x="24142" y="6533"/>
                  </a:lnTo>
                  <a:lnTo>
                    <a:pt x="474366" y="260810"/>
                  </a:lnTo>
                  <a:cubicBezTo>
                    <a:pt x="493228" y="271638"/>
                    <a:pt x="505103" y="291896"/>
                    <a:pt x="505103" y="313901"/>
                  </a:cubicBezTo>
                  <a:lnTo>
                    <a:pt x="505103" y="763776"/>
                  </a:lnTo>
                  <a:cubicBezTo>
                    <a:pt x="505103" y="785781"/>
                    <a:pt x="492879" y="806039"/>
                    <a:pt x="473668" y="816867"/>
                  </a:cubicBezTo>
                  <a:lnTo>
                    <a:pt x="25190" y="1064857"/>
                  </a:lnTo>
                  <a:lnTo>
                    <a:pt x="0" y="1071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" name="Google Shape;825;p10"/>
            <p:cNvGrpSpPr/>
            <p:nvPr/>
          </p:nvGrpSpPr>
          <p:grpSpPr>
            <a:xfrm>
              <a:off x="1272482" y="1548451"/>
              <a:ext cx="407220" cy="445591"/>
              <a:chOff x="2471261" y="1700811"/>
              <a:chExt cx="983623" cy="1076308"/>
            </a:xfrm>
          </p:grpSpPr>
          <p:sp>
            <p:nvSpPr>
              <p:cNvPr id="826" name="Google Shape;826;p10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0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10"/>
            <p:cNvGrpSpPr/>
            <p:nvPr/>
          </p:nvGrpSpPr>
          <p:grpSpPr>
            <a:xfrm>
              <a:off x="830712" y="1548451"/>
              <a:ext cx="407220" cy="445591"/>
              <a:chOff x="1443353" y="1700811"/>
              <a:chExt cx="983623" cy="1076308"/>
            </a:xfrm>
          </p:grpSpPr>
          <p:sp>
            <p:nvSpPr>
              <p:cNvPr id="829" name="Google Shape;829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0"/>
            <p:cNvGrpSpPr/>
            <p:nvPr/>
          </p:nvGrpSpPr>
          <p:grpSpPr>
            <a:xfrm>
              <a:off x="1051560" y="1927013"/>
              <a:ext cx="407220" cy="445591"/>
              <a:chOff x="2471261" y="1700811"/>
              <a:chExt cx="983623" cy="1076308"/>
            </a:xfrm>
          </p:grpSpPr>
          <p:sp>
            <p:nvSpPr>
              <p:cNvPr id="832" name="Google Shape;832;p10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0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0"/>
            <p:cNvGrpSpPr/>
            <p:nvPr/>
          </p:nvGrpSpPr>
          <p:grpSpPr>
            <a:xfrm>
              <a:off x="587049" y="1927013"/>
              <a:ext cx="407220" cy="445591"/>
              <a:chOff x="1443353" y="1700811"/>
              <a:chExt cx="983623" cy="1076308"/>
            </a:xfrm>
          </p:grpSpPr>
          <p:sp>
            <p:nvSpPr>
              <p:cNvPr id="835" name="Google Shape;835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7" name="Google Shape;837;p10"/>
            <p:cNvSpPr/>
            <p:nvPr/>
          </p:nvSpPr>
          <p:spPr>
            <a:xfrm>
              <a:off x="587049" y="2305574"/>
              <a:ext cx="225100" cy="445695"/>
            </a:xfrm>
            <a:custGeom>
              <a:rect b="b" l="l" r="r" t="t"/>
              <a:pathLst>
                <a:path extrusionOk="0" h="1073965" w="542410">
                  <a:moveTo>
                    <a:pt x="31760" y="2"/>
                  </a:moveTo>
                  <a:cubicBezTo>
                    <a:pt x="41977" y="90"/>
                    <a:pt x="52193" y="2796"/>
                    <a:pt x="61449" y="8036"/>
                  </a:cubicBezTo>
                  <a:lnTo>
                    <a:pt x="511673" y="262313"/>
                  </a:lnTo>
                  <a:cubicBezTo>
                    <a:pt x="530535" y="273141"/>
                    <a:pt x="542410" y="293399"/>
                    <a:pt x="542410" y="315404"/>
                  </a:cubicBezTo>
                  <a:lnTo>
                    <a:pt x="542410" y="765279"/>
                  </a:lnTo>
                  <a:cubicBezTo>
                    <a:pt x="542410" y="787284"/>
                    <a:pt x="530186" y="807542"/>
                    <a:pt x="510975" y="818370"/>
                  </a:cubicBezTo>
                  <a:lnTo>
                    <a:pt x="62497" y="1066360"/>
                  </a:lnTo>
                  <a:cubicBezTo>
                    <a:pt x="43636" y="1076838"/>
                    <a:pt x="20234" y="1076489"/>
                    <a:pt x="1722" y="1065312"/>
                  </a:cubicBezTo>
                  <a:lnTo>
                    <a:pt x="0" y="1064278"/>
                  </a:lnTo>
                  <a:lnTo>
                    <a:pt x="0" y="8846"/>
                  </a:lnTo>
                  <a:lnTo>
                    <a:pt x="2071" y="7687"/>
                  </a:lnTo>
                  <a:cubicBezTo>
                    <a:pt x="11327" y="2447"/>
                    <a:pt x="21544" y="-85"/>
                    <a:pt x="317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921893" y="2650584"/>
              <a:ext cx="177586" cy="120099"/>
            </a:xfrm>
            <a:custGeom>
              <a:rect b="b" l="l" r="r" t="t"/>
              <a:pathLst>
                <a:path extrusionOk="0" h="787535" w="116450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10"/>
            <p:cNvGrpSpPr/>
            <p:nvPr/>
          </p:nvGrpSpPr>
          <p:grpSpPr>
            <a:xfrm>
              <a:off x="855079" y="2305574"/>
              <a:ext cx="407220" cy="445591"/>
              <a:chOff x="1443353" y="1700811"/>
              <a:chExt cx="983623" cy="1076308"/>
            </a:xfrm>
          </p:grpSpPr>
          <p:sp>
            <p:nvSpPr>
              <p:cNvPr id="840" name="Google Shape;840;p1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2" name="Google Shape;842;p10"/>
          <p:cNvGrpSpPr/>
          <p:nvPr/>
        </p:nvGrpSpPr>
        <p:grpSpPr>
          <a:xfrm>
            <a:off x="3801150" y="1430104"/>
            <a:ext cx="4589700" cy="4957897"/>
            <a:chOff x="3991300" y="1472250"/>
            <a:chExt cx="4589700" cy="4915623"/>
          </a:xfrm>
        </p:grpSpPr>
        <p:sp>
          <p:nvSpPr>
            <p:cNvPr id="843" name="Google Shape;843;p10"/>
            <p:cNvSpPr/>
            <p:nvPr/>
          </p:nvSpPr>
          <p:spPr>
            <a:xfrm>
              <a:off x="3991300" y="1472250"/>
              <a:ext cx="4589700" cy="2280000"/>
            </a:xfrm>
            <a:prstGeom prst="roundRect">
              <a:avLst>
                <a:gd fmla="val 4504" name="adj"/>
              </a:avLst>
            </a:prstGeom>
            <a:solidFill>
              <a:srgbClr val="FFFFFF">
                <a:alpha val="74400"/>
              </a:srgbClr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3991300" y="4107873"/>
              <a:ext cx="4589700" cy="2280000"/>
            </a:xfrm>
            <a:prstGeom prst="roundRect">
              <a:avLst>
                <a:gd fmla="val 4504" name="adj"/>
              </a:avLst>
            </a:prstGeom>
            <a:solidFill>
              <a:srgbClr val="FFFFFF">
                <a:alpha val="74400"/>
              </a:srgbClr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10"/>
          <p:cNvGrpSpPr/>
          <p:nvPr/>
        </p:nvGrpSpPr>
        <p:grpSpPr>
          <a:xfrm>
            <a:off x="245711" y="168480"/>
            <a:ext cx="1717675" cy="1501455"/>
            <a:chOff x="5916127" y="1590589"/>
            <a:chExt cx="4201749" cy="3672836"/>
          </a:xfrm>
        </p:grpSpPr>
        <p:grpSp>
          <p:nvGrpSpPr>
            <p:cNvPr id="846" name="Google Shape;846;p10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847" name="Google Shape;847;p10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848" name="Google Shape;848;p10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0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0" name="Google Shape;850;p10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851" name="Google Shape;851;p10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0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53" name="Google Shape;853;p10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854" name="Google Shape;854;p10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0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6" name="Google Shape;856;p10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857" name="Google Shape;857;p10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858" name="Google Shape;858;p10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10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0" name="Google Shape;860;p10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861" name="Google Shape;861;p10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10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3" name="Google Shape;863;p10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864" name="Google Shape;864;p10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0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6" name="Google Shape;866;p10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0" name="Google Shape;870;p10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871" name="Google Shape;871;p10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0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3" name="Google Shape;873;p10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10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881" name="Google Shape;881;p10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0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3" name="Google Shape;883;p10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b="1"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●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○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■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●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○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■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●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loo 2"/>
              <a:buChar char="○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loo 2"/>
              <a:buChar char="■"/>
              <a:defRPr sz="19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7"/>
          <p:cNvSpPr txBox="1"/>
          <p:nvPr>
            <p:ph type="title"/>
          </p:nvPr>
        </p:nvSpPr>
        <p:spPr>
          <a:xfrm>
            <a:off x="1767150" y="2036650"/>
            <a:ext cx="8657700" cy="377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FREEDOM From PREJUDICE</a:t>
            </a:r>
            <a:endParaRPr sz="9000"/>
          </a:p>
        </p:txBody>
      </p:sp>
      <p:pic>
        <p:nvPicPr>
          <p:cNvPr id="1170" name="Google Shape;1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338" y="122650"/>
            <a:ext cx="450532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26"/>
          <p:cNvSpPr txBox="1"/>
          <p:nvPr>
            <p:ph type="title"/>
          </p:nvPr>
        </p:nvSpPr>
        <p:spPr>
          <a:xfrm>
            <a:off x="967250" y="2379900"/>
            <a:ext cx="5834700" cy="209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the fact that everyone is not the same or just like you.</a:t>
            </a:r>
            <a:endParaRPr/>
          </a:p>
        </p:txBody>
      </p:sp>
      <p:sp>
        <p:nvSpPr>
          <p:cNvPr id="1452" name="Google Shape;1452;p26"/>
          <p:cNvSpPr txBox="1"/>
          <p:nvPr>
            <p:ph type="title"/>
          </p:nvPr>
        </p:nvSpPr>
        <p:spPr>
          <a:xfrm>
            <a:off x="575100" y="189225"/>
            <a:ext cx="114135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“BEE” Free from Prejudice</a:t>
            </a:r>
            <a:endParaRPr>
              <a:highlight>
                <a:schemeClr val="accent1"/>
              </a:highlight>
            </a:endParaRPr>
          </a:p>
        </p:txBody>
      </p:sp>
      <p:grpSp>
        <p:nvGrpSpPr>
          <p:cNvPr id="1453" name="Google Shape;1453;p26"/>
          <p:cNvGrpSpPr/>
          <p:nvPr/>
        </p:nvGrpSpPr>
        <p:grpSpPr>
          <a:xfrm>
            <a:off x="233211" y="941947"/>
            <a:ext cx="734046" cy="641644"/>
            <a:chOff x="5916127" y="1590589"/>
            <a:chExt cx="4201749" cy="3672836"/>
          </a:xfrm>
        </p:grpSpPr>
        <p:grpSp>
          <p:nvGrpSpPr>
            <p:cNvPr id="1454" name="Google Shape;1454;p26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455" name="Google Shape;1455;p26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456" name="Google Shape;1456;p26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26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8" name="Google Shape;1458;p26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459" name="Google Shape;1459;p26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26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61" name="Google Shape;1461;p26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462" name="Google Shape;1462;p26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6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26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465" name="Google Shape;1465;p26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466" name="Google Shape;1466;p26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26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8" name="Google Shape;1468;p26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469" name="Google Shape;1469;p26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26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71" name="Google Shape;1471;p26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472" name="Google Shape;1472;p26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6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4" name="Google Shape;1474;p26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8" name="Google Shape;1478;p26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479" name="Google Shape;1479;p26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6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1" name="Google Shape;1481;p26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8" name="Google Shape;1488;p26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489" name="Google Shape;1489;p26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6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1" name="Google Shape;1491;p26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7"/>
          <p:cNvSpPr txBox="1"/>
          <p:nvPr>
            <p:ph type="title"/>
          </p:nvPr>
        </p:nvSpPr>
        <p:spPr>
          <a:xfrm>
            <a:off x="5364675" y="2339100"/>
            <a:ext cx="5834700" cy="217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expressing yourself without putting others down.</a:t>
            </a:r>
            <a:endParaRPr/>
          </a:p>
        </p:txBody>
      </p:sp>
      <p:sp>
        <p:nvSpPr>
          <p:cNvPr id="1497" name="Google Shape;1497;p27"/>
          <p:cNvSpPr txBox="1"/>
          <p:nvPr>
            <p:ph type="title"/>
          </p:nvPr>
        </p:nvSpPr>
        <p:spPr>
          <a:xfrm>
            <a:off x="575100" y="189225"/>
            <a:ext cx="114135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“BEE” Free from Prejudice</a:t>
            </a:r>
            <a:endParaRPr>
              <a:highlight>
                <a:schemeClr val="accent1"/>
              </a:highlight>
            </a:endParaRPr>
          </a:p>
        </p:txBody>
      </p:sp>
      <p:grpSp>
        <p:nvGrpSpPr>
          <p:cNvPr id="1498" name="Google Shape;1498;p27"/>
          <p:cNvGrpSpPr/>
          <p:nvPr/>
        </p:nvGrpSpPr>
        <p:grpSpPr>
          <a:xfrm>
            <a:off x="11199386" y="1012572"/>
            <a:ext cx="734046" cy="641644"/>
            <a:chOff x="5916127" y="1590589"/>
            <a:chExt cx="4201749" cy="3672836"/>
          </a:xfrm>
        </p:grpSpPr>
        <p:grpSp>
          <p:nvGrpSpPr>
            <p:cNvPr id="1499" name="Google Shape;1499;p27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500" name="Google Shape;1500;p27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501" name="Google Shape;1501;p27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27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3" name="Google Shape;1503;p27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504" name="Google Shape;1504;p27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27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06" name="Google Shape;1506;p27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507" name="Google Shape;1507;p27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7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9" name="Google Shape;1509;p27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510" name="Google Shape;1510;p27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511" name="Google Shape;1511;p27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27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3" name="Google Shape;1513;p27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514" name="Google Shape;1514;p27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27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16" name="Google Shape;1516;p27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517" name="Google Shape;1517;p27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7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9" name="Google Shape;1519;p27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7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3" name="Google Shape;1523;p27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524" name="Google Shape;1524;p27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7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6" name="Google Shape;1526;p27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7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7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7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3" name="Google Shape;1533;p27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534" name="Google Shape;1534;p27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7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6" name="Google Shape;1536;p27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8"/>
          <p:cNvSpPr txBox="1"/>
          <p:nvPr>
            <p:ph type="title"/>
          </p:nvPr>
        </p:nvSpPr>
        <p:spPr>
          <a:xfrm>
            <a:off x="1223625" y="1986000"/>
            <a:ext cx="5834700" cy="236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 openly  and listen without judgment.</a:t>
            </a:r>
            <a:endParaRPr/>
          </a:p>
        </p:txBody>
      </p:sp>
      <p:sp>
        <p:nvSpPr>
          <p:cNvPr id="1542" name="Google Shape;1542;p28"/>
          <p:cNvSpPr txBox="1"/>
          <p:nvPr>
            <p:ph type="title"/>
          </p:nvPr>
        </p:nvSpPr>
        <p:spPr>
          <a:xfrm>
            <a:off x="575100" y="189225"/>
            <a:ext cx="114135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“BEE” Free from Prejudice</a:t>
            </a:r>
            <a:endParaRPr>
              <a:highlight>
                <a:schemeClr val="accent1"/>
              </a:highlight>
            </a:endParaRPr>
          </a:p>
        </p:txBody>
      </p:sp>
      <p:grpSp>
        <p:nvGrpSpPr>
          <p:cNvPr id="1543" name="Google Shape;1543;p28"/>
          <p:cNvGrpSpPr/>
          <p:nvPr/>
        </p:nvGrpSpPr>
        <p:grpSpPr>
          <a:xfrm>
            <a:off x="233219" y="884451"/>
            <a:ext cx="734046" cy="753666"/>
            <a:chOff x="5916127" y="1590589"/>
            <a:chExt cx="4201749" cy="3672836"/>
          </a:xfrm>
        </p:grpSpPr>
        <p:grpSp>
          <p:nvGrpSpPr>
            <p:cNvPr id="1544" name="Google Shape;1544;p28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545" name="Google Shape;1545;p28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546" name="Google Shape;1546;p28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28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8" name="Google Shape;1548;p28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549" name="Google Shape;1549;p28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0" name="Google Shape;1550;p28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1" name="Google Shape;1551;p28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552" name="Google Shape;1552;p28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4" name="Google Shape;1554;p28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555" name="Google Shape;1555;p28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556" name="Google Shape;1556;p28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7" name="Google Shape;1557;p28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8" name="Google Shape;1558;p28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559" name="Google Shape;1559;p28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0" name="Google Shape;1560;p28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61" name="Google Shape;1561;p28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562" name="Google Shape;1562;p28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8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4" name="Google Shape;1564;p28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8" name="Google Shape;1568;p28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569" name="Google Shape;1569;p28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8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1" name="Google Shape;1571;p28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8" name="Google Shape;1578;p28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579" name="Google Shape;1579;p28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8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1" name="Google Shape;1581;p28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2" name="Google Shape;1582;p28"/>
          <p:cNvSpPr txBox="1"/>
          <p:nvPr>
            <p:ph type="title"/>
          </p:nvPr>
        </p:nvSpPr>
        <p:spPr>
          <a:xfrm>
            <a:off x="575100" y="189225"/>
            <a:ext cx="114135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“BEE” Free from Prejudice</a:t>
            </a:r>
            <a:endParaRPr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9"/>
          <p:cNvSpPr txBox="1"/>
          <p:nvPr>
            <p:ph type="title"/>
          </p:nvPr>
        </p:nvSpPr>
        <p:spPr>
          <a:xfrm>
            <a:off x="1265175" y="189225"/>
            <a:ext cx="9687000" cy="1096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“BEE”-ing Free from Prejudice is Sweeter Than Honey!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588" name="Google Shape;1588;p29"/>
          <p:cNvSpPr txBox="1"/>
          <p:nvPr>
            <p:ph idx="4294967295" type="body"/>
          </p:nvPr>
        </p:nvSpPr>
        <p:spPr>
          <a:xfrm>
            <a:off x="414575" y="3005675"/>
            <a:ext cx="3144300" cy="149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“BEE” curious about other people, cultures, and countries.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pSp>
        <p:nvGrpSpPr>
          <p:cNvPr id="1589" name="Google Shape;1589;p29"/>
          <p:cNvGrpSpPr/>
          <p:nvPr/>
        </p:nvGrpSpPr>
        <p:grpSpPr>
          <a:xfrm>
            <a:off x="2580324" y="5516101"/>
            <a:ext cx="871731" cy="824153"/>
            <a:chOff x="587049" y="1548451"/>
            <a:chExt cx="871731" cy="824153"/>
          </a:xfrm>
        </p:grpSpPr>
        <p:grpSp>
          <p:nvGrpSpPr>
            <p:cNvPr id="1590" name="Google Shape;1590;p29"/>
            <p:cNvGrpSpPr/>
            <p:nvPr/>
          </p:nvGrpSpPr>
          <p:grpSpPr>
            <a:xfrm>
              <a:off x="830712" y="1548451"/>
              <a:ext cx="407220" cy="445591"/>
              <a:chOff x="1443353" y="1700811"/>
              <a:chExt cx="983623" cy="1076308"/>
            </a:xfrm>
          </p:grpSpPr>
          <p:sp>
            <p:nvSpPr>
              <p:cNvPr id="1591" name="Google Shape;1591;p29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3" name="Google Shape;1593;p29"/>
            <p:cNvGrpSpPr/>
            <p:nvPr/>
          </p:nvGrpSpPr>
          <p:grpSpPr>
            <a:xfrm>
              <a:off x="1051560" y="1927013"/>
              <a:ext cx="407220" cy="445591"/>
              <a:chOff x="2471261" y="1700811"/>
              <a:chExt cx="983623" cy="1076308"/>
            </a:xfrm>
          </p:grpSpPr>
          <p:sp>
            <p:nvSpPr>
              <p:cNvPr id="1594" name="Google Shape;1594;p29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6" name="Google Shape;1596;p29"/>
            <p:cNvGrpSpPr/>
            <p:nvPr/>
          </p:nvGrpSpPr>
          <p:grpSpPr>
            <a:xfrm>
              <a:off x="587049" y="1927013"/>
              <a:ext cx="407220" cy="445591"/>
              <a:chOff x="1443353" y="1700811"/>
              <a:chExt cx="983623" cy="1076308"/>
            </a:xfrm>
          </p:grpSpPr>
          <p:sp>
            <p:nvSpPr>
              <p:cNvPr id="1597" name="Google Shape;1597;p29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9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9" name="Google Shape;1599;p29"/>
          <p:cNvSpPr txBox="1"/>
          <p:nvPr>
            <p:ph idx="4294967295" type="body"/>
          </p:nvPr>
        </p:nvSpPr>
        <p:spPr>
          <a:xfrm>
            <a:off x="4456738" y="1790750"/>
            <a:ext cx="3144300" cy="149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“</a:t>
            </a: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BEE” an upstander.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00" name="Google Shape;1600;p29"/>
          <p:cNvSpPr txBox="1"/>
          <p:nvPr>
            <p:ph idx="4294967295" type="body"/>
          </p:nvPr>
        </p:nvSpPr>
        <p:spPr>
          <a:xfrm>
            <a:off x="4287250" y="4500875"/>
            <a:ext cx="3144300" cy="149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“</a:t>
            </a: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BEE” the person you want others to “BEE” to you.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01" name="Google Shape;1601;p29"/>
          <p:cNvSpPr txBox="1"/>
          <p:nvPr>
            <p:ph idx="4294967295" type="body"/>
          </p:nvPr>
        </p:nvSpPr>
        <p:spPr>
          <a:xfrm>
            <a:off x="8605725" y="3005675"/>
            <a:ext cx="3144300" cy="149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“</a:t>
            </a: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BEE” open to learn about others without judgment.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30"/>
          <p:cNvSpPr txBox="1"/>
          <p:nvPr>
            <p:ph type="title"/>
          </p:nvPr>
        </p:nvSpPr>
        <p:spPr>
          <a:xfrm>
            <a:off x="5022475" y="584425"/>
            <a:ext cx="4879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Home Activity</a:t>
            </a:r>
            <a:endParaRPr sz="5100"/>
          </a:p>
        </p:txBody>
      </p:sp>
      <p:pic>
        <p:nvPicPr>
          <p:cNvPr id="1607" name="Google Shape;16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5" y="61650"/>
            <a:ext cx="4879800" cy="66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30"/>
          <p:cNvPicPr preferRelativeResize="0"/>
          <p:nvPr/>
        </p:nvPicPr>
        <p:blipFill rotWithShape="1">
          <a:blip r:embed="rId4">
            <a:alphaModFix/>
          </a:blip>
          <a:srcRect b="0" l="26379" r="26132" t="0"/>
          <a:stretch/>
        </p:blipFill>
        <p:spPr>
          <a:xfrm>
            <a:off x="6237200" y="4341175"/>
            <a:ext cx="4286251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30"/>
          <p:cNvSpPr txBox="1"/>
          <p:nvPr>
            <p:ph type="title"/>
          </p:nvPr>
        </p:nvSpPr>
        <p:spPr>
          <a:xfrm>
            <a:off x="5094175" y="2138675"/>
            <a:ext cx="5676900" cy="157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Give us the </a:t>
            </a:r>
            <a:r>
              <a:rPr i="1" lang="en" sz="3900"/>
              <a:t>BUZZ </a:t>
            </a:r>
            <a:r>
              <a:rPr lang="en" sz="3900"/>
              <a:t>on your family hive.</a:t>
            </a:r>
            <a:endParaRPr sz="3900"/>
          </a:p>
        </p:txBody>
      </p:sp>
      <p:grpSp>
        <p:nvGrpSpPr>
          <p:cNvPr id="1610" name="Google Shape;1610;p30"/>
          <p:cNvGrpSpPr/>
          <p:nvPr/>
        </p:nvGrpSpPr>
        <p:grpSpPr>
          <a:xfrm>
            <a:off x="5991983" y="4502029"/>
            <a:ext cx="567745" cy="476885"/>
            <a:chOff x="2076453" y="1626619"/>
            <a:chExt cx="3249831" cy="2729734"/>
          </a:xfrm>
        </p:grpSpPr>
        <p:grpSp>
          <p:nvGrpSpPr>
            <p:cNvPr id="1611" name="Google Shape;1611;p30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612" name="Google Shape;1612;p30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0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30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615" name="Google Shape;1615;p30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0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7" name="Google Shape;1617;p30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3" name="Google Shape;1623;p30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624" name="Google Shape;1624;p30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0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6" name="Google Shape;1626;p30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4" name="Google Shape;1634;p30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635" name="Google Shape;1635;p30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0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7" name="Google Shape;1637;p30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0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30"/>
          <p:cNvGrpSpPr/>
          <p:nvPr/>
        </p:nvGrpSpPr>
        <p:grpSpPr>
          <a:xfrm flipH="1">
            <a:off x="10366502" y="5931929"/>
            <a:ext cx="623820" cy="476885"/>
            <a:chOff x="2076453" y="1626619"/>
            <a:chExt cx="3570810" cy="2729734"/>
          </a:xfrm>
        </p:grpSpPr>
        <p:grpSp>
          <p:nvGrpSpPr>
            <p:cNvPr id="1640" name="Google Shape;1640;p30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641" name="Google Shape;1641;p30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3" name="Google Shape;1643;p30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6" name="Google Shape;1646;p30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0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0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0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2" name="Google Shape;1652;p30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653" name="Google Shape;1653;p30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5" name="Google Shape;1655;p30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0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0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0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0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0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3" name="Google Shape;1663;p30"/>
            <p:cNvGrpSpPr/>
            <p:nvPr/>
          </p:nvGrpSpPr>
          <p:grpSpPr>
            <a:xfrm>
              <a:off x="4535709" y="2291619"/>
              <a:ext cx="1111554" cy="809625"/>
              <a:chOff x="4535709" y="2291619"/>
              <a:chExt cx="1111554" cy="809625"/>
            </a:xfrm>
          </p:grpSpPr>
          <p:sp>
            <p:nvSpPr>
              <p:cNvPr id="1664" name="Google Shape;1664;p30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0"/>
              <p:cNvSpPr/>
              <p:nvPr/>
            </p:nvSpPr>
            <p:spPr>
              <a:xfrm>
                <a:off x="4837638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6" name="Google Shape;1666;p30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0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8"/>
          <p:cNvSpPr txBox="1"/>
          <p:nvPr>
            <p:ph type="title"/>
          </p:nvPr>
        </p:nvSpPr>
        <p:spPr>
          <a:xfrm>
            <a:off x="957325" y="751875"/>
            <a:ext cx="10373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Will...</a:t>
            </a:r>
            <a:endParaRPr/>
          </a:p>
        </p:txBody>
      </p:sp>
      <p:sp>
        <p:nvSpPr>
          <p:cNvPr id="1176" name="Google Shape;1176;p18"/>
          <p:cNvSpPr txBox="1"/>
          <p:nvPr>
            <p:ph idx="5" type="title"/>
          </p:nvPr>
        </p:nvSpPr>
        <p:spPr>
          <a:xfrm>
            <a:off x="957325" y="2046600"/>
            <a:ext cx="513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 Define prejudice </a:t>
            </a:r>
            <a:endParaRPr/>
          </a:p>
        </p:txBody>
      </p:sp>
      <p:sp>
        <p:nvSpPr>
          <p:cNvPr id="1177" name="Google Shape;1177;p18"/>
          <p:cNvSpPr txBox="1"/>
          <p:nvPr>
            <p:ph idx="6" type="title"/>
          </p:nvPr>
        </p:nvSpPr>
        <p:spPr>
          <a:xfrm>
            <a:off x="2154900" y="3213125"/>
            <a:ext cx="7615500" cy="118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 Celebrate similarities and differences</a:t>
            </a:r>
            <a:endParaRPr/>
          </a:p>
        </p:txBody>
      </p:sp>
      <p:sp>
        <p:nvSpPr>
          <p:cNvPr id="1178" name="Google Shape;1178;p18"/>
          <p:cNvSpPr txBox="1"/>
          <p:nvPr>
            <p:ph idx="14" type="title"/>
          </p:nvPr>
        </p:nvSpPr>
        <p:spPr>
          <a:xfrm>
            <a:off x="3640800" y="4418150"/>
            <a:ext cx="8088300" cy="118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 Identify Keys to “BEE” Free from Prejudice</a:t>
            </a:r>
            <a:endParaRPr/>
          </a:p>
        </p:txBody>
      </p:sp>
      <p:grpSp>
        <p:nvGrpSpPr>
          <p:cNvPr id="1179" name="Google Shape;1179;p18"/>
          <p:cNvGrpSpPr/>
          <p:nvPr/>
        </p:nvGrpSpPr>
        <p:grpSpPr>
          <a:xfrm>
            <a:off x="917308" y="2156004"/>
            <a:ext cx="567745" cy="476885"/>
            <a:chOff x="2076453" y="1626619"/>
            <a:chExt cx="3249831" cy="2729734"/>
          </a:xfrm>
        </p:grpSpPr>
        <p:grpSp>
          <p:nvGrpSpPr>
            <p:cNvPr id="1180" name="Google Shape;1180;p18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181" name="Google Shape;1181;p18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8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18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184" name="Google Shape;1184;p18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8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6" name="Google Shape;1186;p18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2" name="Google Shape;1192;p18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193" name="Google Shape;1193;p18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18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5" name="Google Shape;1195;p18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3" name="Google Shape;1203;p18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204" name="Google Shape;1204;p18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8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6" name="Google Shape;1206;p18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18"/>
          <p:cNvGrpSpPr/>
          <p:nvPr/>
        </p:nvGrpSpPr>
        <p:grpSpPr>
          <a:xfrm>
            <a:off x="1919161" y="3213122"/>
            <a:ext cx="734046" cy="641644"/>
            <a:chOff x="5916127" y="1590589"/>
            <a:chExt cx="4201749" cy="3672836"/>
          </a:xfrm>
        </p:grpSpPr>
        <p:grpSp>
          <p:nvGrpSpPr>
            <p:cNvPr id="1209" name="Google Shape;1209;p18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210" name="Google Shape;1210;p18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211" name="Google Shape;1211;p18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18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3" name="Google Shape;1213;p18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214" name="Google Shape;1214;p18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18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16" name="Google Shape;1216;p18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217" name="Google Shape;1217;p18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8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9" name="Google Shape;1219;p18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220" name="Google Shape;1220;p18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221" name="Google Shape;1221;p18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18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3" name="Google Shape;1223;p18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224" name="Google Shape;1224;p18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18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26" name="Google Shape;1226;p18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227" name="Google Shape;1227;p18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8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9" name="Google Shape;1229;p18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3" name="Google Shape;1233;p18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234" name="Google Shape;1234;p18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8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6" name="Google Shape;1236;p18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p18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244" name="Google Shape;1244;p18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8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6" name="Google Shape;1246;p18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18"/>
          <p:cNvGrpSpPr/>
          <p:nvPr/>
        </p:nvGrpSpPr>
        <p:grpSpPr>
          <a:xfrm flipH="1">
            <a:off x="3580277" y="4500504"/>
            <a:ext cx="623820" cy="476885"/>
            <a:chOff x="2076453" y="1626619"/>
            <a:chExt cx="3570810" cy="2729734"/>
          </a:xfrm>
        </p:grpSpPr>
        <p:grpSp>
          <p:nvGrpSpPr>
            <p:cNvPr id="1248" name="Google Shape;1248;p18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249" name="Google Shape;1249;p18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8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18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252" name="Google Shape;1252;p18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8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4" name="Google Shape;1254;p18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0" name="Google Shape;1260;p18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261" name="Google Shape;1261;p18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8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3" name="Google Shape;1263;p18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1" name="Google Shape;1271;p18"/>
            <p:cNvGrpSpPr/>
            <p:nvPr/>
          </p:nvGrpSpPr>
          <p:grpSpPr>
            <a:xfrm>
              <a:off x="4535709" y="2291619"/>
              <a:ext cx="1111554" cy="809625"/>
              <a:chOff x="4535709" y="2291619"/>
              <a:chExt cx="1111554" cy="809625"/>
            </a:xfrm>
          </p:grpSpPr>
          <p:sp>
            <p:nvSpPr>
              <p:cNvPr id="1272" name="Google Shape;1272;p18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8"/>
              <p:cNvSpPr/>
              <p:nvPr/>
            </p:nvSpPr>
            <p:spPr>
              <a:xfrm>
                <a:off x="4837638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4" name="Google Shape;1274;p18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9"/>
          <p:cNvSpPr txBox="1"/>
          <p:nvPr>
            <p:ph type="title"/>
          </p:nvPr>
        </p:nvSpPr>
        <p:spPr>
          <a:xfrm>
            <a:off x="4087450" y="2108688"/>
            <a:ext cx="7389300" cy="132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Prejudice defined.</a:t>
            </a:r>
            <a:endParaRPr/>
          </a:p>
        </p:txBody>
      </p:sp>
      <p:sp>
        <p:nvSpPr>
          <p:cNvPr id="1281" name="Google Shape;1281;p19"/>
          <p:cNvSpPr txBox="1"/>
          <p:nvPr/>
        </p:nvSpPr>
        <p:spPr>
          <a:xfrm>
            <a:off x="4274700" y="3582125"/>
            <a:ext cx="791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loo 2"/>
                <a:ea typeface="Baloo 2"/>
                <a:cs typeface="Baloo 2"/>
                <a:sym typeface="Baloo 2"/>
              </a:rPr>
              <a:t>Prejudging. </a:t>
            </a:r>
            <a:endParaRPr sz="2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loo 2"/>
                <a:ea typeface="Baloo 2"/>
                <a:cs typeface="Baloo 2"/>
                <a:sym typeface="Baloo 2"/>
              </a:rPr>
              <a:t>An opinion not based on reason or actual experience.</a:t>
            </a:r>
            <a:r>
              <a:rPr b="1" lang="en" sz="2900">
                <a:latin typeface="Baloo 2"/>
                <a:ea typeface="Baloo 2"/>
                <a:cs typeface="Baloo 2"/>
                <a:sym typeface="Baloo 2"/>
              </a:rPr>
              <a:t> </a:t>
            </a:r>
            <a:endParaRPr b="1" sz="2900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0"/>
          <p:cNvSpPr txBox="1"/>
          <p:nvPr>
            <p:ph type="title"/>
          </p:nvPr>
        </p:nvSpPr>
        <p:spPr>
          <a:xfrm>
            <a:off x="575100" y="189225"/>
            <a:ext cx="11413500" cy="9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Prejudice “BEE” Stinging!!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87" name="Google Shape;1287;p20"/>
          <p:cNvSpPr txBox="1"/>
          <p:nvPr>
            <p:ph idx="4294967295" type="body"/>
          </p:nvPr>
        </p:nvSpPr>
        <p:spPr>
          <a:xfrm>
            <a:off x="435450" y="2832300"/>
            <a:ext cx="3144300" cy="1096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Making fun of someone’s weight. 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pSp>
        <p:nvGrpSpPr>
          <p:cNvPr id="1288" name="Google Shape;1288;p20"/>
          <p:cNvGrpSpPr/>
          <p:nvPr/>
        </p:nvGrpSpPr>
        <p:grpSpPr>
          <a:xfrm>
            <a:off x="2580324" y="5516101"/>
            <a:ext cx="871731" cy="824153"/>
            <a:chOff x="587049" y="1548451"/>
            <a:chExt cx="871731" cy="824153"/>
          </a:xfrm>
        </p:grpSpPr>
        <p:grpSp>
          <p:nvGrpSpPr>
            <p:cNvPr id="1289" name="Google Shape;1289;p20"/>
            <p:cNvGrpSpPr/>
            <p:nvPr/>
          </p:nvGrpSpPr>
          <p:grpSpPr>
            <a:xfrm>
              <a:off x="830712" y="1548451"/>
              <a:ext cx="407220" cy="445591"/>
              <a:chOff x="1443353" y="1700811"/>
              <a:chExt cx="983623" cy="1076308"/>
            </a:xfrm>
          </p:grpSpPr>
          <p:sp>
            <p:nvSpPr>
              <p:cNvPr id="1290" name="Google Shape;1290;p2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20"/>
            <p:cNvGrpSpPr/>
            <p:nvPr/>
          </p:nvGrpSpPr>
          <p:grpSpPr>
            <a:xfrm>
              <a:off x="1051560" y="1927013"/>
              <a:ext cx="407220" cy="445591"/>
              <a:chOff x="2471261" y="1700811"/>
              <a:chExt cx="983623" cy="1076308"/>
            </a:xfrm>
          </p:grpSpPr>
          <p:sp>
            <p:nvSpPr>
              <p:cNvPr id="1293" name="Google Shape;1293;p20"/>
              <p:cNvSpPr/>
              <p:nvPr/>
            </p:nvSpPr>
            <p:spPr>
              <a:xfrm>
                <a:off x="2471261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0"/>
              <p:cNvSpPr/>
              <p:nvPr/>
            </p:nvSpPr>
            <p:spPr>
              <a:xfrm>
                <a:off x="2534184" y="2395843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20"/>
            <p:cNvGrpSpPr/>
            <p:nvPr/>
          </p:nvGrpSpPr>
          <p:grpSpPr>
            <a:xfrm>
              <a:off x="587049" y="1927013"/>
              <a:ext cx="407220" cy="445591"/>
              <a:chOff x="1443353" y="1700811"/>
              <a:chExt cx="983623" cy="1076308"/>
            </a:xfrm>
          </p:grpSpPr>
          <p:sp>
            <p:nvSpPr>
              <p:cNvPr id="1296" name="Google Shape;1296;p20"/>
              <p:cNvSpPr/>
              <p:nvPr/>
            </p:nvSpPr>
            <p:spPr>
              <a:xfrm>
                <a:off x="1443353" y="1700811"/>
                <a:ext cx="983623" cy="1076308"/>
              </a:xfrm>
              <a:custGeom>
                <a:rect b="b" l="l" r="r" t="t"/>
                <a:pathLst>
                  <a:path extrusionOk="0" h="2928728" w="2676525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0"/>
              <p:cNvSpPr/>
              <p:nvPr/>
            </p:nvSpPr>
            <p:spPr>
              <a:xfrm>
                <a:off x="1515958" y="2395842"/>
                <a:ext cx="427954" cy="289419"/>
              </a:xfrm>
              <a:custGeom>
                <a:rect b="b" l="l" r="r" t="t"/>
                <a:pathLst>
                  <a:path extrusionOk="0" h="787535" w="116450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8" name="Google Shape;1298;p20"/>
          <p:cNvSpPr txBox="1"/>
          <p:nvPr>
            <p:ph idx="4294967295" type="body"/>
          </p:nvPr>
        </p:nvSpPr>
        <p:spPr>
          <a:xfrm>
            <a:off x="4523850" y="2052425"/>
            <a:ext cx="3144300" cy="1096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Not playing with someone because he or she can’t run fast.</a:t>
            </a:r>
            <a:endParaRPr b="1" sz="2400">
              <a:solidFill>
                <a:schemeClr val="accent3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99" name="Google Shape;1299;p20"/>
          <p:cNvSpPr txBox="1"/>
          <p:nvPr>
            <p:ph idx="4294967295" type="body"/>
          </p:nvPr>
        </p:nvSpPr>
        <p:spPr>
          <a:xfrm>
            <a:off x="8741650" y="2632175"/>
            <a:ext cx="3144300" cy="176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Ignoring someone </a:t>
            </a:r>
            <a:r>
              <a:rPr b="1" lang="en" sz="2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because</a:t>
            </a:r>
            <a:r>
              <a:rPr b="1" lang="en" sz="2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he or she is in a wheelchair. </a:t>
            </a:r>
            <a:endParaRPr b="1" sz="25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00" name="Google Shape;1300;p20"/>
          <p:cNvSpPr txBox="1"/>
          <p:nvPr>
            <p:ph idx="4294967295" type="body"/>
          </p:nvPr>
        </p:nvSpPr>
        <p:spPr>
          <a:xfrm>
            <a:off x="3957300" y="4550375"/>
            <a:ext cx="4277400" cy="1488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Teasing people because they speak a different language.</a:t>
            </a:r>
            <a:endParaRPr b="1" sz="25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1"/>
          <p:cNvSpPr txBox="1"/>
          <p:nvPr>
            <p:ph type="title"/>
          </p:nvPr>
        </p:nvSpPr>
        <p:spPr>
          <a:xfrm>
            <a:off x="909150" y="3047250"/>
            <a:ext cx="10373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CFISD Video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2"/>
          <p:cNvSpPr/>
          <p:nvPr/>
        </p:nvSpPr>
        <p:spPr>
          <a:xfrm rot="1740954">
            <a:off x="1314924" y="1323271"/>
            <a:ext cx="3848814" cy="4211479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rgbClr val="FFCB25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22"/>
          <p:cNvSpPr txBox="1"/>
          <p:nvPr>
            <p:ph type="title"/>
          </p:nvPr>
        </p:nvSpPr>
        <p:spPr>
          <a:xfrm rot="-1252256">
            <a:off x="1582956" y="2144307"/>
            <a:ext cx="2970830" cy="2235882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“BEE” FREE!!</a:t>
            </a:r>
            <a:endParaRPr/>
          </a:p>
        </p:txBody>
      </p:sp>
      <p:sp>
        <p:nvSpPr>
          <p:cNvPr id="1312" name="Google Shape;1312;p22"/>
          <p:cNvSpPr txBox="1"/>
          <p:nvPr>
            <p:ph idx="1" type="body"/>
          </p:nvPr>
        </p:nvSpPr>
        <p:spPr>
          <a:xfrm>
            <a:off x="4854575" y="1102800"/>
            <a:ext cx="7071600" cy="388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highlight>
                  <a:schemeClr val="accent1"/>
                </a:highlight>
              </a:rPr>
              <a:t>What does Freedom from Prejudice mean?</a:t>
            </a:r>
            <a:endParaRPr b="1" sz="3200">
              <a:highlight>
                <a:schemeClr val="accent1"/>
              </a:highlight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600"/>
              <a:t>Despite differences, seek to understand those around you.</a:t>
            </a:r>
            <a:endParaRPr sz="3600"/>
          </a:p>
        </p:txBody>
      </p:sp>
      <p:grpSp>
        <p:nvGrpSpPr>
          <p:cNvPr id="1313" name="Google Shape;1313;p22"/>
          <p:cNvGrpSpPr/>
          <p:nvPr/>
        </p:nvGrpSpPr>
        <p:grpSpPr>
          <a:xfrm>
            <a:off x="636665" y="4440020"/>
            <a:ext cx="1688937" cy="1418643"/>
            <a:chOff x="2076453" y="1626619"/>
            <a:chExt cx="3249831" cy="2729734"/>
          </a:xfrm>
        </p:grpSpPr>
        <p:grpSp>
          <p:nvGrpSpPr>
            <p:cNvPr id="1314" name="Google Shape;1314;p22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315" name="Google Shape;1315;p22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rect b="b" l="l" r="r" t="t"/>
                <a:pathLst>
                  <a:path extrusionOk="0" h="784470" w="757273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rect b="b" l="l" r="r" t="t"/>
                <a:pathLst>
                  <a:path extrusionOk="0" h="861198" w="83341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22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318" name="Google Shape;1318;p22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rect b="b" l="l" r="r" t="t"/>
                <a:pathLst>
                  <a:path extrusionOk="0" h="1274864" w="1058213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rect b="b" l="l" r="r" t="t"/>
                <a:pathLst>
                  <a:path extrusionOk="0" h="1350990" w="1134652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0" name="Google Shape;1320;p22"/>
            <p:cNvSpPr/>
            <p:nvPr/>
          </p:nvSpPr>
          <p:spPr>
            <a:xfrm>
              <a:off x="2573302" y="1796319"/>
              <a:ext cx="315384" cy="972875"/>
            </a:xfrm>
            <a:custGeom>
              <a:rect b="b" l="l" r="r" t="t"/>
              <a:pathLst>
                <a:path extrusionOk="0" h="972875" w="315384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2477570" y="2626797"/>
              <a:ext cx="2030383" cy="1729556"/>
            </a:xfrm>
            <a:custGeom>
              <a:rect b="b" l="l" r="r" t="t"/>
              <a:pathLst>
                <a:path extrusionOk="0" h="1729556" w="2030383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573684" y="2205894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697509" y="2871120"/>
              <a:ext cx="1439498" cy="893864"/>
            </a:xfrm>
            <a:custGeom>
              <a:rect b="b" l="l" r="r" t="t"/>
              <a:pathLst>
                <a:path extrusionOk="0" h="893864" w="1439498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3535584" y="2167794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2246090" y="3884009"/>
              <a:ext cx="375284" cy="111857"/>
            </a:xfrm>
            <a:custGeom>
              <a:rect b="b" l="l" r="r" t="t"/>
              <a:pathLst>
                <a:path extrusionOk="0" h="111857" w="375284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6" name="Google Shape;1326;p22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327" name="Google Shape;1327;p22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9" name="Google Shape;1329;p22"/>
            <p:cNvSpPr/>
            <p:nvPr/>
          </p:nvSpPr>
          <p:spPr>
            <a:xfrm>
              <a:off x="3659409" y="2444114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4030921" y="3320356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427836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704008" y="1752514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2602134" y="3034569"/>
              <a:ext cx="914400" cy="1238539"/>
            </a:xfrm>
            <a:custGeom>
              <a:rect b="b" l="l" r="r" t="t"/>
              <a:pathLst>
                <a:path extrusionOk="0" h="1238539" w="91440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3078384" y="2729769"/>
              <a:ext cx="981075" cy="1409700"/>
            </a:xfrm>
            <a:custGeom>
              <a:rect b="b" l="l" r="r" t="t"/>
              <a:pathLst>
                <a:path extrusionOk="0" h="1409700" w="981075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2958179" y="4137945"/>
              <a:ext cx="558355" cy="135163"/>
            </a:xfrm>
            <a:custGeom>
              <a:rect b="b" l="l" r="r" t="t"/>
              <a:pathLst>
                <a:path extrusionOk="0" h="135163" w="558355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3699986" y="3907345"/>
              <a:ext cx="359473" cy="232124"/>
            </a:xfrm>
            <a:custGeom>
              <a:rect b="b" l="l" r="r" t="t"/>
              <a:pathLst>
                <a:path extrusionOk="0" h="232124" w="359473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7" name="Google Shape;1337;p22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338" name="Google Shape;1338;p22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rect b="b" l="l" r="r" t="t"/>
                <a:pathLst>
                  <a:path extrusionOk="0" h="809625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0" name="Google Shape;1340;p22"/>
            <p:cNvSpPr/>
            <p:nvPr/>
          </p:nvSpPr>
          <p:spPr>
            <a:xfrm>
              <a:off x="4791729" y="2446241"/>
              <a:ext cx="352490" cy="352395"/>
            </a:xfrm>
            <a:custGeom>
              <a:rect b="b" l="l" r="r" t="t"/>
              <a:pathLst>
                <a:path extrusionOk="0" h="352395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2180343" y="2701194"/>
              <a:ext cx="412266" cy="352425"/>
            </a:xfrm>
            <a:custGeom>
              <a:rect b="b" l="l" r="r" t="t"/>
              <a:pathLst>
                <a:path extrusionOk="0" h="352425" w="412266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22"/>
          <p:cNvGrpSpPr/>
          <p:nvPr/>
        </p:nvGrpSpPr>
        <p:grpSpPr>
          <a:xfrm>
            <a:off x="9904228" y="5460229"/>
            <a:ext cx="783265" cy="1104930"/>
            <a:chOff x="5916127" y="2814232"/>
            <a:chExt cx="1535513" cy="2166104"/>
          </a:xfrm>
        </p:grpSpPr>
        <p:grpSp>
          <p:nvGrpSpPr>
            <p:cNvPr id="1343" name="Google Shape;1343;p22"/>
            <p:cNvGrpSpPr/>
            <p:nvPr/>
          </p:nvGrpSpPr>
          <p:grpSpPr>
            <a:xfrm>
              <a:off x="6331772" y="4075467"/>
              <a:ext cx="1082944" cy="904869"/>
              <a:chOff x="6331772" y="4075467"/>
              <a:chExt cx="1082944" cy="904869"/>
            </a:xfrm>
          </p:grpSpPr>
          <p:sp>
            <p:nvSpPr>
              <p:cNvPr id="1344" name="Google Shape;1344;p22"/>
              <p:cNvSpPr/>
              <p:nvPr/>
            </p:nvSpPr>
            <p:spPr>
              <a:xfrm>
                <a:off x="6369673" y="4113792"/>
                <a:ext cx="1006839" cy="827870"/>
              </a:xfrm>
              <a:custGeom>
                <a:rect b="b" l="l" r="r" t="t"/>
                <a:pathLst>
                  <a:path extrusionOk="0" h="827870" w="1006839">
                    <a:moveTo>
                      <a:pt x="1001247" y="344955"/>
                    </a:moveTo>
                    <a:cubicBezTo>
                      <a:pt x="885709" y="578032"/>
                      <a:pt x="691113" y="925218"/>
                      <a:pt x="426604" y="802251"/>
                    </a:cubicBezTo>
                    <a:cubicBezTo>
                      <a:pt x="128758" y="663852"/>
                      <a:pt x="-56027" y="386294"/>
                      <a:pt x="15315" y="214272"/>
                    </a:cubicBezTo>
                    <a:cubicBezTo>
                      <a:pt x="54558" y="119784"/>
                      <a:pt x="178573" y="108164"/>
                      <a:pt x="426318" y="53776"/>
                    </a:cubicBezTo>
                    <a:cubicBezTo>
                      <a:pt x="683303" y="-2612"/>
                      <a:pt x="813605" y="-29282"/>
                      <a:pt x="906950" y="47775"/>
                    </a:cubicBezTo>
                    <a:cubicBezTo>
                      <a:pt x="1020774" y="141692"/>
                      <a:pt x="1011249" y="324858"/>
                      <a:pt x="1001247" y="344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6331772" y="4075467"/>
                <a:ext cx="1082944" cy="904869"/>
              </a:xfrm>
              <a:custGeom>
                <a:rect b="b" l="l" r="r" t="t"/>
                <a:pathLst>
                  <a:path extrusionOk="0" h="904869" w="1082944">
                    <a:moveTo>
                      <a:pt x="575472" y="904869"/>
                    </a:moveTo>
                    <a:cubicBezTo>
                      <a:pt x="535086" y="904869"/>
                      <a:pt x="492795" y="895726"/>
                      <a:pt x="448408" y="875151"/>
                    </a:cubicBezTo>
                    <a:cubicBezTo>
                      <a:pt x="138179" y="730943"/>
                      <a:pt x="-62989" y="433287"/>
                      <a:pt x="17974" y="238024"/>
                    </a:cubicBezTo>
                    <a:cubicBezTo>
                      <a:pt x="59217" y="138488"/>
                      <a:pt x="165135" y="116295"/>
                      <a:pt x="357349" y="76004"/>
                    </a:cubicBezTo>
                    <a:cubicBezTo>
                      <a:pt x="387734" y="69622"/>
                      <a:pt x="420595" y="62764"/>
                      <a:pt x="456028" y="54954"/>
                    </a:cubicBezTo>
                    <a:cubicBezTo>
                      <a:pt x="716251" y="-2196"/>
                      <a:pt x="859507" y="-33629"/>
                      <a:pt x="969140" y="56859"/>
                    </a:cubicBezTo>
                    <a:cubicBezTo>
                      <a:pt x="1098966" y="164015"/>
                      <a:pt x="1090584" y="365374"/>
                      <a:pt x="1073248" y="400235"/>
                    </a:cubicBezTo>
                    <a:lnTo>
                      <a:pt x="1073248" y="400235"/>
                    </a:lnTo>
                    <a:cubicBezTo>
                      <a:pt x="993905" y="560160"/>
                      <a:pt x="822931" y="904869"/>
                      <a:pt x="575472" y="904869"/>
                    </a:cubicBezTo>
                    <a:close/>
                    <a:moveTo>
                      <a:pt x="792165" y="76385"/>
                    </a:moveTo>
                    <a:cubicBezTo>
                      <a:pt x="718442" y="76385"/>
                      <a:pt x="618144" y="97245"/>
                      <a:pt x="472411" y="129249"/>
                    </a:cubicBezTo>
                    <a:cubicBezTo>
                      <a:pt x="436788" y="137059"/>
                      <a:pt x="403736" y="144012"/>
                      <a:pt x="373066" y="150394"/>
                    </a:cubicBezTo>
                    <a:cubicBezTo>
                      <a:pt x="188947" y="188970"/>
                      <a:pt x="113319" y="207068"/>
                      <a:pt x="88363" y="267075"/>
                    </a:cubicBezTo>
                    <a:cubicBezTo>
                      <a:pt x="29784" y="408236"/>
                      <a:pt x="185042" y="668650"/>
                      <a:pt x="480508" y="805905"/>
                    </a:cubicBezTo>
                    <a:cubicBezTo>
                      <a:pt x="700821" y="908299"/>
                      <a:pt x="875890" y="626168"/>
                      <a:pt x="1004097" y="368041"/>
                    </a:cubicBezTo>
                    <a:cubicBezTo>
                      <a:pt x="1011145" y="339846"/>
                      <a:pt x="1011431" y="190399"/>
                      <a:pt x="920657" y="115342"/>
                    </a:cubicBezTo>
                    <a:cubicBezTo>
                      <a:pt x="887415" y="88101"/>
                      <a:pt x="847220" y="76385"/>
                      <a:pt x="792165" y="76385"/>
                    </a:cubicBezTo>
                    <a:close/>
                    <a:moveTo>
                      <a:pt x="1005049" y="366326"/>
                    </a:moveTo>
                    <a:cubicBezTo>
                      <a:pt x="1004954" y="366421"/>
                      <a:pt x="1004954" y="366612"/>
                      <a:pt x="1004859" y="366707"/>
                    </a:cubicBezTo>
                    <a:cubicBezTo>
                      <a:pt x="1004859" y="366612"/>
                      <a:pt x="1004954" y="366421"/>
                      <a:pt x="1005049" y="366326"/>
                    </a:cubicBezTo>
                    <a:lnTo>
                      <a:pt x="1005049" y="3663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22"/>
            <p:cNvGrpSpPr/>
            <p:nvPr/>
          </p:nvGrpSpPr>
          <p:grpSpPr>
            <a:xfrm>
              <a:off x="5916127" y="2814232"/>
              <a:ext cx="1535513" cy="1411057"/>
              <a:chOff x="5916127" y="2814232"/>
              <a:chExt cx="1535513" cy="1411057"/>
            </a:xfrm>
          </p:grpSpPr>
          <p:sp>
            <p:nvSpPr>
              <p:cNvPr id="1347" name="Google Shape;1347;p22"/>
              <p:cNvSpPr/>
              <p:nvPr/>
            </p:nvSpPr>
            <p:spPr>
              <a:xfrm>
                <a:off x="5953203" y="2852753"/>
                <a:ext cx="1460283" cy="1334492"/>
              </a:xfrm>
              <a:custGeom>
                <a:rect b="b" l="l" r="r" t="t"/>
                <a:pathLst>
                  <a:path extrusionOk="0" h="1334492" w="1460283">
                    <a:moveTo>
                      <a:pt x="1286178" y="1308910"/>
                    </a:moveTo>
                    <a:cubicBezTo>
                      <a:pt x="1244649" y="1307005"/>
                      <a:pt x="1203120" y="1311006"/>
                      <a:pt x="1161591" y="1312815"/>
                    </a:cubicBezTo>
                    <a:cubicBezTo>
                      <a:pt x="1056435" y="1317387"/>
                      <a:pt x="951660" y="1326722"/>
                      <a:pt x="846504" y="1331389"/>
                    </a:cubicBezTo>
                    <a:cubicBezTo>
                      <a:pt x="643336" y="1340343"/>
                      <a:pt x="422165" y="1336533"/>
                      <a:pt x="242905" y="1227757"/>
                    </a:cubicBezTo>
                    <a:cubicBezTo>
                      <a:pt x="194137" y="1198134"/>
                      <a:pt x="150036" y="1161273"/>
                      <a:pt x="112222" y="1118505"/>
                    </a:cubicBezTo>
                    <a:cubicBezTo>
                      <a:pt x="-82755" y="898001"/>
                      <a:pt x="11828" y="583962"/>
                      <a:pt x="128985" y="350409"/>
                    </a:cubicBezTo>
                    <a:cubicBezTo>
                      <a:pt x="187755" y="233252"/>
                      <a:pt x="253287" y="93615"/>
                      <a:pt x="376540" y="32560"/>
                    </a:cubicBezTo>
                    <a:cubicBezTo>
                      <a:pt x="567707" y="-62118"/>
                      <a:pt x="754207" y="69136"/>
                      <a:pt x="904606" y="178102"/>
                    </a:cubicBezTo>
                    <a:cubicBezTo>
                      <a:pt x="946231" y="208296"/>
                      <a:pt x="985569" y="242396"/>
                      <a:pt x="1023859" y="276590"/>
                    </a:cubicBezTo>
                    <a:cubicBezTo>
                      <a:pt x="1055578" y="304975"/>
                      <a:pt x="1086343" y="334407"/>
                      <a:pt x="1116061" y="364792"/>
                    </a:cubicBezTo>
                    <a:cubicBezTo>
                      <a:pt x="1286273" y="538623"/>
                      <a:pt x="1405431" y="745221"/>
                      <a:pt x="1458295" y="983155"/>
                    </a:cubicBezTo>
                    <a:cubicBezTo>
                      <a:pt x="1479916" y="1079834"/>
                      <a:pt x="1318848" y="1310434"/>
                      <a:pt x="1286178" y="13089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5916127" y="2814232"/>
                <a:ext cx="1535513" cy="1411057"/>
              </a:xfrm>
              <a:custGeom>
                <a:rect b="b" l="l" r="r" t="t"/>
                <a:pathLst>
                  <a:path extrusionOk="0" h="1411057" w="1535513">
                    <a:moveTo>
                      <a:pt x="760041" y="1411057"/>
                    </a:moveTo>
                    <a:cubicBezTo>
                      <a:pt x="584685" y="1411057"/>
                      <a:pt x="409425" y="1389340"/>
                      <a:pt x="260359" y="1298853"/>
                    </a:cubicBezTo>
                    <a:cubicBezTo>
                      <a:pt x="208352" y="1267325"/>
                      <a:pt x="161394" y="1228082"/>
                      <a:pt x="120913" y="1182267"/>
                    </a:cubicBezTo>
                    <a:cubicBezTo>
                      <a:pt x="-44060" y="995672"/>
                      <a:pt x="-40155" y="715446"/>
                      <a:pt x="132248" y="371880"/>
                    </a:cubicBezTo>
                    <a:lnTo>
                      <a:pt x="140058" y="356163"/>
                    </a:lnTo>
                    <a:cubicBezTo>
                      <a:pt x="199875" y="236529"/>
                      <a:pt x="267693" y="100989"/>
                      <a:pt x="396852" y="36885"/>
                    </a:cubicBezTo>
                    <a:cubicBezTo>
                      <a:pt x="611832" y="-69699"/>
                      <a:pt x="815476" y="77938"/>
                      <a:pt x="964161" y="185761"/>
                    </a:cubicBezTo>
                    <a:cubicBezTo>
                      <a:pt x="1007881" y="217479"/>
                      <a:pt x="1048743" y="253008"/>
                      <a:pt x="1086462" y="286726"/>
                    </a:cubicBezTo>
                    <a:cubicBezTo>
                      <a:pt x="1118657" y="315492"/>
                      <a:pt x="1150280" y="345781"/>
                      <a:pt x="1180474" y="376642"/>
                    </a:cubicBezTo>
                    <a:cubicBezTo>
                      <a:pt x="1361354" y="561332"/>
                      <a:pt x="1479845" y="775644"/>
                      <a:pt x="1532709" y="1013388"/>
                    </a:cubicBezTo>
                    <a:cubicBezTo>
                      <a:pt x="1553854" y="1108638"/>
                      <a:pt x="1450222" y="1270849"/>
                      <a:pt x="1396692" y="1334476"/>
                    </a:cubicBezTo>
                    <a:cubicBezTo>
                      <a:pt x="1364973" y="1372100"/>
                      <a:pt x="1343828" y="1386483"/>
                      <a:pt x="1321539" y="1385340"/>
                    </a:cubicBezTo>
                    <a:cubicBezTo>
                      <a:pt x="1293250" y="1384101"/>
                      <a:pt x="1264771" y="1385721"/>
                      <a:pt x="1234576" y="1387435"/>
                    </a:cubicBezTo>
                    <a:cubicBezTo>
                      <a:pt x="1223146" y="1388102"/>
                      <a:pt x="1211716" y="1388769"/>
                      <a:pt x="1200381" y="1389245"/>
                    </a:cubicBezTo>
                    <a:cubicBezTo>
                      <a:pt x="1147803" y="1391531"/>
                      <a:pt x="1094178" y="1395055"/>
                      <a:pt x="1042361" y="1398579"/>
                    </a:cubicBezTo>
                    <a:cubicBezTo>
                      <a:pt x="991022" y="1402008"/>
                      <a:pt x="937872" y="1405533"/>
                      <a:pt x="885294" y="1407819"/>
                    </a:cubicBezTo>
                    <a:cubicBezTo>
                      <a:pt x="843765" y="1409819"/>
                      <a:pt x="801855" y="1411057"/>
                      <a:pt x="760041" y="1411057"/>
                    </a:cubicBezTo>
                    <a:close/>
                    <a:moveTo>
                      <a:pt x="551634" y="76319"/>
                    </a:moveTo>
                    <a:cubicBezTo>
                      <a:pt x="511343" y="76319"/>
                      <a:pt x="471243" y="85177"/>
                      <a:pt x="430666" y="105275"/>
                    </a:cubicBezTo>
                    <a:cubicBezTo>
                      <a:pt x="324367" y="157948"/>
                      <a:pt x="262645" y="281392"/>
                      <a:pt x="208162" y="390358"/>
                    </a:cubicBezTo>
                    <a:lnTo>
                      <a:pt x="200256" y="406170"/>
                    </a:lnTo>
                    <a:cubicBezTo>
                      <a:pt x="40713" y="724019"/>
                      <a:pt x="33283" y="968240"/>
                      <a:pt x="177968" y="1131879"/>
                    </a:cubicBezTo>
                    <a:cubicBezTo>
                      <a:pt x="213306" y="1171884"/>
                      <a:pt x="254358" y="1206174"/>
                      <a:pt x="299793" y="1233797"/>
                    </a:cubicBezTo>
                    <a:cubicBezTo>
                      <a:pt x="467147" y="1335333"/>
                      <a:pt x="678411" y="1340953"/>
                      <a:pt x="881865" y="1331904"/>
                    </a:cubicBezTo>
                    <a:cubicBezTo>
                      <a:pt x="933586" y="1329618"/>
                      <a:pt x="986259" y="1326094"/>
                      <a:pt x="1037218" y="1322760"/>
                    </a:cubicBezTo>
                    <a:cubicBezTo>
                      <a:pt x="1089510" y="1319331"/>
                      <a:pt x="1143517" y="1315712"/>
                      <a:pt x="1196953" y="1313426"/>
                    </a:cubicBezTo>
                    <a:cubicBezTo>
                      <a:pt x="1208001" y="1312950"/>
                      <a:pt x="1219050" y="1312283"/>
                      <a:pt x="1230099" y="1311616"/>
                    </a:cubicBezTo>
                    <a:cubicBezTo>
                      <a:pt x="1258103" y="1309997"/>
                      <a:pt x="1286868" y="1308378"/>
                      <a:pt x="1316205" y="1309140"/>
                    </a:cubicBezTo>
                    <a:cubicBezTo>
                      <a:pt x="1354687" y="1278945"/>
                      <a:pt x="1473082" y="1096827"/>
                      <a:pt x="1458223" y="1030152"/>
                    </a:cubicBezTo>
                    <a:cubicBezTo>
                      <a:pt x="1408503" y="806410"/>
                      <a:pt x="1296679" y="604575"/>
                      <a:pt x="1125991" y="430173"/>
                    </a:cubicBezTo>
                    <a:cubicBezTo>
                      <a:pt x="1096940" y="400455"/>
                      <a:pt x="1066460" y="371403"/>
                      <a:pt x="1035599" y="343686"/>
                    </a:cubicBezTo>
                    <a:cubicBezTo>
                      <a:pt x="999499" y="311301"/>
                      <a:pt x="960351" y="277296"/>
                      <a:pt x="919394" y="247578"/>
                    </a:cubicBezTo>
                    <a:cubicBezTo>
                      <a:pt x="790616" y="154138"/>
                      <a:pt x="670982" y="76319"/>
                      <a:pt x="551634" y="76319"/>
                    </a:cubicBezTo>
                    <a:close/>
                    <a:moveTo>
                      <a:pt x="1324968" y="1309425"/>
                    </a:moveTo>
                    <a:cubicBezTo>
                      <a:pt x="1324968" y="1309425"/>
                      <a:pt x="1324968" y="1309425"/>
                      <a:pt x="1324968" y="1309425"/>
                    </a:cubicBezTo>
                    <a:lnTo>
                      <a:pt x="1324968" y="1309425"/>
                    </a:lnTo>
                    <a:cubicBezTo>
                      <a:pt x="1324968" y="1309425"/>
                      <a:pt x="1324968" y="1309425"/>
                      <a:pt x="1324968" y="13094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9" name="Google Shape;1349;p22"/>
          <p:cNvGrpSpPr/>
          <p:nvPr/>
        </p:nvGrpSpPr>
        <p:grpSpPr>
          <a:xfrm>
            <a:off x="9967534" y="5810894"/>
            <a:ext cx="597644" cy="690800"/>
            <a:chOff x="6040232" y="3501675"/>
            <a:chExt cx="1171621" cy="1354244"/>
          </a:xfrm>
        </p:grpSpPr>
        <p:sp>
          <p:nvSpPr>
            <p:cNvPr id="1350" name="Google Shape;1350;p22"/>
            <p:cNvSpPr/>
            <p:nvPr/>
          </p:nvSpPr>
          <p:spPr>
            <a:xfrm>
              <a:off x="6040232" y="3501675"/>
              <a:ext cx="813295" cy="592392"/>
            </a:xfrm>
            <a:custGeom>
              <a:rect b="b" l="l" r="r" t="t"/>
              <a:pathLst>
                <a:path extrusionOk="0" h="592392" w="813295">
                  <a:moveTo>
                    <a:pt x="811766" y="592169"/>
                  </a:moveTo>
                  <a:cubicBezTo>
                    <a:pt x="776714" y="585883"/>
                    <a:pt x="339517" y="625888"/>
                    <a:pt x="111203" y="426148"/>
                  </a:cubicBezTo>
                  <a:cubicBezTo>
                    <a:pt x="-86632" y="253079"/>
                    <a:pt x="39479" y="47054"/>
                    <a:pt x="41003" y="0"/>
                  </a:cubicBezTo>
                  <a:cubicBezTo>
                    <a:pt x="60625" y="126682"/>
                    <a:pt x="71293" y="219456"/>
                    <a:pt x="231027" y="339566"/>
                  </a:cubicBezTo>
                  <a:cubicBezTo>
                    <a:pt x="466961" y="516731"/>
                    <a:pt x="840151" y="597217"/>
                    <a:pt x="811766" y="59216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6691883" y="4633150"/>
              <a:ext cx="519970" cy="222769"/>
            </a:xfrm>
            <a:custGeom>
              <a:rect b="b" l="l" r="r" t="t"/>
              <a:pathLst>
                <a:path extrusionOk="0" h="222769" w="519970">
                  <a:moveTo>
                    <a:pt x="0" y="79724"/>
                  </a:moveTo>
                  <a:cubicBezTo>
                    <a:pt x="17907" y="107061"/>
                    <a:pt x="74390" y="196596"/>
                    <a:pt x="169736" y="218218"/>
                  </a:cubicBezTo>
                  <a:cubicBezTo>
                    <a:pt x="297561" y="247269"/>
                    <a:pt x="411575" y="132874"/>
                    <a:pt x="519970" y="0"/>
                  </a:cubicBezTo>
                  <a:cubicBezTo>
                    <a:pt x="468821" y="34861"/>
                    <a:pt x="357950" y="128302"/>
                    <a:pt x="201835" y="133731"/>
                  </a:cubicBezTo>
                  <a:cubicBezTo>
                    <a:pt x="119253" y="136684"/>
                    <a:pt x="63722" y="107156"/>
                    <a:pt x="0" y="7972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22"/>
          <p:cNvGrpSpPr/>
          <p:nvPr/>
        </p:nvGrpSpPr>
        <p:grpSpPr>
          <a:xfrm>
            <a:off x="11264226" y="5460347"/>
            <a:ext cx="783314" cy="1104811"/>
            <a:chOff x="8582268" y="2814463"/>
            <a:chExt cx="1535608" cy="2165872"/>
          </a:xfrm>
        </p:grpSpPr>
        <p:grpSp>
          <p:nvGrpSpPr>
            <p:cNvPr id="1353" name="Google Shape;1353;p22"/>
            <p:cNvGrpSpPr/>
            <p:nvPr/>
          </p:nvGrpSpPr>
          <p:grpSpPr>
            <a:xfrm>
              <a:off x="8619191" y="4075403"/>
              <a:ext cx="1082950" cy="904932"/>
              <a:chOff x="8619191" y="4075403"/>
              <a:chExt cx="1082950" cy="904932"/>
            </a:xfrm>
          </p:grpSpPr>
          <p:sp>
            <p:nvSpPr>
              <p:cNvPr id="1354" name="Google Shape;1354;p22"/>
              <p:cNvSpPr/>
              <p:nvPr/>
            </p:nvSpPr>
            <p:spPr>
              <a:xfrm>
                <a:off x="8657453" y="4113792"/>
                <a:ext cx="1006781" cy="827870"/>
              </a:xfrm>
              <a:custGeom>
                <a:rect b="b" l="l" r="r" t="t"/>
                <a:pathLst>
                  <a:path extrusionOk="0" h="827870" w="1006781">
                    <a:moveTo>
                      <a:pt x="5534" y="344955"/>
                    </a:moveTo>
                    <a:cubicBezTo>
                      <a:pt x="121072" y="578032"/>
                      <a:pt x="315668" y="925218"/>
                      <a:pt x="580178" y="802251"/>
                    </a:cubicBezTo>
                    <a:cubicBezTo>
                      <a:pt x="878024" y="663852"/>
                      <a:pt x="1062809" y="386294"/>
                      <a:pt x="991467" y="214272"/>
                    </a:cubicBezTo>
                    <a:cubicBezTo>
                      <a:pt x="952224" y="119784"/>
                      <a:pt x="828208" y="108164"/>
                      <a:pt x="580463" y="53776"/>
                    </a:cubicBezTo>
                    <a:cubicBezTo>
                      <a:pt x="323479" y="-2612"/>
                      <a:pt x="193177" y="-29282"/>
                      <a:pt x="99832" y="47775"/>
                    </a:cubicBezTo>
                    <a:cubicBezTo>
                      <a:pt x="-13897" y="141692"/>
                      <a:pt x="-4372" y="324858"/>
                      <a:pt x="5534" y="344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619191" y="4075403"/>
                <a:ext cx="1082950" cy="904932"/>
              </a:xfrm>
              <a:custGeom>
                <a:rect b="b" l="l" r="r" t="t"/>
                <a:pathLst>
                  <a:path extrusionOk="0" h="904932" w="1082950">
                    <a:moveTo>
                      <a:pt x="507473" y="904933"/>
                    </a:moveTo>
                    <a:cubicBezTo>
                      <a:pt x="260014" y="904933"/>
                      <a:pt x="89040" y="560223"/>
                      <a:pt x="9696" y="400203"/>
                    </a:cubicBezTo>
                    <a:lnTo>
                      <a:pt x="9696" y="400203"/>
                    </a:lnTo>
                    <a:cubicBezTo>
                      <a:pt x="-7639" y="365342"/>
                      <a:pt x="-16021" y="163983"/>
                      <a:pt x="113805" y="56827"/>
                    </a:cubicBezTo>
                    <a:cubicBezTo>
                      <a:pt x="223342" y="-33661"/>
                      <a:pt x="366694" y="-2133"/>
                      <a:pt x="626916" y="54922"/>
                    </a:cubicBezTo>
                    <a:cubicBezTo>
                      <a:pt x="662254" y="62732"/>
                      <a:pt x="695116" y="69590"/>
                      <a:pt x="725596" y="75972"/>
                    </a:cubicBezTo>
                    <a:cubicBezTo>
                      <a:pt x="917810" y="116263"/>
                      <a:pt x="1023728" y="138456"/>
                      <a:pt x="1064972" y="237992"/>
                    </a:cubicBezTo>
                    <a:cubicBezTo>
                      <a:pt x="1145934" y="433255"/>
                      <a:pt x="944861" y="731006"/>
                      <a:pt x="634537" y="875119"/>
                    </a:cubicBezTo>
                    <a:cubicBezTo>
                      <a:pt x="590245" y="895789"/>
                      <a:pt x="547859" y="904933"/>
                      <a:pt x="507473" y="904933"/>
                    </a:cubicBezTo>
                    <a:close/>
                    <a:moveTo>
                      <a:pt x="78943" y="368199"/>
                    </a:moveTo>
                    <a:cubicBezTo>
                      <a:pt x="207150" y="626231"/>
                      <a:pt x="382314" y="908362"/>
                      <a:pt x="602532" y="806063"/>
                    </a:cubicBezTo>
                    <a:cubicBezTo>
                      <a:pt x="897903" y="668808"/>
                      <a:pt x="1053160" y="408394"/>
                      <a:pt x="994677" y="267234"/>
                    </a:cubicBezTo>
                    <a:cubicBezTo>
                      <a:pt x="969816" y="207227"/>
                      <a:pt x="894093" y="189129"/>
                      <a:pt x="709975" y="150553"/>
                    </a:cubicBezTo>
                    <a:cubicBezTo>
                      <a:pt x="679304" y="144171"/>
                      <a:pt x="646252" y="137218"/>
                      <a:pt x="610629" y="129407"/>
                    </a:cubicBezTo>
                    <a:cubicBezTo>
                      <a:pt x="355931" y="73495"/>
                      <a:pt x="240011" y="51493"/>
                      <a:pt x="162382" y="115596"/>
                    </a:cubicBezTo>
                    <a:cubicBezTo>
                      <a:pt x="71514" y="190558"/>
                      <a:pt x="71800" y="340005"/>
                      <a:pt x="78943" y="368199"/>
                    </a:cubicBezTo>
                    <a:close/>
                    <a:moveTo>
                      <a:pt x="77991" y="366389"/>
                    </a:moveTo>
                    <a:cubicBezTo>
                      <a:pt x="78086" y="366580"/>
                      <a:pt x="78181" y="366675"/>
                      <a:pt x="78181" y="366770"/>
                    </a:cubicBezTo>
                    <a:cubicBezTo>
                      <a:pt x="78086" y="366675"/>
                      <a:pt x="78086" y="366485"/>
                      <a:pt x="77991" y="366389"/>
                    </a:cubicBezTo>
                    <a:lnTo>
                      <a:pt x="77991" y="366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p22"/>
            <p:cNvGrpSpPr/>
            <p:nvPr/>
          </p:nvGrpSpPr>
          <p:grpSpPr>
            <a:xfrm>
              <a:off x="8582268" y="2814463"/>
              <a:ext cx="1535608" cy="1410826"/>
              <a:chOff x="8582268" y="2814463"/>
              <a:chExt cx="1535608" cy="1410826"/>
            </a:xfrm>
          </p:grpSpPr>
          <p:sp>
            <p:nvSpPr>
              <p:cNvPr id="1357" name="Google Shape;1357;p22"/>
              <p:cNvSpPr/>
              <p:nvPr/>
            </p:nvSpPr>
            <p:spPr>
              <a:xfrm>
                <a:off x="8620517" y="2852753"/>
                <a:ext cx="1460283" cy="1334492"/>
              </a:xfrm>
              <a:custGeom>
                <a:rect b="b" l="l" r="r" t="t"/>
                <a:pathLst>
                  <a:path extrusionOk="0" h="1334492" w="1460283">
                    <a:moveTo>
                      <a:pt x="174106" y="1308910"/>
                    </a:moveTo>
                    <a:cubicBezTo>
                      <a:pt x="215635" y="1307005"/>
                      <a:pt x="257164" y="1311006"/>
                      <a:pt x="298693" y="1312815"/>
                    </a:cubicBezTo>
                    <a:cubicBezTo>
                      <a:pt x="403849" y="1317387"/>
                      <a:pt x="508624" y="1326722"/>
                      <a:pt x="613780" y="1331389"/>
                    </a:cubicBezTo>
                    <a:cubicBezTo>
                      <a:pt x="816948" y="1340343"/>
                      <a:pt x="1038119" y="1336533"/>
                      <a:pt x="1217379" y="1227757"/>
                    </a:cubicBezTo>
                    <a:cubicBezTo>
                      <a:pt x="1266147" y="1198134"/>
                      <a:pt x="1310248" y="1161273"/>
                      <a:pt x="1348062" y="1118505"/>
                    </a:cubicBezTo>
                    <a:cubicBezTo>
                      <a:pt x="1543039" y="898001"/>
                      <a:pt x="1448456" y="583962"/>
                      <a:pt x="1331298" y="350409"/>
                    </a:cubicBezTo>
                    <a:cubicBezTo>
                      <a:pt x="1272529" y="233252"/>
                      <a:pt x="1206997" y="93615"/>
                      <a:pt x="1083744" y="32560"/>
                    </a:cubicBezTo>
                    <a:cubicBezTo>
                      <a:pt x="892577" y="-62118"/>
                      <a:pt x="706077" y="69136"/>
                      <a:pt x="555677" y="178102"/>
                    </a:cubicBezTo>
                    <a:cubicBezTo>
                      <a:pt x="514053" y="208296"/>
                      <a:pt x="474715" y="242396"/>
                      <a:pt x="436424" y="276590"/>
                    </a:cubicBezTo>
                    <a:cubicBezTo>
                      <a:pt x="404706" y="304975"/>
                      <a:pt x="373940" y="334407"/>
                      <a:pt x="344222" y="364792"/>
                    </a:cubicBezTo>
                    <a:cubicBezTo>
                      <a:pt x="174011" y="538623"/>
                      <a:pt x="54853" y="745221"/>
                      <a:pt x="1989" y="983155"/>
                    </a:cubicBezTo>
                    <a:cubicBezTo>
                      <a:pt x="-19633" y="1079834"/>
                      <a:pt x="141435" y="1310434"/>
                      <a:pt x="174106" y="13089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82268" y="2814463"/>
                <a:ext cx="1535608" cy="1410826"/>
              </a:xfrm>
              <a:custGeom>
                <a:rect b="b" l="l" r="r" t="t"/>
                <a:pathLst>
                  <a:path extrusionOk="0" h="1410826" w="1535608">
                    <a:moveTo>
                      <a:pt x="775568" y="1410827"/>
                    </a:moveTo>
                    <a:cubicBezTo>
                      <a:pt x="733658" y="1410827"/>
                      <a:pt x="691843" y="1409589"/>
                      <a:pt x="650219" y="1407779"/>
                    </a:cubicBezTo>
                    <a:cubicBezTo>
                      <a:pt x="597641" y="1405493"/>
                      <a:pt x="544587" y="1401969"/>
                      <a:pt x="493152" y="1398539"/>
                    </a:cubicBezTo>
                    <a:cubicBezTo>
                      <a:pt x="441336" y="1395111"/>
                      <a:pt x="387710" y="1391586"/>
                      <a:pt x="335132" y="1389205"/>
                    </a:cubicBezTo>
                    <a:cubicBezTo>
                      <a:pt x="323702" y="1388729"/>
                      <a:pt x="312367" y="1388062"/>
                      <a:pt x="300937" y="1387395"/>
                    </a:cubicBezTo>
                    <a:cubicBezTo>
                      <a:pt x="270743" y="1385681"/>
                      <a:pt x="242358" y="1384062"/>
                      <a:pt x="213974" y="1385300"/>
                    </a:cubicBezTo>
                    <a:lnTo>
                      <a:pt x="213974" y="1385300"/>
                    </a:lnTo>
                    <a:cubicBezTo>
                      <a:pt x="191686" y="1386443"/>
                      <a:pt x="170445" y="1372060"/>
                      <a:pt x="138822" y="1334436"/>
                    </a:cubicBezTo>
                    <a:cubicBezTo>
                      <a:pt x="85291" y="1270809"/>
                      <a:pt x="-18341" y="1108598"/>
                      <a:pt x="2805" y="1013348"/>
                    </a:cubicBezTo>
                    <a:cubicBezTo>
                      <a:pt x="55668" y="775509"/>
                      <a:pt x="174159" y="561292"/>
                      <a:pt x="355039" y="376602"/>
                    </a:cubicBezTo>
                    <a:cubicBezTo>
                      <a:pt x="385233" y="345741"/>
                      <a:pt x="416952" y="315452"/>
                      <a:pt x="449051" y="286686"/>
                    </a:cubicBezTo>
                    <a:cubicBezTo>
                      <a:pt x="486675" y="252968"/>
                      <a:pt x="527537" y="217439"/>
                      <a:pt x="571352" y="185721"/>
                    </a:cubicBezTo>
                    <a:cubicBezTo>
                      <a:pt x="720037" y="77898"/>
                      <a:pt x="923682" y="-69644"/>
                      <a:pt x="1138661" y="36846"/>
                    </a:cubicBezTo>
                    <a:cubicBezTo>
                      <a:pt x="1267820" y="100854"/>
                      <a:pt x="1335638" y="236489"/>
                      <a:pt x="1395455" y="356028"/>
                    </a:cubicBezTo>
                    <a:lnTo>
                      <a:pt x="1403361" y="371744"/>
                    </a:lnTo>
                    <a:cubicBezTo>
                      <a:pt x="1575764" y="715311"/>
                      <a:pt x="1579669" y="995537"/>
                      <a:pt x="1414695" y="1182131"/>
                    </a:cubicBezTo>
                    <a:cubicBezTo>
                      <a:pt x="1374214" y="1227852"/>
                      <a:pt x="1327351" y="1267095"/>
                      <a:pt x="1275249" y="1298717"/>
                    </a:cubicBezTo>
                    <a:cubicBezTo>
                      <a:pt x="1126183" y="1389110"/>
                      <a:pt x="950923" y="1410827"/>
                      <a:pt x="775568" y="1410827"/>
                    </a:cubicBezTo>
                    <a:close/>
                    <a:moveTo>
                      <a:pt x="235405" y="1308623"/>
                    </a:moveTo>
                    <a:cubicBezTo>
                      <a:pt x="259218" y="1308623"/>
                      <a:pt x="282554" y="1309957"/>
                      <a:pt x="305414" y="1311290"/>
                    </a:cubicBezTo>
                    <a:cubicBezTo>
                      <a:pt x="316463" y="1311957"/>
                      <a:pt x="327512" y="1312529"/>
                      <a:pt x="338561" y="1313100"/>
                    </a:cubicBezTo>
                    <a:cubicBezTo>
                      <a:pt x="391996" y="1315386"/>
                      <a:pt x="446003" y="1319006"/>
                      <a:pt x="498296" y="1322435"/>
                    </a:cubicBezTo>
                    <a:cubicBezTo>
                      <a:pt x="549254" y="1325864"/>
                      <a:pt x="601927" y="1329293"/>
                      <a:pt x="653648" y="1331579"/>
                    </a:cubicBezTo>
                    <a:cubicBezTo>
                      <a:pt x="857102" y="1340628"/>
                      <a:pt x="1068462" y="1334913"/>
                      <a:pt x="1235721" y="1233471"/>
                    </a:cubicBezTo>
                    <a:cubicBezTo>
                      <a:pt x="1281250" y="1205849"/>
                      <a:pt x="1322208" y="1171559"/>
                      <a:pt x="1357545" y="1131554"/>
                    </a:cubicBezTo>
                    <a:cubicBezTo>
                      <a:pt x="1502230" y="967914"/>
                      <a:pt x="1494706" y="723693"/>
                      <a:pt x="1335257" y="405844"/>
                    </a:cubicBezTo>
                    <a:lnTo>
                      <a:pt x="1327351" y="390032"/>
                    </a:lnTo>
                    <a:cubicBezTo>
                      <a:pt x="1272868" y="281162"/>
                      <a:pt x="1211146" y="157718"/>
                      <a:pt x="1104848" y="105044"/>
                    </a:cubicBezTo>
                    <a:cubicBezTo>
                      <a:pt x="944256" y="25415"/>
                      <a:pt x="788427" y="122380"/>
                      <a:pt x="616120" y="247348"/>
                    </a:cubicBezTo>
                    <a:cubicBezTo>
                      <a:pt x="575162" y="277066"/>
                      <a:pt x="536110" y="311070"/>
                      <a:pt x="499915" y="343455"/>
                    </a:cubicBezTo>
                    <a:cubicBezTo>
                      <a:pt x="468958" y="371173"/>
                      <a:pt x="438574" y="400224"/>
                      <a:pt x="409522" y="429942"/>
                    </a:cubicBezTo>
                    <a:cubicBezTo>
                      <a:pt x="238739" y="604345"/>
                      <a:pt x="127011" y="806180"/>
                      <a:pt x="77290" y="1029922"/>
                    </a:cubicBezTo>
                    <a:cubicBezTo>
                      <a:pt x="62431" y="1096597"/>
                      <a:pt x="180827" y="1278715"/>
                      <a:pt x="219308" y="1308909"/>
                    </a:cubicBezTo>
                    <a:cubicBezTo>
                      <a:pt x="224642" y="1308719"/>
                      <a:pt x="230071" y="1308623"/>
                      <a:pt x="235405" y="1308623"/>
                    </a:cubicBezTo>
                    <a:close/>
                    <a:moveTo>
                      <a:pt x="210640" y="1309195"/>
                    </a:moveTo>
                    <a:cubicBezTo>
                      <a:pt x="210640" y="1309195"/>
                      <a:pt x="210545" y="1309195"/>
                      <a:pt x="210640" y="1309195"/>
                    </a:cubicBezTo>
                    <a:lnTo>
                      <a:pt x="210640" y="1309195"/>
                    </a:lnTo>
                    <a:cubicBezTo>
                      <a:pt x="210545" y="1309195"/>
                      <a:pt x="210640" y="1309195"/>
                      <a:pt x="210640" y="13091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9" name="Google Shape;1359;p22"/>
          <p:cNvGrpSpPr/>
          <p:nvPr/>
        </p:nvGrpSpPr>
        <p:grpSpPr>
          <a:xfrm>
            <a:off x="11381439" y="5810894"/>
            <a:ext cx="597643" cy="690800"/>
            <a:chOff x="8812053" y="3501675"/>
            <a:chExt cx="1171620" cy="1354244"/>
          </a:xfrm>
        </p:grpSpPr>
        <p:sp>
          <p:nvSpPr>
            <p:cNvPr id="1360" name="Google Shape;1360;p22"/>
            <p:cNvSpPr/>
            <p:nvPr/>
          </p:nvSpPr>
          <p:spPr>
            <a:xfrm>
              <a:off x="9170378" y="3501675"/>
              <a:ext cx="813295" cy="592392"/>
            </a:xfrm>
            <a:custGeom>
              <a:rect b="b" l="l" r="r" t="t"/>
              <a:pathLst>
                <a:path extrusionOk="0" h="592392" w="813295">
                  <a:moveTo>
                    <a:pt x="1529" y="592169"/>
                  </a:moveTo>
                  <a:cubicBezTo>
                    <a:pt x="36581" y="585883"/>
                    <a:pt x="473779" y="625888"/>
                    <a:pt x="702093" y="426148"/>
                  </a:cubicBezTo>
                  <a:cubicBezTo>
                    <a:pt x="899927" y="253079"/>
                    <a:pt x="773817" y="47054"/>
                    <a:pt x="772292" y="0"/>
                  </a:cubicBezTo>
                  <a:cubicBezTo>
                    <a:pt x="752671" y="126682"/>
                    <a:pt x="742003" y="219456"/>
                    <a:pt x="582269" y="339566"/>
                  </a:cubicBezTo>
                  <a:cubicBezTo>
                    <a:pt x="346335" y="516731"/>
                    <a:pt x="-26855" y="597217"/>
                    <a:pt x="1529" y="59216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8812053" y="4633150"/>
              <a:ext cx="519969" cy="222769"/>
            </a:xfrm>
            <a:custGeom>
              <a:rect b="b" l="l" r="r" t="t"/>
              <a:pathLst>
                <a:path extrusionOk="0" h="222769" w="519969">
                  <a:moveTo>
                    <a:pt x="519969" y="79724"/>
                  </a:moveTo>
                  <a:cubicBezTo>
                    <a:pt x="502062" y="107061"/>
                    <a:pt x="445579" y="196596"/>
                    <a:pt x="350234" y="218218"/>
                  </a:cubicBezTo>
                  <a:cubicBezTo>
                    <a:pt x="222409" y="247269"/>
                    <a:pt x="108395" y="132874"/>
                    <a:pt x="0" y="0"/>
                  </a:cubicBezTo>
                  <a:cubicBezTo>
                    <a:pt x="51149" y="34861"/>
                    <a:pt x="162020" y="128302"/>
                    <a:pt x="318135" y="133731"/>
                  </a:cubicBezTo>
                  <a:cubicBezTo>
                    <a:pt x="400716" y="136684"/>
                    <a:pt x="456247" y="107156"/>
                    <a:pt x="519969" y="7972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2" name="Google Shape;1362;p22"/>
          <p:cNvSpPr/>
          <p:nvPr/>
        </p:nvSpPr>
        <p:spPr>
          <a:xfrm>
            <a:off x="10560846" y="5507590"/>
            <a:ext cx="829976" cy="1062549"/>
          </a:xfrm>
          <a:custGeom>
            <a:rect b="b" l="l" r="r" t="t"/>
            <a:pathLst>
              <a:path extrusionOk="0" h="2083020" w="1627085">
                <a:moveTo>
                  <a:pt x="793448" y="2048"/>
                </a:moveTo>
                <a:cubicBezTo>
                  <a:pt x="541226" y="23384"/>
                  <a:pt x="362918" y="198835"/>
                  <a:pt x="257857" y="342186"/>
                </a:cubicBezTo>
                <a:cubicBezTo>
                  <a:pt x="128793" y="518208"/>
                  <a:pt x="38306" y="743379"/>
                  <a:pt x="9826" y="959787"/>
                </a:cubicBezTo>
                <a:cubicBezTo>
                  <a:pt x="682" y="1029034"/>
                  <a:pt x="-67613" y="1644730"/>
                  <a:pt x="341010" y="1941910"/>
                </a:cubicBezTo>
                <a:cubicBezTo>
                  <a:pt x="474360" y="2038875"/>
                  <a:pt x="632285" y="2087547"/>
                  <a:pt x="797925" y="2082689"/>
                </a:cubicBezTo>
                <a:cubicBezTo>
                  <a:pt x="950705" y="2078213"/>
                  <a:pt x="1103201" y="2029254"/>
                  <a:pt x="1239027" y="1941148"/>
                </a:cubicBezTo>
                <a:cubicBezTo>
                  <a:pt x="1351518" y="1868186"/>
                  <a:pt x="1432480" y="1772651"/>
                  <a:pt x="1490296" y="1667685"/>
                </a:cubicBezTo>
                <a:cubicBezTo>
                  <a:pt x="1658318" y="1362885"/>
                  <a:pt x="1631362" y="978932"/>
                  <a:pt x="1614312" y="840344"/>
                </a:cubicBezTo>
                <a:cubicBezTo>
                  <a:pt x="1599548" y="720329"/>
                  <a:pt x="1554495" y="354950"/>
                  <a:pt x="1256934" y="141590"/>
                </a:cubicBezTo>
                <a:cubicBezTo>
                  <a:pt x="1112916" y="38624"/>
                  <a:pt x="948324" y="-11001"/>
                  <a:pt x="793448" y="20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22"/>
          <p:cNvSpPr/>
          <p:nvPr/>
        </p:nvSpPr>
        <p:spPr>
          <a:xfrm>
            <a:off x="10570230" y="5067318"/>
            <a:ext cx="811403" cy="811403"/>
          </a:xfrm>
          <a:custGeom>
            <a:rect b="b" l="l" r="r" t="t"/>
            <a:pathLst>
              <a:path extrusionOk="0" h="1590675" w="1590675">
                <a:moveTo>
                  <a:pt x="1590675" y="795337"/>
                </a:moveTo>
                <a:cubicBezTo>
                  <a:pt x="1590675" y="1234590"/>
                  <a:pt x="1234590" y="1590675"/>
                  <a:pt x="795338" y="1590675"/>
                </a:cubicBezTo>
                <a:cubicBezTo>
                  <a:pt x="356085" y="1590675"/>
                  <a:pt x="0" y="1234590"/>
                  <a:pt x="0" y="795337"/>
                </a:cubicBezTo>
                <a:cubicBezTo>
                  <a:pt x="0" y="356085"/>
                  <a:pt x="356085" y="0"/>
                  <a:pt x="795338" y="0"/>
                </a:cubicBezTo>
                <a:cubicBezTo>
                  <a:pt x="1234590" y="0"/>
                  <a:pt x="1590675" y="356085"/>
                  <a:pt x="1590675" y="795337"/>
                </a:cubicBezTo>
                <a:close/>
              </a:path>
            </a:pathLst>
          </a:custGeom>
          <a:solidFill>
            <a:srgbClr val="FCCC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22"/>
          <p:cNvSpPr/>
          <p:nvPr/>
        </p:nvSpPr>
        <p:spPr>
          <a:xfrm>
            <a:off x="10604922" y="5482543"/>
            <a:ext cx="756273" cy="376624"/>
          </a:xfrm>
          <a:custGeom>
            <a:rect b="b" l="l" r="r" t="t"/>
            <a:pathLst>
              <a:path extrusionOk="0" h="738333" w="1482598">
                <a:moveTo>
                  <a:pt x="1481518" y="92012"/>
                </a:moveTo>
                <a:cubicBezTo>
                  <a:pt x="1459611" y="472154"/>
                  <a:pt x="1106233" y="760857"/>
                  <a:pt x="692182" y="736949"/>
                </a:cubicBezTo>
                <a:cubicBezTo>
                  <a:pt x="345091" y="716947"/>
                  <a:pt x="68294" y="472345"/>
                  <a:pt x="0" y="173546"/>
                </a:cubicBezTo>
                <a:cubicBezTo>
                  <a:pt x="124110" y="397955"/>
                  <a:pt x="368236" y="569405"/>
                  <a:pt x="660368" y="586264"/>
                </a:cubicBezTo>
                <a:cubicBezTo>
                  <a:pt x="1062038" y="609409"/>
                  <a:pt x="1409509" y="353377"/>
                  <a:pt x="1480185" y="0"/>
                </a:cubicBezTo>
                <a:cubicBezTo>
                  <a:pt x="1482852" y="30385"/>
                  <a:pt x="1483328" y="60960"/>
                  <a:pt x="1481518" y="92012"/>
                </a:cubicBezTo>
                <a:close/>
              </a:path>
            </a:pathLst>
          </a:custGeom>
          <a:solidFill>
            <a:srgbClr val="FF94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22"/>
          <p:cNvSpPr/>
          <p:nvPr/>
        </p:nvSpPr>
        <p:spPr>
          <a:xfrm>
            <a:off x="10550796" y="5047883"/>
            <a:ext cx="850273" cy="850272"/>
          </a:xfrm>
          <a:custGeom>
            <a:rect b="b" l="l" r="r" t="t"/>
            <a:pathLst>
              <a:path extrusionOk="0" h="1666874" w="1666875">
                <a:moveTo>
                  <a:pt x="833438" y="1666875"/>
                </a:moveTo>
                <a:cubicBezTo>
                  <a:pt x="373856" y="1666875"/>
                  <a:pt x="0" y="1293019"/>
                  <a:pt x="0" y="833437"/>
                </a:cubicBezTo>
                <a:cubicBezTo>
                  <a:pt x="0" y="373856"/>
                  <a:pt x="373856" y="0"/>
                  <a:pt x="833438" y="0"/>
                </a:cubicBezTo>
                <a:cubicBezTo>
                  <a:pt x="1293019" y="0"/>
                  <a:pt x="1666875" y="373856"/>
                  <a:pt x="1666875" y="833437"/>
                </a:cubicBezTo>
                <a:cubicBezTo>
                  <a:pt x="1666875" y="1293019"/>
                  <a:pt x="1293019" y="1666875"/>
                  <a:pt x="833438" y="1666875"/>
                </a:cubicBezTo>
                <a:close/>
                <a:moveTo>
                  <a:pt x="833438" y="76200"/>
                </a:moveTo>
                <a:cubicBezTo>
                  <a:pt x="415861" y="76200"/>
                  <a:pt x="76200" y="415862"/>
                  <a:pt x="76200" y="833437"/>
                </a:cubicBezTo>
                <a:cubicBezTo>
                  <a:pt x="76200" y="1251013"/>
                  <a:pt x="415861" y="1590675"/>
                  <a:pt x="833438" y="1590675"/>
                </a:cubicBezTo>
                <a:cubicBezTo>
                  <a:pt x="1251014" y="1590675"/>
                  <a:pt x="1590675" y="1251013"/>
                  <a:pt x="1590675" y="833437"/>
                </a:cubicBezTo>
                <a:cubicBezTo>
                  <a:pt x="1590675" y="415862"/>
                  <a:pt x="1251014" y="76200"/>
                  <a:pt x="833438" y="762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6" name="Google Shape;1366;p22"/>
          <p:cNvGrpSpPr/>
          <p:nvPr/>
        </p:nvGrpSpPr>
        <p:grpSpPr>
          <a:xfrm>
            <a:off x="10516785" y="5111047"/>
            <a:ext cx="412990" cy="412989"/>
            <a:chOff x="7116984" y="2129694"/>
            <a:chExt cx="809625" cy="809624"/>
          </a:xfrm>
        </p:grpSpPr>
        <p:sp>
          <p:nvSpPr>
            <p:cNvPr id="1367" name="Google Shape;1367;p22"/>
            <p:cNvSpPr/>
            <p:nvPr/>
          </p:nvSpPr>
          <p:spPr>
            <a:xfrm>
              <a:off x="7136034" y="2148744"/>
              <a:ext cx="771525" cy="771525"/>
            </a:xfrm>
            <a:custGeom>
              <a:rect b="b" l="l" r="r" t="t"/>
              <a:pathLst>
                <a:path extrusionOk="0" h="771525" w="771525">
                  <a:moveTo>
                    <a:pt x="771525" y="385762"/>
                  </a:moveTo>
                  <a:cubicBezTo>
                    <a:pt x="771525" y="598813"/>
                    <a:pt x="598814" y="771525"/>
                    <a:pt x="385763" y="771525"/>
                  </a:cubicBezTo>
                  <a:cubicBezTo>
                    <a:pt x="172712" y="771525"/>
                    <a:pt x="0" y="598813"/>
                    <a:pt x="0" y="385762"/>
                  </a:cubicBezTo>
                  <a:cubicBezTo>
                    <a:pt x="0" y="172712"/>
                    <a:pt x="172712" y="0"/>
                    <a:pt x="385763" y="0"/>
                  </a:cubicBezTo>
                  <a:cubicBezTo>
                    <a:pt x="598814" y="0"/>
                    <a:pt x="771525" y="172712"/>
                    <a:pt x="771525" y="385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7116984" y="2129694"/>
              <a:ext cx="809625" cy="809624"/>
            </a:xfrm>
            <a:custGeom>
              <a:rect b="b" l="l" r="r" t="t"/>
              <a:pathLst>
                <a:path extrusionOk="0" h="809624" w="809625">
                  <a:moveTo>
                    <a:pt x="404813" y="809625"/>
                  </a:moveTo>
                  <a:cubicBezTo>
                    <a:pt x="181642" y="809625"/>
                    <a:pt x="0" y="627983"/>
                    <a:pt x="0" y="404812"/>
                  </a:cubicBezTo>
                  <a:cubicBezTo>
                    <a:pt x="0" y="181642"/>
                    <a:pt x="181642" y="0"/>
                    <a:pt x="404813" y="0"/>
                  </a:cubicBezTo>
                  <a:cubicBezTo>
                    <a:pt x="627983" y="0"/>
                    <a:pt x="809625" y="181642"/>
                    <a:pt x="809625" y="404812"/>
                  </a:cubicBezTo>
                  <a:cubicBezTo>
                    <a:pt x="809625" y="627983"/>
                    <a:pt x="628079" y="809625"/>
                    <a:pt x="404813" y="809625"/>
                  </a:cubicBezTo>
                  <a:close/>
                  <a:moveTo>
                    <a:pt x="404813" y="38100"/>
                  </a:moveTo>
                  <a:cubicBezTo>
                    <a:pt x="202597" y="38100"/>
                    <a:pt x="38100" y="202597"/>
                    <a:pt x="38100" y="404812"/>
                  </a:cubicBezTo>
                  <a:cubicBezTo>
                    <a:pt x="38100" y="607028"/>
                    <a:pt x="202597" y="771525"/>
                    <a:pt x="404813" y="771525"/>
                  </a:cubicBezTo>
                  <a:cubicBezTo>
                    <a:pt x="607028" y="771525"/>
                    <a:pt x="771525" y="607028"/>
                    <a:pt x="771525" y="404812"/>
                  </a:cubicBezTo>
                  <a:cubicBezTo>
                    <a:pt x="771525" y="202597"/>
                    <a:pt x="607028" y="38100"/>
                    <a:pt x="404813" y="38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9" name="Google Shape;1369;p22"/>
          <p:cNvSpPr/>
          <p:nvPr/>
        </p:nvSpPr>
        <p:spPr>
          <a:xfrm>
            <a:off x="10613959" y="5188834"/>
            <a:ext cx="179772" cy="179772"/>
          </a:xfrm>
          <a:custGeom>
            <a:rect b="b" l="l" r="r" t="t"/>
            <a:pathLst>
              <a:path extrusionOk="0" h="352425" w="352425">
                <a:moveTo>
                  <a:pt x="176975" y="0"/>
                </a:moveTo>
                <a:cubicBezTo>
                  <a:pt x="179546" y="9049"/>
                  <a:pt x="180975" y="18669"/>
                  <a:pt x="180975" y="28575"/>
                </a:cubicBezTo>
                <a:cubicBezTo>
                  <a:pt x="180975" y="86487"/>
                  <a:pt x="134112" y="133350"/>
                  <a:pt x="76200" y="133350"/>
                </a:cubicBezTo>
                <a:cubicBezTo>
                  <a:pt x="52197" y="133350"/>
                  <a:pt x="30099" y="125158"/>
                  <a:pt x="12382" y="111538"/>
                </a:cubicBezTo>
                <a:cubicBezTo>
                  <a:pt x="4476" y="131540"/>
                  <a:pt x="0" y="153352"/>
                  <a:pt x="0" y="176213"/>
                </a:cubicBezTo>
                <a:cubicBezTo>
                  <a:pt x="0" y="273558"/>
                  <a:pt x="78867" y="352425"/>
                  <a:pt x="176213" y="352425"/>
                </a:cubicBezTo>
                <a:cubicBezTo>
                  <a:pt x="273558" y="352425"/>
                  <a:pt x="352425" y="273558"/>
                  <a:pt x="352425" y="176213"/>
                </a:cubicBezTo>
                <a:cubicBezTo>
                  <a:pt x="352425" y="79058"/>
                  <a:pt x="273939" y="381"/>
                  <a:pt x="17697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22"/>
          <p:cNvSpPr/>
          <p:nvPr/>
        </p:nvSpPr>
        <p:spPr>
          <a:xfrm>
            <a:off x="10803467" y="5635805"/>
            <a:ext cx="335250" cy="111828"/>
          </a:xfrm>
          <a:custGeom>
            <a:rect b="b" l="l" r="r" t="t"/>
            <a:pathLst>
              <a:path extrusionOk="0" h="219228" w="657225">
                <a:moveTo>
                  <a:pt x="332671" y="219229"/>
                </a:moveTo>
                <a:cubicBezTo>
                  <a:pt x="143886" y="219229"/>
                  <a:pt x="29681" y="88546"/>
                  <a:pt x="8345" y="61876"/>
                </a:cubicBezTo>
                <a:cubicBezTo>
                  <a:pt x="-4799" y="45397"/>
                  <a:pt x="-2133" y="21490"/>
                  <a:pt x="14346" y="8345"/>
                </a:cubicBezTo>
                <a:cubicBezTo>
                  <a:pt x="30824" y="-4799"/>
                  <a:pt x="54732" y="-2132"/>
                  <a:pt x="67877" y="14346"/>
                </a:cubicBezTo>
                <a:cubicBezTo>
                  <a:pt x="78735" y="27967"/>
                  <a:pt x="178748" y="147315"/>
                  <a:pt x="341911" y="142933"/>
                </a:cubicBezTo>
                <a:cubicBezTo>
                  <a:pt x="480785" y="139123"/>
                  <a:pt x="566986" y="50160"/>
                  <a:pt x="590132" y="23014"/>
                </a:cubicBezTo>
                <a:cubicBezTo>
                  <a:pt x="603753" y="7012"/>
                  <a:pt x="627851" y="5107"/>
                  <a:pt x="643853" y="18727"/>
                </a:cubicBezTo>
                <a:cubicBezTo>
                  <a:pt x="659855" y="32348"/>
                  <a:pt x="661760" y="56446"/>
                  <a:pt x="648139" y="72448"/>
                </a:cubicBezTo>
                <a:cubicBezTo>
                  <a:pt x="619850" y="105691"/>
                  <a:pt x="514313" y="214561"/>
                  <a:pt x="343911" y="219229"/>
                </a:cubicBezTo>
                <a:cubicBezTo>
                  <a:pt x="340101" y="219133"/>
                  <a:pt x="336386" y="219229"/>
                  <a:pt x="332671" y="2192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22"/>
          <p:cNvSpPr/>
          <p:nvPr/>
        </p:nvSpPr>
        <p:spPr>
          <a:xfrm>
            <a:off x="11005933" y="4836049"/>
            <a:ext cx="319085" cy="241023"/>
          </a:xfrm>
          <a:custGeom>
            <a:rect b="b" l="l" r="r" t="t"/>
            <a:pathLst>
              <a:path extrusionOk="0" h="472502" w="625535">
                <a:moveTo>
                  <a:pt x="598411" y="29517"/>
                </a:moveTo>
                <a:cubicBezTo>
                  <a:pt x="580885" y="11039"/>
                  <a:pt x="556596" y="5610"/>
                  <a:pt x="532307" y="2181"/>
                </a:cubicBezTo>
                <a:cubicBezTo>
                  <a:pt x="518020" y="180"/>
                  <a:pt x="503828" y="-772"/>
                  <a:pt x="489445" y="752"/>
                </a:cubicBezTo>
                <a:cubicBezTo>
                  <a:pt x="474776" y="2276"/>
                  <a:pt x="460298" y="4562"/>
                  <a:pt x="445915" y="7610"/>
                </a:cubicBezTo>
                <a:cubicBezTo>
                  <a:pt x="438581" y="9229"/>
                  <a:pt x="430961" y="9896"/>
                  <a:pt x="423627" y="11706"/>
                </a:cubicBezTo>
                <a:cubicBezTo>
                  <a:pt x="362762" y="22659"/>
                  <a:pt x="252082" y="54663"/>
                  <a:pt x="155118" y="147818"/>
                </a:cubicBezTo>
                <a:cubicBezTo>
                  <a:pt x="41008" y="257355"/>
                  <a:pt x="9099" y="391086"/>
                  <a:pt x="146" y="456237"/>
                </a:cubicBezTo>
                <a:cubicBezTo>
                  <a:pt x="-997" y="464238"/>
                  <a:pt x="4717" y="471573"/>
                  <a:pt x="12814" y="472430"/>
                </a:cubicBezTo>
                <a:cubicBezTo>
                  <a:pt x="20434" y="473192"/>
                  <a:pt x="27387" y="467858"/>
                  <a:pt x="28435" y="460238"/>
                </a:cubicBezTo>
                <a:cubicBezTo>
                  <a:pt x="36817" y="398706"/>
                  <a:pt x="66916" y="272024"/>
                  <a:pt x="174929" y="168392"/>
                </a:cubicBezTo>
                <a:cubicBezTo>
                  <a:pt x="263798" y="83048"/>
                  <a:pt x="364191" y="34280"/>
                  <a:pt x="423341" y="40757"/>
                </a:cubicBezTo>
                <a:cubicBezTo>
                  <a:pt x="446963" y="43329"/>
                  <a:pt x="466966" y="64188"/>
                  <a:pt x="476491" y="84762"/>
                </a:cubicBezTo>
                <a:cubicBezTo>
                  <a:pt x="481920" y="96478"/>
                  <a:pt x="487159" y="108289"/>
                  <a:pt x="493160" y="119719"/>
                </a:cubicBezTo>
                <a:cubicBezTo>
                  <a:pt x="497255" y="127434"/>
                  <a:pt x="501732" y="135150"/>
                  <a:pt x="507637" y="141627"/>
                </a:cubicBezTo>
                <a:cubicBezTo>
                  <a:pt x="511828" y="146199"/>
                  <a:pt x="516781" y="150009"/>
                  <a:pt x="522115" y="153247"/>
                </a:cubicBezTo>
                <a:cubicBezTo>
                  <a:pt x="546214" y="167725"/>
                  <a:pt x="585266" y="166106"/>
                  <a:pt x="607840" y="143722"/>
                </a:cubicBezTo>
                <a:cubicBezTo>
                  <a:pt x="638892" y="113147"/>
                  <a:pt x="624795" y="57235"/>
                  <a:pt x="598411" y="295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22"/>
          <p:cNvSpPr/>
          <p:nvPr/>
        </p:nvSpPr>
        <p:spPr>
          <a:xfrm>
            <a:off x="10636709" y="4836049"/>
            <a:ext cx="319085" cy="241023"/>
          </a:xfrm>
          <a:custGeom>
            <a:rect b="b" l="l" r="r" t="t"/>
            <a:pathLst>
              <a:path extrusionOk="0" h="472502" w="625535">
                <a:moveTo>
                  <a:pt x="27124" y="29517"/>
                </a:moveTo>
                <a:cubicBezTo>
                  <a:pt x="44650" y="11039"/>
                  <a:pt x="68939" y="5610"/>
                  <a:pt x="93228" y="2181"/>
                </a:cubicBezTo>
                <a:cubicBezTo>
                  <a:pt x="107515" y="180"/>
                  <a:pt x="121708" y="-772"/>
                  <a:pt x="136090" y="752"/>
                </a:cubicBezTo>
                <a:cubicBezTo>
                  <a:pt x="150759" y="2276"/>
                  <a:pt x="165237" y="4562"/>
                  <a:pt x="179619" y="7610"/>
                </a:cubicBezTo>
                <a:cubicBezTo>
                  <a:pt x="186954" y="9229"/>
                  <a:pt x="194574" y="9896"/>
                  <a:pt x="201908" y="11706"/>
                </a:cubicBezTo>
                <a:cubicBezTo>
                  <a:pt x="262773" y="22659"/>
                  <a:pt x="373454" y="54663"/>
                  <a:pt x="470418" y="147818"/>
                </a:cubicBezTo>
                <a:cubicBezTo>
                  <a:pt x="584527" y="257355"/>
                  <a:pt x="616436" y="391086"/>
                  <a:pt x="625390" y="456237"/>
                </a:cubicBezTo>
                <a:cubicBezTo>
                  <a:pt x="626533" y="464238"/>
                  <a:pt x="620818" y="471573"/>
                  <a:pt x="612722" y="472430"/>
                </a:cubicBezTo>
                <a:cubicBezTo>
                  <a:pt x="605102" y="473192"/>
                  <a:pt x="598148" y="467858"/>
                  <a:pt x="597100" y="460238"/>
                </a:cubicBezTo>
                <a:cubicBezTo>
                  <a:pt x="588718" y="398706"/>
                  <a:pt x="558620" y="272024"/>
                  <a:pt x="450606" y="168392"/>
                </a:cubicBezTo>
                <a:cubicBezTo>
                  <a:pt x="361737" y="83048"/>
                  <a:pt x="261344" y="34280"/>
                  <a:pt x="202194" y="40757"/>
                </a:cubicBezTo>
                <a:cubicBezTo>
                  <a:pt x="178572" y="43329"/>
                  <a:pt x="158570" y="64188"/>
                  <a:pt x="149045" y="84762"/>
                </a:cubicBezTo>
                <a:cubicBezTo>
                  <a:pt x="143615" y="96478"/>
                  <a:pt x="138377" y="108289"/>
                  <a:pt x="132376" y="119719"/>
                </a:cubicBezTo>
                <a:cubicBezTo>
                  <a:pt x="128280" y="127434"/>
                  <a:pt x="123803" y="135150"/>
                  <a:pt x="117898" y="141627"/>
                </a:cubicBezTo>
                <a:cubicBezTo>
                  <a:pt x="113707" y="146199"/>
                  <a:pt x="108753" y="150009"/>
                  <a:pt x="103419" y="153247"/>
                </a:cubicBezTo>
                <a:cubicBezTo>
                  <a:pt x="79322" y="167725"/>
                  <a:pt x="40269" y="166106"/>
                  <a:pt x="17694" y="143722"/>
                </a:cubicBezTo>
                <a:cubicBezTo>
                  <a:pt x="-13357" y="113147"/>
                  <a:pt x="740" y="57235"/>
                  <a:pt x="27124" y="295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10620275" y="6224272"/>
            <a:ext cx="709273" cy="239273"/>
          </a:xfrm>
          <a:custGeom>
            <a:rect b="b" l="l" r="r" t="t"/>
            <a:pathLst>
              <a:path extrusionOk="0" h="469070" w="1390459">
                <a:moveTo>
                  <a:pt x="148209" y="359474"/>
                </a:moveTo>
                <a:cubicBezTo>
                  <a:pt x="111062" y="305657"/>
                  <a:pt x="69914" y="234505"/>
                  <a:pt x="37433" y="146113"/>
                </a:cubicBezTo>
                <a:cubicBezTo>
                  <a:pt x="20384" y="99727"/>
                  <a:pt x="8477" y="56102"/>
                  <a:pt x="0" y="16669"/>
                </a:cubicBezTo>
                <a:cubicBezTo>
                  <a:pt x="31338" y="36957"/>
                  <a:pt x="67056" y="50578"/>
                  <a:pt x="102108" y="62770"/>
                </a:cubicBezTo>
                <a:cubicBezTo>
                  <a:pt x="148971" y="79058"/>
                  <a:pt x="197072" y="92202"/>
                  <a:pt x="245364" y="103632"/>
                </a:cubicBezTo>
                <a:cubicBezTo>
                  <a:pt x="348234" y="128111"/>
                  <a:pt x="452533" y="146018"/>
                  <a:pt x="557975" y="153162"/>
                </a:cubicBezTo>
                <a:cubicBezTo>
                  <a:pt x="662654" y="160306"/>
                  <a:pt x="767905" y="157925"/>
                  <a:pt x="872109" y="146113"/>
                </a:cubicBezTo>
                <a:cubicBezTo>
                  <a:pt x="954977" y="136779"/>
                  <a:pt x="1037273" y="121634"/>
                  <a:pt x="1117854" y="99917"/>
                </a:cubicBezTo>
                <a:cubicBezTo>
                  <a:pt x="1231582" y="69247"/>
                  <a:pt x="1323880" y="31242"/>
                  <a:pt x="1390459" y="0"/>
                </a:cubicBezTo>
                <a:cubicBezTo>
                  <a:pt x="1373410" y="64389"/>
                  <a:pt x="1344073" y="148685"/>
                  <a:pt x="1291304" y="238982"/>
                </a:cubicBezTo>
                <a:cubicBezTo>
                  <a:pt x="1249489" y="310515"/>
                  <a:pt x="1204246" y="366617"/>
                  <a:pt x="1165098" y="408718"/>
                </a:cubicBezTo>
                <a:cubicBezTo>
                  <a:pt x="1053560" y="439484"/>
                  <a:pt x="900970" y="459962"/>
                  <a:pt x="719328" y="467487"/>
                </a:cubicBezTo>
                <a:cubicBezTo>
                  <a:pt x="407670" y="480727"/>
                  <a:pt x="275082" y="407956"/>
                  <a:pt x="148209" y="359474"/>
                </a:cubicBezTo>
                <a:close/>
              </a:path>
            </a:pathLst>
          </a:custGeom>
          <a:solidFill>
            <a:srgbClr val="FCCC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22"/>
          <p:cNvSpPr/>
          <p:nvPr/>
        </p:nvSpPr>
        <p:spPr>
          <a:xfrm>
            <a:off x="10602558" y="5915162"/>
            <a:ext cx="750340" cy="240930"/>
          </a:xfrm>
          <a:custGeom>
            <a:rect b="b" l="l" r="r" t="t"/>
            <a:pathLst>
              <a:path extrusionOk="0" h="472319" w="1470967">
                <a:moveTo>
                  <a:pt x="4159" y="322993"/>
                </a:moveTo>
                <a:cubicBezTo>
                  <a:pt x="-8224" y="207359"/>
                  <a:pt x="9016" y="97250"/>
                  <a:pt x="29971" y="0"/>
                </a:cubicBezTo>
                <a:cubicBezTo>
                  <a:pt x="156940" y="62960"/>
                  <a:pt x="395445" y="160592"/>
                  <a:pt x="709580" y="168021"/>
                </a:cubicBezTo>
                <a:cubicBezTo>
                  <a:pt x="1047718" y="175927"/>
                  <a:pt x="1323561" y="63246"/>
                  <a:pt x="1453768" y="1810"/>
                </a:cubicBezTo>
                <a:cubicBezTo>
                  <a:pt x="1460436" y="48958"/>
                  <a:pt x="1462627" y="109347"/>
                  <a:pt x="1468246" y="172879"/>
                </a:cubicBezTo>
                <a:cubicBezTo>
                  <a:pt x="1472913" y="226886"/>
                  <a:pt x="1471009" y="274511"/>
                  <a:pt x="1466818" y="313468"/>
                </a:cubicBezTo>
                <a:cubicBezTo>
                  <a:pt x="1325562" y="376809"/>
                  <a:pt x="1074102" y="467868"/>
                  <a:pt x="748537" y="472154"/>
                </a:cubicBezTo>
                <a:cubicBezTo>
                  <a:pt x="410019" y="476726"/>
                  <a:pt x="147795" y="385191"/>
                  <a:pt x="4159" y="322993"/>
                </a:cubicBezTo>
                <a:close/>
              </a:path>
            </a:pathLst>
          </a:custGeom>
          <a:solidFill>
            <a:srgbClr val="FCCC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10929770" y="6539508"/>
            <a:ext cx="101665" cy="170055"/>
          </a:xfrm>
          <a:custGeom>
            <a:rect b="b" l="l" r="r" t="t"/>
            <a:pathLst>
              <a:path extrusionOk="0" h="333375" w="237267">
                <a:moveTo>
                  <a:pt x="0" y="0"/>
                </a:moveTo>
                <a:lnTo>
                  <a:pt x="114300" y="333375"/>
                </a:lnTo>
                <a:lnTo>
                  <a:pt x="2372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6" name="Google Shape;1376;p22"/>
          <p:cNvGrpSpPr/>
          <p:nvPr/>
        </p:nvGrpSpPr>
        <p:grpSpPr>
          <a:xfrm>
            <a:off x="11051242" y="5111047"/>
            <a:ext cx="412990" cy="412989"/>
            <a:chOff x="8164734" y="2129694"/>
            <a:chExt cx="809625" cy="809624"/>
          </a:xfrm>
        </p:grpSpPr>
        <p:sp>
          <p:nvSpPr>
            <p:cNvPr id="1377" name="Google Shape;1377;p22"/>
            <p:cNvSpPr/>
            <p:nvPr/>
          </p:nvSpPr>
          <p:spPr>
            <a:xfrm>
              <a:off x="8183784" y="2148744"/>
              <a:ext cx="771525" cy="771525"/>
            </a:xfrm>
            <a:custGeom>
              <a:rect b="b" l="l" r="r" t="t"/>
              <a:pathLst>
                <a:path extrusionOk="0" h="771525" w="771525">
                  <a:moveTo>
                    <a:pt x="771525" y="385762"/>
                  </a:moveTo>
                  <a:cubicBezTo>
                    <a:pt x="771525" y="598813"/>
                    <a:pt x="598814" y="771525"/>
                    <a:pt x="385763" y="771525"/>
                  </a:cubicBezTo>
                  <a:cubicBezTo>
                    <a:pt x="172712" y="771525"/>
                    <a:pt x="0" y="598813"/>
                    <a:pt x="0" y="385762"/>
                  </a:cubicBezTo>
                  <a:cubicBezTo>
                    <a:pt x="0" y="172712"/>
                    <a:pt x="172712" y="0"/>
                    <a:pt x="385763" y="0"/>
                  </a:cubicBezTo>
                  <a:cubicBezTo>
                    <a:pt x="598814" y="0"/>
                    <a:pt x="771525" y="172712"/>
                    <a:pt x="771525" y="385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8164734" y="2129694"/>
              <a:ext cx="809625" cy="809624"/>
            </a:xfrm>
            <a:custGeom>
              <a:rect b="b" l="l" r="r" t="t"/>
              <a:pathLst>
                <a:path extrusionOk="0" h="809624" w="809625">
                  <a:moveTo>
                    <a:pt x="404813" y="809625"/>
                  </a:moveTo>
                  <a:cubicBezTo>
                    <a:pt x="181642" y="809625"/>
                    <a:pt x="0" y="627983"/>
                    <a:pt x="0" y="404812"/>
                  </a:cubicBezTo>
                  <a:cubicBezTo>
                    <a:pt x="0" y="181642"/>
                    <a:pt x="181642" y="0"/>
                    <a:pt x="404813" y="0"/>
                  </a:cubicBezTo>
                  <a:cubicBezTo>
                    <a:pt x="627983" y="0"/>
                    <a:pt x="809625" y="181642"/>
                    <a:pt x="809625" y="404812"/>
                  </a:cubicBezTo>
                  <a:cubicBezTo>
                    <a:pt x="809625" y="627983"/>
                    <a:pt x="628079" y="809625"/>
                    <a:pt x="404813" y="809625"/>
                  </a:cubicBezTo>
                  <a:close/>
                  <a:moveTo>
                    <a:pt x="404813" y="38100"/>
                  </a:moveTo>
                  <a:cubicBezTo>
                    <a:pt x="202597" y="38100"/>
                    <a:pt x="38100" y="202597"/>
                    <a:pt x="38100" y="404812"/>
                  </a:cubicBezTo>
                  <a:cubicBezTo>
                    <a:pt x="38100" y="607028"/>
                    <a:pt x="202597" y="771525"/>
                    <a:pt x="404813" y="771525"/>
                  </a:cubicBezTo>
                  <a:cubicBezTo>
                    <a:pt x="607028" y="771525"/>
                    <a:pt x="771525" y="607028"/>
                    <a:pt x="771525" y="404812"/>
                  </a:cubicBezTo>
                  <a:cubicBezTo>
                    <a:pt x="771525" y="202597"/>
                    <a:pt x="607028" y="38100"/>
                    <a:pt x="404813" y="38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9" name="Google Shape;1379;p22"/>
          <p:cNvSpPr/>
          <p:nvPr/>
        </p:nvSpPr>
        <p:spPr>
          <a:xfrm>
            <a:off x="11191555" y="5189919"/>
            <a:ext cx="179805" cy="179762"/>
          </a:xfrm>
          <a:custGeom>
            <a:rect b="b" l="l" r="r" t="t"/>
            <a:pathLst>
              <a:path extrusionOk="0" h="352406" w="352490">
                <a:moveTo>
                  <a:pt x="341960" y="116269"/>
                </a:moveTo>
                <a:cubicBezTo>
                  <a:pt x="334340" y="121793"/>
                  <a:pt x="325863" y="126461"/>
                  <a:pt x="316528" y="129890"/>
                </a:cubicBezTo>
                <a:cubicBezTo>
                  <a:pt x="262141" y="149797"/>
                  <a:pt x="202038" y="121793"/>
                  <a:pt x="182130" y="67501"/>
                </a:cubicBezTo>
                <a:cubicBezTo>
                  <a:pt x="173844" y="44927"/>
                  <a:pt x="173939" y="21400"/>
                  <a:pt x="180701" y="64"/>
                </a:cubicBezTo>
                <a:cubicBezTo>
                  <a:pt x="159175" y="-508"/>
                  <a:pt x="137172" y="2731"/>
                  <a:pt x="115741" y="10637"/>
                </a:cubicBezTo>
                <a:cubicBezTo>
                  <a:pt x="24301" y="44069"/>
                  <a:pt x="-22657" y="145320"/>
                  <a:pt x="10776" y="236665"/>
                </a:cubicBezTo>
                <a:cubicBezTo>
                  <a:pt x="44209" y="328105"/>
                  <a:pt x="145459" y="375063"/>
                  <a:pt x="236804" y="341630"/>
                </a:cubicBezTo>
                <a:cubicBezTo>
                  <a:pt x="327958" y="308293"/>
                  <a:pt x="374916" y="207518"/>
                  <a:pt x="341960" y="1162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23"/>
          <p:cNvSpPr txBox="1"/>
          <p:nvPr>
            <p:ph type="title"/>
          </p:nvPr>
        </p:nvSpPr>
        <p:spPr>
          <a:xfrm>
            <a:off x="1767150" y="1960950"/>
            <a:ext cx="8657700" cy="2665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“</a:t>
            </a:r>
            <a:r>
              <a:rPr lang="en" sz="6500"/>
              <a:t>BEE” Accepting of Differences</a:t>
            </a:r>
            <a:endParaRPr sz="6500"/>
          </a:p>
        </p:txBody>
      </p:sp>
      <p:sp>
        <p:nvSpPr>
          <p:cNvPr id="1385" name="Google Shape;1385;p23"/>
          <p:cNvSpPr txBox="1"/>
          <p:nvPr>
            <p:ph idx="1" type="subTitle"/>
          </p:nvPr>
        </p:nvSpPr>
        <p:spPr>
          <a:xfrm>
            <a:off x="3623100" y="4843625"/>
            <a:ext cx="4945800" cy="81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Stand up when </a:t>
            </a:r>
            <a:r>
              <a:rPr lang="en"/>
              <a:t>you</a:t>
            </a:r>
            <a:r>
              <a:rPr lang="en"/>
              <a:t> can relate to the statements on the following slide.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24">
            <a:hlinkClick action="ppaction://hlinksldjump" r:id="rId3"/>
          </p:cNvPr>
          <p:cNvSpPr/>
          <p:nvPr/>
        </p:nvSpPr>
        <p:spPr>
          <a:xfrm>
            <a:off x="658131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292425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Can read and write another language.</a:t>
            </a:r>
            <a:endParaRPr i="0" sz="25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1" name="Google Shape;1391;p24">
            <a:hlinkClick action="ppaction://hlinksldjump" r:id="rId4"/>
          </p:cNvPr>
          <p:cNvSpPr/>
          <p:nvPr/>
        </p:nvSpPr>
        <p:spPr>
          <a:xfrm>
            <a:off x="2869703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Knows someone who uses a hearing aid.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2" name="Google Shape;1392;p24">
            <a:hlinkClick action="ppaction://hlinksldjump" r:id="rId5"/>
          </p:cNvPr>
          <p:cNvSpPr/>
          <p:nvPr/>
        </p:nvSpPr>
        <p:spPr>
          <a:xfrm>
            <a:off x="5081276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a grandparent living with them.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3" name="Google Shape;1393;p24">
            <a:hlinkClick action="ppaction://hlinksldjump" r:id="rId6"/>
          </p:cNvPr>
          <p:cNvSpPr/>
          <p:nvPr/>
        </p:nvSpPr>
        <p:spPr>
          <a:xfrm>
            <a:off x="7292849" y="381241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been to another state.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4" name="Google Shape;1394;p24">
            <a:hlinkClick/>
          </p:cNvPr>
          <p:cNvSpPr/>
          <p:nvPr/>
        </p:nvSpPr>
        <p:spPr>
          <a:xfrm>
            <a:off x="1763917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parents who are from different cultures.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5" name="Google Shape;1395;p24">
            <a:hlinkClick/>
          </p:cNvPr>
          <p:cNvSpPr/>
          <p:nvPr/>
        </p:nvSpPr>
        <p:spPr>
          <a:xfrm>
            <a:off x="3975490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friends from other religions.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6" name="Google Shape;1396;p24">
            <a:hlinkClick/>
          </p:cNvPr>
          <p:cNvSpPr/>
          <p:nvPr/>
        </p:nvSpPr>
        <p:spPr>
          <a:xfrm>
            <a:off x="6187062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Is left-handed.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7" name="Google Shape;1397;p24">
            <a:hlinkClick/>
          </p:cNvPr>
          <p:cNvSpPr/>
          <p:nvPr/>
        </p:nvSpPr>
        <p:spPr>
          <a:xfrm>
            <a:off x="8398635" y="2297938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one brother and one sister.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8" name="Google Shape;1398;p24">
            <a:hlinkClick/>
          </p:cNvPr>
          <p:cNvSpPr/>
          <p:nvPr/>
        </p:nvSpPr>
        <p:spPr>
          <a:xfrm>
            <a:off x="2869703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ridden a horse.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99" name="Google Shape;1399;p24">
            <a:hlinkClick/>
          </p:cNvPr>
          <p:cNvSpPr/>
          <p:nvPr/>
        </p:nvSpPr>
        <p:spPr>
          <a:xfrm>
            <a:off x="5081276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Has a dog for a pet.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400" name="Google Shape;1400;p24">
            <a:hlinkClick/>
          </p:cNvPr>
          <p:cNvSpPr/>
          <p:nvPr/>
        </p:nvSpPr>
        <p:spPr>
          <a:xfrm>
            <a:off x="7292849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Is the oldest child in their family.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401" name="Google Shape;1401;p24">
            <a:hlinkClick/>
          </p:cNvPr>
          <p:cNvSpPr/>
          <p:nvPr/>
        </p:nvSpPr>
        <p:spPr>
          <a:xfrm>
            <a:off x="9504421" y="4140916"/>
            <a:ext cx="2040850" cy="2233155"/>
          </a:xfrm>
          <a:custGeom>
            <a:rect b="b" l="l" r="r" t="t"/>
            <a:pathLst>
              <a:path extrusionOk="0" h="2928728" w="2676525">
                <a:moveTo>
                  <a:pt x="1203008" y="20961"/>
                </a:moveTo>
                <a:lnTo>
                  <a:pt x="84773" y="646753"/>
                </a:lnTo>
                <a:cubicBezTo>
                  <a:pt x="32385" y="676281"/>
                  <a:pt x="0" y="731526"/>
                  <a:pt x="0" y="791533"/>
                </a:cubicBezTo>
                <a:lnTo>
                  <a:pt x="0" y="2089791"/>
                </a:lnTo>
                <a:cubicBezTo>
                  <a:pt x="0" y="2147894"/>
                  <a:pt x="30480" y="2202186"/>
                  <a:pt x="80963" y="2231714"/>
                </a:cubicBezTo>
                <a:lnTo>
                  <a:pt x="1202055" y="2905131"/>
                </a:lnTo>
                <a:cubicBezTo>
                  <a:pt x="1252538" y="2935611"/>
                  <a:pt x="1316355" y="2936563"/>
                  <a:pt x="1367790" y="2907988"/>
                </a:cubicBezTo>
                <a:lnTo>
                  <a:pt x="2590800" y="2231714"/>
                </a:lnTo>
                <a:cubicBezTo>
                  <a:pt x="2643188" y="2202186"/>
                  <a:pt x="2676525" y="2146941"/>
                  <a:pt x="2676525" y="2086934"/>
                </a:cubicBezTo>
                <a:lnTo>
                  <a:pt x="2676525" y="860114"/>
                </a:lnTo>
                <a:cubicBezTo>
                  <a:pt x="2676525" y="800106"/>
                  <a:pt x="2644140" y="744861"/>
                  <a:pt x="2592705" y="715333"/>
                </a:cubicBezTo>
                <a:lnTo>
                  <a:pt x="1364933" y="21913"/>
                </a:lnTo>
                <a:cubicBezTo>
                  <a:pt x="1314450" y="-6662"/>
                  <a:pt x="1253490" y="-7614"/>
                  <a:pt x="1203008" y="2096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Was born somewhere other than Houston.</a:t>
            </a:r>
            <a:endParaRPr b="0" i="0" sz="18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25"/>
          <p:cNvSpPr txBox="1"/>
          <p:nvPr>
            <p:ph type="title"/>
          </p:nvPr>
        </p:nvSpPr>
        <p:spPr>
          <a:xfrm>
            <a:off x="5086975" y="2341225"/>
            <a:ext cx="5834700" cy="171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Realize you are special</a:t>
            </a:r>
            <a:r>
              <a:rPr lang="en"/>
              <a:t> and </a:t>
            </a:r>
            <a:r>
              <a:rPr lang="en"/>
              <a:t>unique.</a:t>
            </a:r>
            <a:endParaRPr/>
          </a:p>
        </p:txBody>
      </p:sp>
      <p:sp>
        <p:nvSpPr>
          <p:cNvPr id="1407" name="Google Shape;1407;p25"/>
          <p:cNvSpPr txBox="1"/>
          <p:nvPr>
            <p:ph type="title"/>
          </p:nvPr>
        </p:nvSpPr>
        <p:spPr>
          <a:xfrm>
            <a:off x="389250" y="147675"/>
            <a:ext cx="114135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“BEE” Free from Prejudice</a:t>
            </a:r>
            <a:endParaRPr>
              <a:highlight>
                <a:schemeClr val="accent1"/>
              </a:highlight>
            </a:endParaRPr>
          </a:p>
        </p:txBody>
      </p:sp>
      <p:grpSp>
        <p:nvGrpSpPr>
          <p:cNvPr id="1408" name="Google Shape;1408;p25"/>
          <p:cNvGrpSpPr/>
          <p:nvPr/>
        </p:nvGrpSpPr>
        <p:grpSpPr>
          <a:xfrm>
            <a:off x="11169986" y="948497"/>
            <a:ext cx="734046" cy="641644"/>
            <a:chOff x="5916127" y="1590589"/>
            <a:chExt cx="4201749" cy="3672836"/>
          </a:xfrm>
        </p:grpSpPr>
        <p:grpSp>
          <p:nvGrpSpPr>
            <p:cNvPr id="1409" name="Google Shape;1409;p25"/>
            <p:cNvGrpSpPr/>
            <p:nvPr/>
          </p:nvGrpSpPr>
          <p:grpSpPr>
            <a:xfrm>
              <a:off x="5916127" y="2814232"/>
              <a:ext cx="1535513" cy="2166104"/>
              <a:chOff x="5916127" y="2814232"/>
              <a:chExt cx="1535513" cy="2166104"/>
            </a:xfrm>
          </p:grpSpPr>
          <p:grpSp>
            <p:nvGrpSpPr>
              <p:cNvPr id="1410" name="Google Shape;1410;p25"/>
              <p:cNvGrpSpPr/>
              <p:nvPr/>
            </p:nvGrpSpPr>
            <p:grpSpPr>
              <a:xfrm>
                <a:off x="6331772" y="4075467"/>
                <a:ext cx="1082944" cy="904869"/>
                <a:chOff x="6331772" y="4075467"/>
                <a:chExt cx="1082944" cy="904869"/>
              </a:xfrm>
            </p:grpSpPr>
            <p:sp>
              <p:nvSpPr>
                <p:cNvPr id="1411" name="Google Shape;1411;p25"/>
                <p:cNvSpPr/>
                <p:nvPr/>
              </p:nvSpPr>
              <p:spPr>
                <a:xfrm>
                  <a:off x="6369673" y="4113792"/>
                  <a:ext cx="1006839" cy="827870"/>
                </a:xfrm>
                <a:custGeom>
                  <a:rect b="b" l="l" r="r" t="t"/>
                  <a:pathLst>
                    <a:path extrusionOk="0" h="827870" w="1006839">
                      <a:moveTo>
                        <a:pt x="1001247" y="344955"/>
                      </a:moveTo>
                      <a:cubicBezTo>
                        <a:pt x="885709" y="578032"/>
                        <a:pt x="691113" y="925218"/>
                        <a:pt x="426604" y="802251"/>
                      </a:cubicBezTo>
                      <a:cubicBezTo>
                        <a:pt x="128758" y="663852"/>
                        <a:pt x="-56027" y="386294"/>
                        <a:pt x="15315" y="214272"/>
                      </a:cubicBezTo>
                      <a:cubicBezTo>
                        <a:pt x="54558" y="119784"/>
                        <a:pt x="178573" y="108164"/>
                        <a:pt x="426318" y="53776"/>
                      </a:cubicBezTo>
                      <a:cubicBezTo>
                        <a:pt x="683303" y="-2612"/>
                        <a:pt x="813605" y="-29282"/>
                        <a:pt x="906950" y="47775"/>
                      </a:cubicBezTo>
                      <a:cubicBezTo>
                        <a:pt x="1020774" y="141692"/>
                        <a:pt x="1011249" y="324858"/>
                        <a:pt x="1001247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25"/>
                <p:cNvSpPr/>
                <p:nvPr/>
              </p:nvSpPr>
              <p:spPr>
                <a:xfrm>
                  <a:off x="6331772" y="4075467"/>
                  <a:ext cx="1082944" cy="904869"/>
                </a:xfrm>
                <a:custGeom>
                  <a:rect b="b" l="l" r="r" t="t"/>
                  <a:pathLst>
                    <a:path extrusionOk="0" h="904869" w="1082944">
                      <a:moveTo>
                        <a:pt x="575472" y="904869"/>
                      </a:moveTo>
                      <a:cubicBezTo>
                        <a:pt x="535086" y="904869"/>
                        <a:pt x="492795" y="895726"/>
                        <a:pt x="448408" y="875151"/>
                      </a:cubicBezTo>
                      <a:cubicBezTo>
                        <a:pt x="138179" y="730943"/>
                        <a:pt x="-62989" y="433287"/>
                        <a:pt x="17974" y="238024"/>
                      </a:cubicBezTo>
                      <a:cubicBezTo>
                        <a:pt x="59217" y="138488"/>
                        <a:pt x="165135" y="116295"/>
                        <a:pt x="357349" y="76004"/>
                      </a:cubicBezTo>
                      <a:cubicBezTo>
                        <a:pt x="387734" y="69622"/>
                        <a:pt x="420595" y="62764"/>
                        <a:pt x="456028" y="54954"/>
                      </a:cubicBezTo>
                      <a:cubicBezTo>
                        <a:pt x="716251" y="-2196"/>
                        <a:pt x="859507" y="-33629"/>
                        <a:pt x="969140" y="56859"/>
                      </a:cubicBezTo>
                      <a:cubicBezTo>
                        <a:pt x="1098966" y="164015"/>
                        <a:pt x="1090584" y="365374"/>
                        <a:pt x="1073248" y="400235"/>
                      </a:cubicBezTo>
                      <a:lnTo>
                        <a:pt x="1073248" y="400235"/>
                      </a:lnTo>
                      <a:cubicBezTo>
                        <a:pt x="993905" y="560160"/>
                        <a:pt x="822931" y="904869"/>
                        <a:pt x="575472" y="904869"/>
                      </a:cubicBezTo>
                      <a:close/>
                      <a:moveTo>
                        <a:pt x="792165" y="76385"/>
                      </a:moveTo>
                      <a:cubicBezTo>
                        <a:pt x="718442" y="76385"/>
                        <a:pt x="618144" y="97245"/>
                        <a:pt x="472411" y="129249"/>
                      </a:cubicBezTo>
                      <a:cubicBezTo>
                        <a:pt x="436788" y="137059"/>
                        <a:pt x="403736" y="144012"/>
                        <a:pt x="373066" y="150394"/>
                      </a:cubicBezTo>
                      <a:cubicBezTo>
                        <a:pt x="188947" y="188970"/>
                        <a:pt x="113319" y="207068"/>
                        <a:pt x="88363" y="267075"/>
                      </a:cubicBezTo>
                      <a:cubicBezTo>
                        <a:pt x="29784" y="408236"/>
                        <a:pt x="185042" y="668650"/>
                        <a:pt x="480508" y="805905"/>
                      </a:cubicBezTo>
                      <a:cubicBezTo>
                        <a:pt x="700821" y="908299"/>
                        <a:pt x="875890" y="626168"/>
                        <a:pt x="1004097" y="368041"/>
                      </a:cubicBezTo>
                      <a:cubicBezTo>
                        <a:pt x="1011145" y="339846"/>
                        <a:pt x="1011431" y="190399"/>
                        <a:pt x="920657" y="115342"/>
                      </a:cubicBezTo>
                      <a:cubicBezTo>
                        <a:pt x="887415" y="88101"/>
                        <a:pt x="847220" y="76385"/>
                        <a:pt x="792165" y="76385"/>
                      </a:cubicBezTo>
                      <a:close/>
                      <a:moveTo>
                        <a:pt x="1005049" y="366326"/>
                      </a:moveTo>
                      <a:cubicBezTo>
                        <a:pt x="1004954" y="366421"/>
                        <a:pt x="1004954" y="366612"/>
                        <a:pt x="1004859" y="366707"/>
                      </a:cubicBezTo>
                      <a:cubicBezTo>
                        <a:pt x="1004859" y="366612"/>
                        <a:pt x="1004954" y="366421"/>
                        <a:pt x="1005049" y="366326"/>
                      </a:cubicBezTo>
                      <a:lnTo>
                        <a:pt x="1005049" y="3663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3" name="Google Shape;1413;p25"/>
              <p:cNvGrpSpPr/>
              <p:nvPr/>
            </p:nvGrpSpPr>
            <p:grpSpPr>
              <a:xfrm>
                <a:off x="5916127" y="2814232"/>
                <a:ext cx="1535513" cy="1411057"/>
                <a:chOff x="5916127" y="2814232"/>
                <a:chExt cx="1535513" cy="1411057"/>
              </a:xfrm>
            </p:grpSpPr>
            <p:sp>
              <p:nvSpPr>
                <p:cNvPr id="1414" name="Google Shape;1414;p25"/>
                <p:cNvSpPr/>
                <p:nvPr/>
              </p:nvSpPr>
              <p:spPr>
                <a:xfrm>
                  <a:off x="5953203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286178" y="1308910"/>
                      </a:moveTo>
                      <a:cubicBezTo>
                        <a:pt x="1244649" y="1307005"/>
                        <a:pt x="1203120" y="1311006"/>
                        <a:pt x="1161591" y="1312815"/>
                      </a:cubicBezTo>
                      <a:cubicBezTo>
                        <a:pt x="1056435" y="1317387"/>
                        <a:pt x="951660" y="1326722"/>
                        <a:pt x="846504" y="1331389"/>
                      </a:cubicBezTo>
                      <a:cubicBezTo>
                        <a:pt x="643336" y="1340343"/>
                        <a:pt x="422165" y="1336533"/>
                        <a:pt x="242905" y="1227757"/>
                      </a:cubicBezTo>
                      <a:cubicBezTo>
                        <a:pt x="194137" y="1198134"/>
                        <a:pt x="150036" y="1161273"/>
                        <a:pt x="112222" y="1118505"/>
                      </a:cubicBezTo>
                      <a:cubicBezTo>
                        <a:pt x="-82755" y="898001"/>
                        <a:pt x="11828" y="583962"/>
                        <a:pt x="128985" y="350409"/>
                      </a:cubicBezTo>
                      <a:cubicBezTo>
                        <a:pt x="187755" y="233252"/>
                        <a:pt x="253287" y="93615"/>
                        <a:pt x="376540" y="32560"/>
                      </a:cubicBezTo>
                      <a:cubicBezTo>
                        <a:pt x="567707" y="-62118"/>
                        <a:pt x="754207" y="69136"/>
                        <a:pt x="904606" y="178102"/>
                      </a:cubicBezTo>
                      <a:cubicBezTo>
                        <a:pt x="946231" y="208296"/>
                        <a:pt x="985569" y="242396"/>
                        <a:pt x="1023859" y="276590"/>
                      </a:cubicBezTo>
                      <a:cubicBezTo>
                        <a:pt x="1055578" y="304975"/>
                        <a:pt x="1086343" y="334407"/>
                        <a:pt x="1116061" y="364792"/>
                      </a:cubicBezTo>
                      <a:cubicBezTo>
                        <a:pt x="1286273" y="538623"/>
                        <a:pt x="1405431" y="745221"/>
                        <a:pt x="1458295" y="983155"/>
                      </a:cubicBezTo>
                      <a:cubicBezTo>
                        <a:pt x="1479916" y="1079834"/>
                        <a:pt x="1318848" y="1310434"/>
                        <a:pt x="1286178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25"/>
                <p:cNvSpPr/>
                <p:nvPr/>
              </p:nvSpPr>
              <p:spPr>
                <a:xfrm>
                  <a:off x="5916127" y="2814232"/>
                  <a:ext cx="1535513" cy="1411057"/>
                </a:xfrm>
                <a:custGeom>
                  <a:rect b="b" l="l" r="r" t="t"/>
                  <a:pathLst>
                    <a:path extrusionOk="0" h="1411057" w="1535513">
                      <a:moveTo>
                        <a:pt x="760041" y="1411057"/>
                      </a:moveTo>
                      <a:cubicBezTo>
                        <a:pt x="584685" y="1411057"/>
                        <a:pt x="409425" y="1389340"/>
                        <a:pt x="260359" y="1298853"/>
                      </a:cubicBezTo>
                      <a:cubicBezTo>
                        <a:pt x="208352" y="1267325"/>
                        <a:pt x="161394" y="1228082"/>
                        <a:pt x="120913" y="1182267"/>
                      </a:cubicBezTo>
                      <a:cubicBezTo>
                        <a:pt x="-44060" y="995672"/>
                        <a:pt x="-40155" y="715446"/>
                        <a:pt x="132248" y="371880"/>
                      </a:cubicBezTo>
                      <a:lnTo>
                        <a:pt x="140058" y="356163"/>
                      </a:lnTo>
                      <a:cubicBezTo>
                        <a:pt x="199875" y="236529"/>
                        <a:pt x="267693" y="100989"/>
                        <a:pt x="396852" y="36885"/>
                      </a:cubicBezTo>
                      <a:cubicBezTo>
                        <a:pt x="611832" y="-69699"/>
                        <a:pt x="815476" y="77938"/>
                        <a:pt x="964161" y="185761"/>
                      </a:cubicBezTo>
                      <a:cubicBezTo>
                        <a:pt x="1007881" y="217479"/>
                        <a:pt x="1048743" y="253008"/>
                        <a:pt x="1086462" y="286726"/>
                      </a:cubicBezTo>
                      <a:cubicBezTo>
                        <a:pt x="1118657" y="315492"/>
                        <a:pt x="1150280" y="345781"/>
                        <a:pt x="1180474" y="376642"/>
                      </a:cubicBezTo>
                      <a:cubicBezTo>
                        <a:pt x="1361354" y="561332"/>
                        <a:pt x="1479845" y="775644"/>
                        <a:pt x="1532709" y="1013388"/>
                      </a:cubicBezTo>
                      <a:cubicBezTo>
                        <a:pt x="1553854" y="1108638"/>
                        <a:pt x="1450222" y="1270849"/>
                        <a:pt x="1396692" y="1334476"/>
                      </a:cubicBezTo>
                      <a:cubicBezTo>
                        <a:pt x="1364973" y="1372100"/>
                        <a:pt x="1343828" y="1386483"/>
                        <a:pt x="1321539" y="1385340"/>
                      </a:cubicBezTo>
                      <a:cubicBezTo>
                        <a:pt x="1293250" y="1384101"/>
                        <a:pt x="1264771" y="1385721"/>
                        <a:pt x="1234576" y="1387435"/>
                      </a:cubicBezTo>
                      <a:cubicBezTo>
                        <a:pt x="1223146" y="1388102"/>
                        <a:pt x="1211716" y="1388769"/>
                        <a:pt x="1200381" y="1389245"/>
                      </a:cubicBezTo>
                      <a:cubicBezTo>
                        <a:pt x="1147803" y="1391531"/>
                        <a:pt x="1094178" y="1395055"/>
                        <a:pt x="1042361" y="1398579"/>
                      </a:cubicBezTo>
                      <a:cubicBezTo>
                        <a:pt x="991022" y="1402008"/>
                        <a:pt x="937872" y="1405533"/>
                        <a:pt x="885294" y="1407819"/>
                      </a:cubicBezTo>
                      <a:cubicBezTo>
                        <a:pt x="843765" y="1409819"/>
                        <a:pt x="801855" y="1411057"/>
                        <a:pt x="760041" y="1411057"/>
                      </a:cubicBezTo>
                      <a:close/>
                      <a:moveTo>
                        <a:pt x="551634" y="76319"/>
                      </a:moveTo>
                      <a:cubicBezTo>
                        <a:pt x="511343" y="76319"/>
                        <a:pt x="471243" y="85177"/>
                        <a:pt x="430666" y="105275"/>
                      </a:cubicBezTo>
                      <a:cubicBezTo>
                        <a:pt x="324367" y="157948"/>
                        <a:pt x="262645" y="281392"/>
                        <a:pt x="208162" y="390358"/>
                      </a:cubicBezTo>
                      <a:lnTo>
                        <a:pt x="200256" y="406170"/>
                      </a:lnTo>
                      <a:cubicBezTo>
                        <a:pt x="40713" y="724019"/>
                        <a:pt x="33283" y="968240"/>
                        <a:pt x="177968" y="1131879"/>
                      </a:cubicBezTo>
                      <a:cubicBezTo>
                        <a:pt x="213306" y="1171884"/>
                        <a:pt x="254358" y="1206174"/>
                        <a:pt x="299793" y="1233797"/>
                      </a:cubicBezTo>
                      <a:cubicBezTo>
                        <a:pt x="467147" y="1335333"/>
                        <a:pt x="678411" y="1340953"/>
                        <a:pt x="881865" y="1331904"/>
                      </a:cubicBezTo>
                      <a:cubicBezTo>
                        <a:pt x="933586" y="1329618"/>
                        <a:pt x="986259" y="1326094"/>
                        <a:pt x="1037218" y="1322760"/>
                      </a:cubicBezTo>
                      <a:cubicBezTo>
                        <a:pt x="1089510" y="1319331"/>
                        <a:pt x="1143517" y="1315712"/>
                        <a:pt x="1196953" y="1313426"/>
                      </a:cubicBezTo>
                      <a:cubicBezTo>
                        <a:pt x="1208001" y="1312950"/>
                        <a:pt x="1219050" y="1312283"/>
                        <a:pt x="1230099" y="1311616"/>
                      </a:cubicBezTo>
                      <a:cubicBezTo>
                        <a:pt x="1258103" y="1309997"/>
                        <a:pt x="1286868" y="1308378"/>
                        <a:pt x="1316205" y="1309140"/>
                      </a:cubicBezTo>
                      <a:cubicBezTo>
                        <a:pt x="1354687" y="1278945"/>
                        <a:pt x="1473082" y="1096827"/>
                        <a:pt x="1458223" y="1030152"/>
                      </a:cubicBezTo>
                      <a:cubicBezTo>
                        <a:pt x="1408503" y="806410"/>
                        <a:pt x="1296679" y="604575"/>
                        <a:pt x="1125991" y="430173"/>
                      </a:cubicBezTo>
                      <a:cubicBezTo>
                        <a:pt x="1096940" y="400455"/>
                        <a:pt x="1066460" y="371403"/>
                        <a:pt x="1035599" y="343686"/>
                      </a:cubicBezTo>
                      <a:cubicBezTo>
                        <a:pt x="999499" y="311301"/>
                        <a:pt x="960351" y="277296"/>
                        <a:pt x="919394" y="247578"/>
                      </a:cubicBezTo>
                      <a:cubicBezTo>
                        <a:pt x="790616" y="154138"/>
                        <a:pt x="670982" y="76319"/>
                        <a:pt x="551634" y="76319"/>
                      </a:cubicBezTo>
                      <a:close/>
                      <a:moveTo>
                        <a:pt x="1324968" y="1309425"/>
                      </a:moveTo>
                      <a:cubicBezTo>
                        <a:pt x="1324968" y="1309425"/>
                        <a:pt x="1324968" y="1309425"/>
                        <a:pt x="1324968" y="1309425"/>
                      </a:cubicBezTo>
                      <a:lnTo>
                        <a:pt x="1324968" y="1309425"/>
                      </a:lnTo>
                      <a:cubicBezTo>
                        <a:pt x="1324968" y="1309425"/>
                        <a:pt x="1324968" y="1309425"/>
                        <a:pt x="1324968" y="13094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16" name="Google Shape;1416;p25"/>
            <p:cNvGrpSpPr/>
            <p:nvPr/>
          </p:nvGrpSpPr>
          <p:grpSpPr>
            <a:xfrm>
              <a:off x="6040232" y="3501675"/>
              <a:ext cx="1171621" cy="1354244"/>
              <a:chOff x="6040232" y="3501675"/>
              <a:chExt cx="1171621" cy="1354244"/>
            </a:xfrm>
          </p:grpSpPr>
          <p:sp>
            <p:nvSpPr>
              <p:cNvPr id="1417" name="Google Shape;1417;p25"/>
              <p:cNvSpPr/>
              <p:nvPr/>
            </p:nvSpPr>
            <p:spPr>
              <a:xfrm>
                <a:off x="6040232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811766" y="592169"/>
                    </a:moveTo>
                    <a:cubicBezTo>
                      <a:pt x="776714" y="585883"/>
                      <a:pt x="339517" y="625888"/>
                      <a:pt x="111203" y="426148"/>
                    </a:cubicBezTo>
                    <a:cubicBezTo>
                      <a:pt x="-86632" y="253079"/>
                      <a:pt x="39479" y="47054"/>
                      <a:pt x="41003" y="0"/>
                    </a:cubicBezTo>
                    <a:cubicBezTo>
                      <a:pt x="60625" y="126682"/>
                      <a:pt x="71293" y="219456"/>
                      <a:pt x="231027" y="339566"/>
                    </a:cubicBezTo>
                    <a:cubicBezTo>
                      <a:pt x="466961" y="516731"/>
                      <a:pt x="840151" y="597217"/>
                      <a:pt x="811766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5"/>
              <p:cNvSpPr/>
              <p:nvPr/>
            </p:nvSpPr>
            <p:spPr>
              <a:xfrm>
                <a:off x="6691883" y="4633150"/>
                <a:ext cx="519970" cy="222769"/>
              </a:xfrm>
              <a:custGeom>
                <a:rect b="b" l="l" r="r" t="t"/>
                <a:pathLst>
                  <a:path extrusionOk="0" h="222769" w="519970">
                    <a:moveTo>
                      <a:pt x="0" y="79724"/>
                    </a:moveTo>
                    <a:cubicBezTo>
                      <a:pt x="17907" y="107061"/>
                      <a:pt x="74390" y="196596"/>
                      <a:pt x="169736" y="218218"/>
                    </a:cubicBezTo>
                    <a:cubicBezTo>
                      <a:pt x="297561" y="247269"/>
                      <a:pt x="411575" y="132874"/>
                      <a:pt x="519970" y="0"/>
                    </a:cubicBezTo>
                    <a:cubicBezTo>
                      <a:pt x="468821" y="34861"/>
                      <a:pt x="357950" y="128302"/>
                      <a:pt x="201835" y="133731"/>
                    </a:cubicBezTo>
                    <a:cubicBezTo>
                      <a:pt x="119253" y="136684"/>
                      <a:pt x="63722" y="107156"/>
                      <a:pt x="0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25"/>
            <p:cNvGrpSpPr/>
            <p:nvPr/>
          </p:nvGrpSpPr>
          <p:grpSpPr>
            <a:xfrm>
              <a:off x="8582268" y="2814463"/>
              <a:ext cx="1535608" cy="2165872"/>
              <a:chOff x="8582268" y="2814463"/>
              <a:chExt cx="1535608" cy="2165872"/>
            </a:xfrm>
          </p:grpSpPr>
          <p:grpSp>
            <p:nvGrpSpPr>
              <p:cNvPr id="1420" name="Google Shape;1420;p25"/>
              <p:cNvGrpSpPr/>
              <p:nvPr/>
            </p:nvGrpSpPr>
            <p:grpSpPr>
              <a:xfrm>
                <a:off x="8619191" y="4075403"/>
                <a:ext cx="1082950" cy="904932"/>
                <a:chOff x="8619191" y="4075403"/>
                <a:chExt cx="1082950" cy="904932"/>
              </a:xfrm>
            </p:grpSpPr>
            <p:sp>
              <p:nvSpPr>
                <p:cNvPr id="1421" name="Google Shape;1421;p25"/>
                <p:cNvSpPr/>
                <p:nvPr/>
              </p:nvSpPr>
              <p:spPr>
                <a:xfrm>
                  <a:off x="8657453" y="4113792"/>
                  <a:ext cx="1006781" cy="827870"/>
                </a:xfrm>
                <a:custGeom>
                  <a:rect b="b" l="l" r="r" t="t"/>
                  <a:pathLst>
                    <a:path extrusionOk="0" h="827870" w="1006781">
                      <a:moveTo>
                        <a:pt x="5534" y="344955"/>
                      </a:moveTo>
                      <a:cubicBezTo>
                        <a:pt x="121072" y="578032"/>
                        <a:pt x="315668" y="925218"/>
                        <a:pt x="580178" y="802251"/>
                      </a:cubicBezTo>
                      <a:cubicBezTo>
                        <a:pt x="878024" y="663852"/>
                        <a:pt x="1062809" y="386294"/>
                        <a:pt x="991467" y="214272"/>
                      </a:cubicBezTo>
                      <a:cubicBezTo>
                        <a:pt x="952224" y="119784"/>
                        <a:pt x="828208" y="108164"/>
                        <a:pt x="580463" y="53776"/>
                      </a:cubicBezTo>
                      <a:cubicBezTo>
                        <a:pt x="323479" y="-2612"/>
                        <a:pt x="193177" y="-29282"/>
                        <a:pt x="99832" y="47775"/>
                      </a:cubicBezTo>
                      <a:cubicBezTo>
                        <a:pt x="-13897" y="141692"/>
                        <a:pt x="-4372" y="324858"/>
                        <a:pt x="5534" y="344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5"/>
                <p:cNvSpPr/>
                <p:nvPr/>
              </p:nvSpPr>
              <p:spPr>
                <a:xfrm>
                  <a:off x="8619191" y="4075403"/>
                  <a:ext cx="1082950" cy="904932"/>
                </a:xfrm>
                <a:custGeom>
                  <a:rect b="b" l="l" r="r" t="t"/>
                  <a:pathLst>
                    <a:path extrusionOk="0" h="904932" w="1082950">
                      <a:moveTo>
                        <a:pt x="507473" y="904933"/>
                      </a:moveTo>
                      <a:cubicBezTo>
                        <a:pt x="260014" y="904933"/>
                        <a:pt x="89040" y="560223"/>
                        <a:pt x="9696" y="400203"/>
                      </a:cubicBezTo>
                      <a:lnTo>
                        <a:pt x="9696" y="400203"/>
                      </a:lnTo>
                      <a:cubicBezTo>
                        <a:pt x="-7639" y="365342"/>
                        <a:pt x="-16021" y="163983"/>
                        <a:pt x="113805" y="56827"/>
                      </a:cubicBezTo>
                      <a:cubicBezTo>
                        <a:pt x="223342" y="-33661"/>
                        <a:pt x="366694" y="-2133"/>
                        <a:pt x="626916" y="54922"/>
                      </a:cubicBezTo>
                      <a:cubicBezTo>
                        <a:pt x="662254" y="62732"/>
                        <a:pt x="695116" y="69590"/>
                        <a:pt x="725596" y="75972"/>
                      </a:cubicBezTo>
                      <a:cubicBezTo>
                        <a:pt x="917810" y="116263"/>
                        <a:pt x="1023728" y="138456"/>
                        <a:pt x="1064972" y="237992"/>
                      </a:cubicBezTo>
                      <a:cubicBezTo>
                        <a:pt x="1145934" y="433255"/>
                        <a:pt x="944861" y="731006"/>
                        <a:pt x="634537" y="875119"/>
                      </a:cubicBezTo>
                      <a:cubicBezTo>
                        <a:pt x="590245" y="895789"/>
                        <a:pt x="547859" y="904933"/>
                        <a:pt x="507473" y="904933"/>
                      </a:cubicBezTo>
                      <a:close/>
                      <a:moveTo>
                        <a:pt x="78943" y="368199"/>
                      </a:moveTo>
                      <a:cubicBezTo>
                        <a:pt x="207150" y="626231"/>
                        <a:pt x="382314" y="908362"/>
                        <a:pt x="602532" y="806063"/>
                      </a:cubicBezTo>
                      <a:cubicBezTo>
                        <a:pt x="897903" y="668808"/>
                        <a:pt x="1053160" y="408394"/>
                        <a:pt x="994677" y="267234"/>
                      </a:cubicBezTo>
                      <a:cubicBezTo>
                        <a:pt x="969816" y="207227"/>
                        <a:pt x="894093" y="189129"/>
                        <a:pt x="709975" y="150553"/>
                      </a:cubicBezTo>
                      <a:cubicBezTo>
                        <a:pt x="679304" y="144171"/>
                        <a:pt x="646252" y="137218"/>
                        <a:pt x="610629" y="129407"/>
                      </a:cubicBezTo>
                      <a:cubicBezTo>
                        <a:pt x="355931" y="73495"/>
                        <a:pt x="240011" y="51493"/>
                        <a:pt x="162382" y="115596"/>
                      </a:cubicBezTo>
                      <a:cubicBezTo>
                        <a:pt x="71514" y="190558"/>
                        <a:pt x="71800" y="340005"/>
                        <a:pt x="78943" y="368199"/>
                      </a:cubicBezTo>
                      <a:close/>
                      <a:moveTo>
                        <a:pt x="77991" y="366389"/>
                      </a:moveTo>
                      <a:cubicBezTo>
                        <a:pt x="78086" y="366580"/>
                        <a:pt x="78181" y="366675"/>
                        <a:pt x="78181" y="366770"/>
                      </a:cubicBezTo>
                      <a:cubicBezTo>
                        <a:pt x="78086" y="366675"/>
                        <a:pt x="78086" y="366485"/>
                        <a:pt x="77991" y="366389"/>
                      </a:cubicBezTo>
                      <a:lnTo>
                        <a:pt x="77991" y="3663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3" name="Google Shape;1423;p25"/>
              <p:cNvGrpSpPr/>
              <p:nvPr/>
            </p:nvGrpSpPr>
            <p:grpSpPr>
              <a:xfrm>
                <a:off x="8582268" y="2814463"/>
                <a:ext cx="1535608" cy="1410826"/>
                <a:chOff x="8582268" y="2814463"/>
                <a:chExt cx="1535608" cy="1410826"/>
              </a:xfrm>
            </p:grpSpPr>
            <p:sp>
              <p:nvSpPr>
                <p:cNvPr id="1424" name="Google Shape;1424;p25"/>
                <p:cNvSpPr/>
                <p:nvPr/>
              </p:nvSpPr>
              <p:spPr>
                <a:xfrm>
                  <a:off x="8620517" y="2852753"/>
                  <a:ext cx="1460283" cy="1334492"/>
                </a:xfrm>
                <a:custGeom>
                  <a:rect b="b" l="l" r="r" t="t"/>
                  <a:pathLst>
                    <a:path extrusionOk="0" h="1334492" w="1460283">
                      <a:moveTo>
                        <a:pt x="174106" y="1308910"/>
                      </a:moveTo>
                      <a:cubicBezTo>
                        <a:pt x="215635" y="1307005"/>
                        <a:pt x="257164" y="1311006"/>
                        <a:pt x="298693" y="1312815"/>
                      </a:cubicBezTo>
                      <a:cubicBezTo>
                        <a:pt x="403849" y="1317387"/>
                        <a:pt x="508624" y="1326722"/>
                        <a:pt x="613780" y="1331389"/>
                      </a:cubicBezTo>
                      <a:cubicBezTo>
                        <a:pt x="816948" y="1340343"/>
                        <a:pt x="1038119" y="1336533"/>
                        <a:pt x="1217379" y="1227757"/>
                      </a:cubicBezTo>
                      <a:cubicBezTo>
                        <a:pt x="1266147" y="1198134"/>
                        <a:pt x="1310248" y="1161273"/>
                        <a:pt x="1348062" y="1118505"/>
                      </a:cubicBezTo>
                      <a:cubicBezTo>
                        <a:pt x="1543039" y="898001"/>
                        <a:pt x="1448456" y="583962"/>
                        <a:pt x="1331298" y="350409"/>
                      </a:cubicBezTo>
                      <a:cubicBezTo>
                        <a:pt x="1272529" y="233252"/>
                        <a:pt x="1206997" y="93615"/>
                        <a:pt x="1083744" y="32560"/>
                      </a:cubicBezTo>
                      <a:cubicBezTo>
                        <a:pt x="892577" y="-62118"/>
                        <a:pt x="706077" y="69136"/>
                        <a:pt x="555677" y="178102"/>
                      </a:cubicBezTo>
                      <a:cubicBezTo>
                        <a:pt x="514053" y="208296"/>
                        <a:pt x="474715" y="242396"/>
                        <a:pt x="436424" y="276590"/>
                      </a:cubicBezTo>
                      <a:cubicBezTo>
                        <a:pt x="404706" y="304975"/>
                        <a:pt x="373940" y="334407"/>
                        <a:pt x="344222" y="364792"/>
                      </a:cubicBezTo>
                      <a:cubicBezTo>
                        <a:pt x="174011" y="538623"/>
                        <a:pt x="54853" y="745221"/>
                        <a:pt x="1989" y="983155"/>
                      </a:cubicBezTo>
                      <a:cubicBezTo>
                        <a:pt x="-19633" y="1079834"/>
                        <a:pt x="141435" y="1310434"/>
                        <a:pt x="174106" y="1308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5"/>
                <p:cNvSpPr/>
                <p:nvPr/>
              </p:nvSpPr>
              <p:spPr>
                <a:xfrm>
                  <a:off x="8582268" y="2814463"/>
                  <a:ext cx="1535608" cy="1410826"/>
                </a:xfrm>
                <a:custGeom>
                  <a:rect b="b" l="l" r="r" t="t"/>
                  <a:pathLst>
                    <a:path extrusionOk="0" h="1410826" w="1535608">
                      <a:moveTo>
                        <a:pt x="775568" y="1410827"/>
                      </a:moveTo>
                      <a:cubicBezTo>
                        <a:pt x="733658" y="1410827"/>
                        <a:pt x="691843" y="1409589"/>
                        <a:pt x="650219" y="1407779"/>
                      </a:cubicBezTo>
                      <a:cubicBezTo>
                        <a:pt x="597641" y="1405493"/>
                        <a:pt x="544587" y="1401969"/>
                        <a:pt x="493152" y="1398539"/>
                      </a:cubicBezTo>
                      <a:cubicBezTo>
                        <a:pt x="441336" y="1395111"/>
                        <a:pt x="387710" y="1391586"/>
                        <a:pt x="335132" y="1389205"/>
                      </a:cubicBezTo>
                      <a:cubicBezTo>
                        <a:pt x="323702" y="1388729"/>
                        <a:pt x="312367" y="1388062"/>
                        <a:pt x="300937" y="1387395"/>
                      </a:cubicBezTo>
                      <a:cubicBezTo>
                        <a:pt x="270743" y="1385681"/>
                        <a:pt x="242358" y="1384062"/>
                        <a:pt x="213974" y="1385300"/>
                      </a:cubicBezTo>
                      <a:lnTo>
                        <a:pt x="213974" y="1385300"/>
                      </a:lnTo>
                      <a:cubicBezTo>
                        <a:pt x="191686" y="1386443"/>
                        <a:pt x="170445" y="1372060"/>
                        <a:pt x="138822" y="1334436"/>
                      </a:cubicBezTo>
                      <a:cubicBezTo>
                        <a:pt x="85291" y="1270809"/>
                        <a:pt x="-18341" y="1108598"/>
                        <a:pt x="2805" y="1013348"/>
                      </a:cubicBezTo>
                      <a:cubicBezTo>
                        <a:pt x="55668" y="775509"/>
                        <a:pt x="174159" y="561292"/>
                        <a:pt x="355039" y="376602"/>
                      </a:cubicBezTo>
                      <a:cubicBezTo>
                        <a:pt x="385233" y="345741"/>
                        <a:pt x="416952" y="315452"/>
                        <a:pt x="449051" y="286686"/>
                      </a:cubicBezTo>
                      <a:cubicBezTo>
                        <a:pt x="486675" y="252968"/>
                        <a:pt x="527537" y="217439"/>
                        <a:pt x="571352" y="185721"/>
                      </a:cubicBezTo>
                      <a:cubicBezTo>
                        <a:pt x="720037" y="77898"/>
                        <a:pt x="923682" y="-69644"/>
                        <a:pt x="1138661" y="36846"/>
                      </a:cubicBezTo>
                      <a:cubicBezTo>
                        <a:pt x="1267820" y="100854"/>
                        <a:pt x="1335638" y="236489"/>
                        <a:pt x="1395455" y="356028"/>
                      </a:cubicBezTo>
                      <a:lnTo>
                        <a:pt x="1403361" y="371744"/>
                      </a:lnTo>
                      <a:cubicBezTo>
                        <a:pt x="1575764" y="715311"/>
                        <a:pt x="1579669" y="995537"/>
                        <a:pt x="1414695" y="1182131"/>
                      </a:cubicBezTo>
                      <a:cubicBezTo>
                        <a:pt x="1374214" y="1227852"/>
                        <a:pt x="1327351" y="1267095"/>
                        <a:pt x="1275249" y="1298717"/>
                      </a:cubicBezTo>
                      <a:cubicBezTo>
                        <a:pt x="1126183" y="1389110"/>
                        <a:pt x="950923" y="1410827"/>
                        <a:pt x="775568" y="1410827"/>
                      </a:cubicBezTo>
                      <a:close/>
                      <a:moveTo>
                        <a:pt x="235405" y="1308623"/>
                      </a:moveTo>
                      <a:cubicBezTo>
                        <a:pt x="259218" y="1308623"/>
                        <a:pt x="282554" y="1309957"/>
                        <a:pt x="305414" y="1311290"/>
                      </a:cubicBezTo>
                      <a:cubicBezTo>
                        <a:pt x="316463" y="1311957"/>
                        <a:pt x="327512" y="1312529"/>
                        <a:pt x="338561" y="1313100"/>
                      </a:cubicBezTo>
                      <a:cubicBezTo>
                        <a:pt x="391996" y="1315386"/>
                        <a:pt x="446003" y="1319006"/>
                        <a:pt x="498296" y="1322435"/>
                      </a:cubicBezTo>
                      <a:cubicBezTo>
                        <a:pt x="549254" y="1325864"/>
                        <a:pt x="601927" y="1329293"/>
                        <a:pt x="653648" y="1331579"/>
                      </a:cubicBezTo>
                      <a:cubicBezTo>
                        <a:pt x="857102" y="1340628"/>
                        <a:pt x="1068462" y="1334913"/>
                        <a:pt x="1235721" y="1233471"/>
                      </a:cubicBezTo>
                      <a:cubicBezTo>
                        <a:pt x="1281250" y="1205849"/>
                        <a:pt x="1322208" y="1171559"/>
                        <a:pt x="1357545" y="1131554"/>
                      </a:cubicBezTo>
                      <a:cubicBezTo>
                        <a:pt x="1502230" y="967914"/>
                        <a:pt x="1494706" y="723693"/>
                        <a:pt x="1335257" y="405844"/>
                      </a:cubicBezTo>
                      <a:lnTo>
                        <a:pt x="1327351" y="390032"/>
                      </a:lnTo>
                      <a:cubicBezTo>
                        <a:pt x="1272868" y="281162"/>
                        <a:pt x="1211146" y="157718"/>
                        <a:pt x="1104848" y="105044"/>
                      </a:cubicBezTo>
                      <a:cubicBezTo>
                        <a:pt x="944256" y="25415"/>
                        <a:pt x="788427" y="122380"/>
                        <a:pt x="616120" y="247348"/>
                      </a:cubicBezTo>
                      <a:cubicBezTo>
                        <a:pt x="575162" y="277066"/>
                        <a:pt x="536110" y="311070"/>
                        <a:pt x="499915" y="343455"/>
                      </a:cubicBezTo>
                      <a:cubicBezTo>
                        <a:pt x="468958" y="371173"/>
                        <a:pt x="438574" y="400224"/>
                        <a:pt x="409522" y="429942"/>
                      </a:cubicBezTo>
                      <a:cubicBezTo>
                        <a:pt x="238739" y="604345"/>
                        <a:pt x="127011" y="806180"/>
                        <a:pt x="77290" y="1029922"/>
                      </a:cubicBezTo>
                      <a:cubicBezTo>
                        <a:pt x="62431" y="1096597"/>
                        <a:pt x="180827" y="1278715"/>
                        <a:pt x="219308" y="1308909"/>
                      </a:cubicBezTo>
                      <a:cubicBezTo>
                        <a:pt x="224642" y="1308719"/>
                        <a:pt x="230071" y="1308623"/>
                        <a:pt x="235405" y="1308623"/>
                      </a:cubicBezTo>
                      <a:close/>
                      <a:moveTo>
                        <a:pt x="210640" y="1309195"/>
                      </a:moveTo>
                      <a:cubicBezTo>
                        <a:pt x="210640" y="1309195"/>
                        <a:pt x="210545" y="1309195"/>
                        <a:pt x="210640" y="1309195"/>
                      </a:cubicBezTo>
                      <a:lnTo>
                        <a:pt x="210640" y="1309195"/>
                      </a:lnTo>
                      <a:cubicBezTo>
                        <a:pt x="210545" y="1309195"/>
                        <a:pt x="210640" y="1309195"/>
                        <a:pt x="210640" y="13091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6" name="Google Shape;1426;p25"/>
            <p:cNvGrpSpPr/>
            <p:nvPr/>
          </p:nvGrpSpPr>
          <p:grpSpPr>
            <a:xfrm>
              <a:off x="8812053" y="3501675"/>
              <a:ext cx="1171620" cy="1354244"/>
              <a:chOff x="8812053" y="3501675"/>
              <a:chExt cx="1171620" cy="1354244"/>
            </a:xfrm>
          </p:grpSpPr>
          <p:sp>
            <p:nvSpPr>
              <p:cNvPr id="1427" name="Google Shape;1427;p25"/>
              <p:cNvSpPr/>
              <p:nvPr/>
            </p:nvSpPr>
            <p:spPr>
              <a:xfrm>
                <a:off x="9170378" y="3501675"/>
                <a:ext cx="813295" cy="592392"/>
              </a:xfrm>
              <a:custGeom>
                <a:rect b="b" l="l" r="r" t="t"/>
                <a:pathLst>
                  <a:path extrusionOk="0" h="592392" w="813295">
                    <a:moveTo>
                      <a:pt x="1529" y="592169"/>
                    </a:moveTo>
                    <a:cubicBezTo>
                      <a:pt x="36581" y="585883"/>
                      <a:pt x="473779" y="625888"/>
                      <a:pt x="702093" y="426148"/>
                    </a:cubicBezTo>
                    <a:cubicBezTo>
                      <a:pt x="899927" y="253079"/>
                      <a:pt x="773817" y="47054"/>
                      <a:pt x="772292" y="0"/>
                    </a:cubicBezTo>
                    <a:cubicBezTo>
                      <a:pt x="752671" y="126682"/>
                      <a:pt x="742003" y="219456"/>
                      <a:pt x="582269" y="339566"/>
                    </a:cubicBezTo>
                    <a:cubicBezTo>
                      <a:pt x="346335" y="516731"/>
                      <a:pt x="-26855" y="597217"/>
                      <a:pt x="1529" y="59216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5"/>
              <p:cNvSpPr/>
              <p:nvPr/>
            </p:nvSpPr>
            <p:spPr>
              <a:xfrm>
                <a:off x="8812053" y="4633150"/>
                <a:ext cx="519969" cy="222769"/>
              </a:xfrm>
              <a:custGeom>
                <a:rect b="b" l="l" r="r" t="t"/>
                <a:pathLst>
                  <a:path extrusionOk="0" h="222769" w="519969">
                    <a:moveTo>
                      <a:pt x="519969" y="79724"/>
                    </a:moveTo>
                    <a:cubicBezTo>
                      <a:pt x="502062" y="107061"/>
                      <a:pt x="445579" y="196596"/>
                      <a:pt x="350234" y="218218"/>
                    </a:cubicBezTo>
                    <a:cubicBezTo>
                      <a:pt x="222409" y="247269"/>
                      <a:pt x="108395" y="132874"/>
                      <a:pt x="0" y="0"/>
                    </a:cubicBezTo>
                    <a:cubicBezTo>
                      <a:pt x="51149" y="34861"/>
                      <a:pt x="162020" y="128302"/>
                      <a:pt x="318135" y="133731"/>
                    </a:cubicBezTo>
                    <a:cubicBezTo>
                      <a:pt x="400716" y="136684"/>
                      <a:pt x="456247" y="107156"/>
                      <a:pt x="519969" y="7972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9" name="Google Shape;1429;p25"/>
            <p:cNvSpPr/>
            <p:nvPr/>
          </p:nvSpPr>
          <p:spPr>
            <a:xfrm>
              <a:off x="7203361" y="2907077"/>
              <a:ext cx="1627085" cy="2083020"/>
            </a:xfrm>
            <a:custGeom>
              <a:rect b="b" l="l" r="r" t="t"/>
              <a:pathLst>
                <a:path extrusionOk="0" h="2083020" w="1627085">
                  <a:moveTo>
                    <a:pt x="793448" y="2048"/>
                  </a:moveTo>
                  <a:cubicBezTo>
                    <a:pt x="541226" y="23384"/>
                    <a:pt x="362918" y="198835"/>
                    <a:pt x="257857" y="342186"/>
                  </a:cubicBezTo>
                  <a:cubicBezTo>
                    <a:pt x="128793" y="518208"/>
                    <a:pt x="38306" y="743379"/>
                    <a:pt x="9826" y="959787"/>
                  </a:cubicBezTo>
                  <a:cubicBezTo>
                    <a:pt x="682" y="1029034"/>
                    <a:pt x="-67613" y="1644730"/>
                    <a:pt x="341010" y="1941910"/>
                  </a:cubicBezTo>
                  <a:cubicBezTo>
                    <a:pt x="474360" y="2038875"/>
                    <a:pt x="632285" y="2087547"/>
                    <a:pt x="797925" y="2082689"/>
                  </a:cubicBezTo>
                  <a:cubicBezTo>
                    <a:pt x="950705" y="2078213"/>
                    <a:pt x="1103201" y="2029254"/>
                    <a:pt x="1239027" y="1941148"/>
                  </a:cubicBezTo>
                  <a:cubicBezTo>
                    <a:pt x="1351518" y="1868186"/>
                    <a:pt x="1432480" y="1772651"/>
                    <a:pt x="1490296" y="1667685"/>
                  </a:cubicBezTo>
                  <a:cubicBezTo>
                    <a:pt x="1658318" y="1362885"/>
                    <a:pt x="1631362" y="978932"/>
                    <a:pt x="1614312" y="840344"/>
                  </a:cubicBezTo>
                  <a:cubicBezTo>
                    <a:pt x="1599548" y="720329"/>
                    <a:pt x="1554495" y="354950"/>
                    <a:pt x="1256934" y="141590"/>
                  </a:cubicBezTo>
                  <a:cubicBezTo>
                    <a:pt x="1112916" y="38624"/>
                    <a:pt x="948324" y="-11001"/>
                    <a:pt x="793448" y="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7221759" y="2043969"/>
              <a:ext cx="1590675" cy="1590675"/>
            </a:xfrm>
            <a:custGeom>
              <a:rect b="b" l="l" r="r" t="t"/>
              <a:pathLst>
                <a:path extrusionOk="0" h="1590675" w="1590675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7289768" y="2857976"/>
              <a:ext cx="1482598" cy="738333"/>
            </a:xfrm>
            <a:custGeom>
              <a:rect b="b" l="l" r="r" t="t"/>
              <a:pathLst>
                <a:path extrusionOk="0" h="738333" w="1482598">
                  <a:moveTo>
                    <a:pt x="1481518" y="92012"/>
                  </a:moveTo>
                  <a:cubicBezTo>
                    <a:pt x="1459611" y="472154"/>
                    <a:pt x="1106233" y="760857"/>
                    <a:pt x="692182" y="736949"/>
                  </a:cubicBezTo>
                  <a:cubicBezTo>
                    <a:pt x="345091" y="716947"/>
                    <a:pt x="68294" y="472345"/>
                    <a:pt x="0" y="173546"/>
                  </a:cubicBezTo>
                  <a:cubicBezTo>
                    <a:pt x="124110" y="397955"/>
                    <a:pt x="368236" y="569405"/>
                    <a:pt x="660368" y="586264"/>
                  </a:cubicBezTo>
                  <a:cubicBezTo>
                    <a:pt x="1062038" y="609409"/>
                    <a:pt x="1409509" y="353377"/>
                    <a:pt x="1480185" y="0"/>
                  </a:cubicBezTo>
                  <a:cubicBezTo>
                    <a:pt x="1482852" y="30385"/>
                    <a:pt x="1483328" y="60960"/>
                    <a:pt x="1481518" y="92012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7183659" y="2005869"/>
              <a:ext cx="1666875" cy="1666874"/>
            </a:xfrm>
            <a:custGeom>
              <a:rect b="b" l="l" r="r" t="t"/>
              <a:pathLst>
                <a:path extrusionOk="0" h="1666874" w="1666875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1" y="76200"/>
                    <a:pt x="76200" y="415862"/>
                    <a:pt x="76200" y="833437"/>
                  </a:cubicBezTo>
                  <a:cubicBezTo>
                    <a:pt x="76200" y="1251013"/>
                    <a:pt x="415861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25"/>
            <p:cNvGrpSpPr/>
            <p:nvPr/>
          </p:nvGrpSpPr>
          <p:grpSpPr>
            <a:xfrm>
              <a:off x="7116984" y="2129694"/>
              <a:ext cx="809625" cy="809624"/>
              <a:chOff x="7116984" y="2129694"/>
              <a:chExt cx="809625" cy="809624"/>
            </a:xfrm>
          </p:grpSpPr>
          <p:sp>
            <p:nvSpPr>
              <p:cNvPr id="1434" name="Google Shape;1434;p25"/>
              <p:cNvSpPr/>
              <p:nvPr/>
            </p:nvSpPr>
            <p:spPr>
              <a:xfrm>
                <a:off x="713603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5"/>
              <p:cNvSpPr/>
              <p:nvPr/>
            </p:nvSpPr>
            <p:spPr>
              <a:xfrm>
                <a:off x="711698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6" name="Google Shape;1436;p25"/>
            <p:cNvSpPr/>
            <p:nvPr/>
          </p:nvSpPr>
          <p:spPr>
            <a:xfrm>
              <a:off x="7307484" y="2282189"/>
              <a:ext cx="352425" cy="352425"/>
            </a:xfrm>
            <a:custGeom>
              <a:rect b="b" l="l" r="r" t="t"/>
              <a:pathLst>
                <a:path extrusionOk="0" h="352425" w="352425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2" y="111538"/>
                  </a:cubicBezTo>
                  <a:cubicBezTo>
                    <a:pt x="4476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7678996" y="3158431"/>
              <a:ext cx="657225" cy="219228"/>
            </a:xfrm>
            <a:custGeom>
              <a:rect b="b" l="l" r="r" t="t"/>
              <a:pathLst>
                <a:path extrusionOk="0" h="219228" w="657225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3" y="21490"/>
                    <a:pt x="14346" y="8345"/>
                  </a:cubicBezTo>
                  <a:cubicBezTo>
                    <a:pt x="30824" y="-4799"/>
                    <a:pt x="54732" y="-2132"/>
                    <a:pt x="67877" y="14346"/>
                  </a:cubicBezTo>
                  <a:cubicBezTo>
                    <a:pt x="78735" y="27967"/>
                    <a:pt x="178748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8075911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8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7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7" y="141627"/>
                  </a:cubicBezTo>
                  <a:cubicBezTo>
                    <a:pt x="511828" y="146199"/>
                    <a:pt x="516781" y="150009"/>
                    <a:pt x="522115" y="153247"/>
                  </a:cubicBezTo>
                  <a:cubicBezTo>
                    <a:pt x="546214" y="167725"/>
                    <a:pt x="585266" y="166106"/>
                    <a:pt x="607840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7352083" y="1590589"/>
              <a:ext cx="625535" cy="472502"/>
            </a:xfrm>
            <a:custGeom>
              <a:rect b="b" l="l" r="r" t="t"/>
              <a:pathLst>
                <a:path extrusionOk="0" h="472502" w="625535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8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4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3" y="464238"/>
                    <a:pt x="620818" y="471573"/>
                    <a:pt x="612722" y="472430"/>
                  </a:cubicBezTo>
                  <a:cubicBezTo>
                    <a:pt x="605102" y="473192"/>
                    <a:pt x="598148" y="467858"/>
                    <a:pt x="597100" y="460238"/>
                  </a:cubicBezTo>
                  <a:cubicBezTo>
                    <a:pt x="588718" y="398706"/>
                    <a:pt x="558620" y="272024"/>
                    <a:pt x="450606" y="168392"/>
                  </a:cubicBezTo>
                  <a:cubicBezTo>
                    <a:pt x="361737" y="83048"/>
                    <a:pt x="261344" y="34280"/>
                    <a:pt x="202194" y="40757"/>
                  </a:cubicBezTo>
                  <a:cubicBezTo>
                    <a:pt x="178572" y="43329"/>
                    <a:pt x="158570" y="64188"/>
                    <a:pt x="149045" y="84762"/>
                  </a:cubicBezTo>
                  <a:cubicBezTo>
                    <a:pt x="143615" y="96478"/>
                    <a:pt x="138377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7" y="146199"/>
                    <a:pt x="108753" y="150009"/>
                    <a:pt x="103419" y="153247"/>
                  </a:cubicBezTo>
                  <a:cubicBezTo>
                    <a:pt x="79322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7319867" y="4312062"/>
              <a:ext cx="1390459" cy="469070"/>
            </a:xfrm>
            <a:custGeom>
              <a:rect b="b" l="l" r="r" t="t"/>
              <a:pathLst>
                <a:path extrusionOk="0" h="469070" w="1390459">
                  <a:moveTo>
                    <a:pt x="148209" y="359474"/>
                  </a:moveTo>
                  <a:cubicBezTo>
                    <a:pt x="111062" y="305657"/>
                    <a:pt x="69914" y="234505"/>
                    <a:pt x="37433" y="146113"/>
                  </a:cubicBezTo>
                  <a:cubicBezTo>
                    <a:pt x="20384" y="99727"/>
                    <a:pt x="8477" y="56102"/>
                    <a:pt x="0" y="16669"/>
                  </a:cubicBezTo>
                  <a:cubicBezTo>
                    <a:pt x="31338" y="36957"/>
                    <a:pt x="67056" y="50578"/>
                    <a:pt x="102108" y="62770"/>
                  </a:cubicBezTo>
                  <a:cubicBezTo>
                    <a:pt x="148971" y="79058"/>
                    <a:pt x="197072" y="92202"/>
                    <a:pt x="245364" y="103632"/>
                  </a:cubicBezTo>
                  <a:cubicBezTo>
                    <a:pt x="348234" y="128111"/>
                    <a:pt x="452533" y="146018"/>
                    <a:pt x="557975" y="153162"/>
                  </a:cubicBezTo>
                  <a:cubicBezTo>
                    <a:pt x="662654" y="160306"/>
                    <a:pt x="767905" y="157925"/>
                    <a:pt x="872109" y="146113"/>
                  </a:cubicBezTo>
                  <a:cubicBezTo>
                    <a:pt x="954977" y="136779"/>
                    <a:pt x="1037273" y="121634"/>
                    <a:pt x="1117854" y="99917"/>
                  </a:cubicBezTo>
                  <a:cubicBezTo>
                    <a:pt x="1231582" y="69247"/>
                    <a:pt x="1323880" y="31242"/>
                    <a:pt x="1390459" y="0"/>
                  </a:cubicBezTo>
                  <a:cubicBezTo>
                    <a:pt x="1373410" y="64389"/>
                    <a:pt x="1344073" y="148685"/>
                    <a:pt x="1291304" y="238982"/>
                  </a:cubicBezTo>
                  <a:cubicBezTo>
                    <a:pt x="1249489" y="310515"/>
                    <a:pt x="1204246" y="366617"/>
                    <a:pt x="1165098" y="408718"/>
                  </a:cubicBezTo>
                  <a:cubicBezTo>
                    <a:pt x="1053560" y="439484"/>
                    <a:pt x="900970" y="459962"/>
                    <a:pt x="719328" y="467487"/>
                  </a:cubicBezTo>
                  <a:cubicBezTo>
                    <a:pt x="407670" y="480727"/>
                    <a:pt x="275082" y="407956"/>
                    <a:pt x="148209" y="359474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7285133" y="3706082"/>
              <a:ext cx="1470967" cy="472319"/>
            </a:xfrm>
            <a:custGeom>
              <a:rect b="b" l="l" r="r" t="t"/>
              <a:pathLst>
                <a:path extrusionOk="0" h="472319" w="1470967">
                  <a:moveTo>
                    <a:pt x="4159" y="322993"/>
                  </a:moveTo>
                  <a:cubicBezTo>
                    <a:pt x="-8224" y="207359"/>
                    <a:pt x="9016" y="97250"/>
                    <a:pt x="29971" y="0"/>
                  </a:cubicBezTo>
                  <a:cubicBezTo>
                    <a:pt x="156940" y="62960"/>
                    <a:pt x="395445" y="160592"/>
                    <a:pt x="709580" y="168021"/>
                  </a:cubicBezTo>
                  <a:cubicBezTo>
                    <a:pt x="1047718" y="175927"/>
                    <a:pt x="1323561" y="63246"/>
                    <a:pt x="1453768" y="1810"/>
                  </a:cubicBezTo>
                  <a:cubicBezTo>
                    <a:pt x="1460436" y="48958"/>
                    <a:pt x="1462627" y="109347"/>
                    <a:pt x="1468246" y="172879"/>
                  </a:cubicBezTo>
                  <a:cubicBezTo>
                    <a:pt x="1472913" y="226886"/>
                    <a:pt x="1471009" y="274511"/>
                    <a:pt x="1466818" y="313468"/>
                  </a:cubicBezTo>
                  <a:cubicBezTo>
                    <a:pt x="1325562" y="376809"/>
                    <a:pt x="1074102" y="467868"/>
                    <a:pt x="748537" y="472154"/>
                  </a:cubicBezTo>
                  <a:cubicBezTo>
                    <a:pt x="410019" y="476726"/>
                    <a:pt x="147795" y="385191"/>
                    <a:pt x="4159" y="322993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7926600" y="4930050"/>
              <a:ext cx="199304" cy="333375"/>
            </a:xfrm>
            <a:custGeom>
              <a:rect b="b" l="l" r="r" t="t"/>
              <a:pathLst>
                <a:path extrusionOk="0" h="333375" w="237267">
                  <a:moveTo>
                    <a:pt x="0" y="0"/>
                  </a:moveTo>
                  <a:lnTo>
                    <a:pt x="114300" y="333375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3" name="Google Shape;1443;p25"/>
            <p:cNvGrpSpPr/>
            <p:nvPr/>
          </p:nvGrpSpPr>
          <p:grpSpPr>
            <a:xfrm>
              <a:off x="8164734" y="2129694"/>
              <a:ext cx="809625" cy="809624"/>
              <a:chOff x="8164734" y="2129694"/>
              <a:chExt cx="809625" cy="809624"/>
            </a:xfrm>
          </p:grpSpPr>
          <p:sp>
            <p:nvSpPr>
              <p:cNvPr id="1444" name="Google Shape;1444;p25"/>
              <p:cNvSpPr/>
              <p:nvPr/>
            </p:nvSpPr>
            <p:spPr>
              <a:xfrm>
                <a:off x="8183784" y="2148744"/>
                <a:ext cx="771525" cy="771525"/>
              </a:xfrm>
              <a:custGeom>
                <a:rect b="b" l="l" r="r" t="t"/>
                <a:pathLst>
                  <a:path extrusionOk="0" h="771525" w="771525">
                    <a:moveTo>
                      <a:pt x="771525" y="385762"/>
                    </a:moveTo>
                    <a:cubicBezTo>
                      <a:pt x="771525" y="598813"/>
                      <a:pt x="598814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4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5"/>
              <p:cNvSpPr/>
              <p:nvPr/>
            </p:nvSpPr>
            <p:spPr>
              <a:xfrm>
                <a:off x="8164734" y="2129694"/>
                <a:ext cx="809625" cy="809624"/>
              </a:xfrm>
              <a:custGeom>
                <a:rect b="b" l="l" r="r" t="t"/>
                <a:pathLst>
                  <a:path extrusionOk="0" h="809624" w="809625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2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2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2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2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6" name="Google Shape;1446;p25"/>
            <p:cNvSpPr/>
            <p:nvPr/>
          </p:nvSpPr>
          <p:spPr>
            <a:xfrm>
              <a:off x="8439804" y="2284316"/>
              <a:ext cx="352490" cy="352406"/>
            </a:xfrm>
            <a:custGeom>
              <a:rect b="b" l="l" r="r" t="t"/>
              <a:pathLst>
                <a:path extrusionOk="0" h="352406" w="35249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1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1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9" y="328105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DE58B"/>
      </a:lt1>
      <a:dk2>
        <a:srgbClr val="000000"/>
      </a:dk2>
      <a:lt2>
        <a:srgbClr val="EEEEEE"/>
      </a:lt2>
      <a:accent1>
        <a:srgbClr val="FCCC19"/>
      </a:accent1>
      <a:accent2>
        <a:srgbClr val="FF943F"/>
      </a:accent2>
      <a:accent3>
        <a:srgbClr val="000000"/>
      </a:accent3>
      <a:accent4>
        <a:srgbClr val="FEE599"/>
      </a:accent4>
      <a:accent5>
        <a:srgbClr val="000000"/>
      </a:accent5>
      <a:accent6>
        <a:srgbClr val="000000"/>
      </a:accent6>
      <a:hlink>
        <a:srgbClr val="BF9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