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ookie"/>
      <p:regular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Barlow Condensed"/>
      <p:regular r:id="rId20"/>
      <p:bold r:id="rId21"/>
      <p:italic r:id="rId22"/>
      <p:boldItalic r:id="rId23"/>
    </p:embeddedFont>
    <p:embeddedFont>
      <p:font typeface="Delius"/>
      <p:regular r:id="rId24"/>
    </p:embeddedFont>
    <p:embeddedFont>
      <p:font typeface="Pompiere"/>
      <p:regular r:id="rId25"/>
    </p:embeddedFont>
    <p:embeddedFont>
      <p:font typeface="Homemade Appl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regular.fntdata"/><Relationship Id="rId22" Type="http://schemas.openxmlformats.org/officeDocument/2006/relationships/font" Target="fonts/BarlowCondensed-italic.fntdata"/><Relationship Id="rId21" Type="http://schemas.openxmlformats.org/officeDocument/2006/relationships/font" Target="fonts/BarlowCondensed-bold.fntdata"/><Relationship Id="rId24" Type="http://schemas.openxmlformats.org/officeDocument/2006/relationships/font" Target="fonts/Delius-regular.fntdata"/><Relationship Id="rId23" Type="http://schemas.openxmlformats.org/officeDocument/2006/relationships/font" Target="fonts/Barlow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omemadeApple-regular.fntdata"/><Relationship Id="rId25" Type="http://schemas.openxmlformats.org/officeDocument/2006/relationships/font" Target="fonts/Pompie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ookie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9af4bc0a09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9af4bc0a09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9dcc8fa78d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9dcc8fa78d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9af4bc0a09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9af4bc0a09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9af4bc0a09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9af4bc0a09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519dc80ab1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519dc80ab1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9af4bc0a09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9af4bc0a09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519dc80ab1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519dc80ab1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519dc80ab1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519dc80ab1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1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15611" y="1221367"/>
            <a:ext cx="11360700" cy="273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5600" y="3474033"/>
            <a:ext cx="11360700" cy="105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900"/>
              <a:buFont typeface="Pompiere"/>
              <a:buNone/>
              <a:defRPr b="1" sz="139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9031652" y="3493584"/>
            <a:ext cx="2949685" cy="2565758"/>
            <a:chOff x="6482568" y="4464911"/>
            <a:chExt cx="2781147" cy="2397905"/>
          </a:xfrm>
        </p:grpSpPr>
        <p:sp>
          <p:nvSpPr>
            <p:cNvPr id="15" name="Google Shape;15;p2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27" name="Google Shape;27;p2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30" name="Google Shape;30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33" name="Google Shape;33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36" name="Google Shape;36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39" name="Google Shape;39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42" name="Google Shape;42;p2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45" name="Google Shape;45;p2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48" name="Google Shape;48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1" name="Google Shape;51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4" name="Google Shape;54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7" name="Google Shape;57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60" name="Google Shape;60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63" name="Google Shape;63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1325014" y="5690996"/>
            <a:ext cx="643920" cy="741790"/>
            <a:chOff x="8832967" y="7185333"/>
            <a:chExt cx="1039755" cy="1197788"/>
          </a:xfrm>
        </p:grpSpPr>
        <p:sp>
          <p:nvSpPr>
            <p:cNvPr id="66" name="Google Shape;66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 rot="-1708855">
            <a:off x="11133957" y="5941685"/>
            <a:ext cx="436733" cy="503112"/>
            <a:chOff x="8832967" y="7185333"/>
            <a:chExt cx="1039755" cy="1197788"/>
          </a:xfrm>
        </p:grpSpPr>
        <p:sp>
          <p:nvSpPr>
            <p:cNvPr id="72" name="Google Shape;72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" name="Google Shape;77;p2"/>
          <p:cNvGrpSpPr/>
          <p:nvPr/>
        </p:nvGrpSpPr>
        <p:grpSpPr>
          <a:xfrm>
            <a:off x="8395477" y="4523879"/>
            <a:ext cx="2068191" cy="2004658"/>
            <a:chOff x="1420127" y="4174679"/>
            <a:chExt cx="2487002" cy="2387065"/>
          </a:xfrm>
        </p:grpSpPr>
        <p:sp>
          <p:nvSpPr>
            <p:cNvPr id="78" name="Google Shape;78;p2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2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ning Meeting Layout">
  <p:cSld name="CUSTOM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1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1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1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1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fmla="val 4603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1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1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11"/>
          <p:cNvGrpSpPr/>
          <p:nvPr/>
        </p:nvGrpSpPr>
        <p:grpSpPr>
          <a:xfrm flipH="1">
            <a:off x="12" y="5146889"/>
            <a:ext cx="1113571" cy="1711116"/>
            <a:chOff x="867975" y="2999553"/>
            <a:chExt cx="1295905" cy="1991291"/>
          </a:xfrm>
        </p:grpSpPr>
        <p:sp>
          <p:nvSpPr>
            <p:cNvPr id="600" name="Google Shape;600;p11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11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602" name="Google Shape;602;p11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11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11"/>
          <p:cNvGrpSpPr/>
          <p:nvPr/>
        </p:nvGrpSpPr>
        <p:grpSpPr>
          <a:xfrm flipH="1">
            <a:off x="350884" y="6026706"/>
            <a:ext cx="446096" cy="387981"/>
            <a:chOff x="6482568" y="4464911"/>
            <a:chExt cx="2781147" cy="2397905"/>
          </a:xfrm>
        </p:grpSpPr>
        <p:sp>
          <p:nvSpPr>
            <p:cNvPr id="607" name="Google Shape;607;p11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11"/>
          <p:cNvGrpSpPr/>
          <p:nvPr/>
        </p:nvGrpSpPr>
        <p:grpSpPr>
          <a:xfrm flipH="1">
            <a:off x="864454" y="5474348"/>
            <a:ext cx="967911" cy="1383549"/>
            <a:chOff x="867975" y="2999553"/>
            <a:chExt cx="1295905" cy="1991291"/>
          </a:xfrm>
        </p:grpSpPr>
        <p:sp>
          <p:nvSpPr>
            <p:cNvPr id="619" name="Google Shape;619;p11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11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621" name="Google Shape;621;p11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4" name="Google Shape;624;p11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1"/>
          <p:cNvGrpSpPr/>
          <p:nvPr/>
        </p:nvGrpSpPr>
        <p:grpSpPr>
          <a:xfrm flipH="1">
            <a:off x="1189743" y="6157285"/>
            <a:ext cx="338730" cy="328460"/>
            <a:chOff x="1420127" y="4174679"/>
            <a:chExt cx="2487002" cy="2387065"/>
          </a:xfrm>
        </p:grpSpPr>
        <p:sp>
          <p:nvSpPr>
            <p:cNvPr id="626" name="Google Shape;626;p11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1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1"/>
          <p:cNvGrpSpPr/>
          <p:nvPr/>
        </p:nvGrpSpPr>
        <p:grpSpPr>
          <a:xfrm flipH="1" rot="10800000">
            <a:off x="8659409" y="4103361"/>
            <a:ext cx="4190581" cy="3295374"/>
            <a:chOff x="6264635" y="-1149416"/>
            <a:chExt cx="6750292" cy="5307415"/>
          </a:xfrm>
        </p:grpSpPr>
        <p:grpSp>
          <p:nvGrpSpPr>
            <p:cNvPr id="638" name="Google Shape;638;p11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639" name="Google Shape;639;p11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1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642" name="Google Shape;642;p11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" name="Google Shape;644;p11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645" name="Google Shape;645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11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648" name="Google Shape;648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0" name="Google Shape;650;p11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651" name="Google Shape;651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11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654" name="Google Shape;654;p11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1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657" name="Google Shape;657;p11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9" name="Google Shape;659;p11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660" name="Google Shape;660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1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663" name="Google Shape;663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5" name="Google Shape;665;p11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666" name="Google Shape;666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1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669" name="Google Shape;669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11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11"/>
          <p:cNvGrpSpPr/>
          <p:nvPr/>
        </p:nvGrpSpPr>
        <p:grpSpPr>
          <a:xfrm>
            <a:off x="10672057" y="145117"/>
            <a:ext cx="1399933" cy="1357047"/>
            <a:chOff x="1420127" y="4174679"/>
            <a:chExt cx="2487002" cy="2387065"/>
          </a:xfrm>
        </p:grpSpPr>
        <p:sp>
          <p:nvSpPr>
            <p:cNvPr id="673" name="Google Shape;673;p11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11"/>
          <p:cNvGrpSpPr/>
          <p:nvPr/>
        </p:nvGrpSpPr>
        <p:grpSpPr>
          <a:xfrm>
            <a:off x="10246410" y="515704"/>
            <a:ext cx="1164744" cy="1012875"/>
            <a:chOff x="6482568" y="4464911"/>
            <a:chExt cx="2781147" cy="2397905"/>
          </a:xfrm>
        </p:grpSpPr>
        <p:sp>
          <p:nvSpPr>
            <p:cNvPr id="685" name="Google Shape;685;p11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6" name="Google Shape;696;p11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1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1"/>
          <p:cNvSpPr txBox="1"/>
          <p:nvPr>
            <p:ph idx="1" type="subTitle"/>
          </p:nvPr>
        </p:nvSpPr>
        <p:spPr>
          <a:xfrm>
            <a:off x="415650" y="381008"/>
            <a:ext cx="11360700" cy="105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Pompiere"/>
              <a:buNone/>
              <a:defRPr b="1" sz="10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99" name="Google Shape;699;p11"/>
          <p:cNvGrpSpPr/>
          <p:nvPr/>
        </p:nvGrpSpPr>
        <p:grpSpPr>
          <a:xfrm>
            <a:off x="1528485" y="5559704"/>
            <a:ext cx="1282871" cy="1321967"/>
            <a:chOff x="9928914" y="3915564"/>
            <a:chExt cx="1359838" cy="1401279"/>
          </a:xfrm>
        </p:grpSpPr>
        <p:sp>
          <p:nvSpPr>
            <p:cNvPr id="700" name="Google Shape;700;p11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1" name="Google Shape;701;p11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702" name="Google Shape;702;p11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703" name="Google Shape;703;p11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11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5" name="Google Shape;705;p11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6" name="Google Shape;706;p11"/>
          <p:cNvSpPr txBox="1"/>
          <p:nvPr/>
        </p:nvSpPr>
        <p:spPr>
          <a:xfrm flipH="1" rot="5400000">
            <a:off x="-677650" y="4519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 NOT REMOVE · SlidesMania">
  <p:cSld name="CUSTOM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09" name="Google Shape;70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0" name="Google Shape;710;p12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12" name="Google Shape;712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713" name="Google Shape;713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1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TITLE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824569" y="5248164"/>
            <a:ext cx="1113571" cy="1711116"/>
            <a:chOff x="867975" y="2999553"/>
            <a:chExt cx="1295905" cy="1991291"/>
          </a:xfrm>
        </p:grpSpPr>
        <p:sp>
          <p:nvSpPr>
            <p:cNvPr id="92" name="Google Shape;92;p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>
          <a:xfrm>
            <a:off x="1141172" y="6127981"/>
            <a:ext cx="446096" cy="387981"/>
            <a:chOff x="6482568" y="4464911"/>
            <a:chExt cx="2781147" cy="2397905"/>
          </a:xfrm>
        </p:grpSpPr>
        <p:sp>
          <p:nvSpPr>
            <p:cNvPr id="99" name="Google Shape;99;p3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 txBox="1"/>
          <p:nvPr>
            <p:ph idx="1" type="subTitle"/>
          </p:nvPr>
        </p:nvSpPr>
        <p:spPr>
          <a:xfrm>
            <a:off x="283300" y="1313400"/>
            <a:ext cx="11360700" cy="62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283300" y="489700"/>
            <a:ext cx="11651700" cy="62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113" name="Google Shape;113;p3"/>
          <p:cNvSpPr txBox="1"/>
          <p:nvPr>
            <p:ph idx="2" type="body"/>
          </p:nvPr>
        </p:nvSpPr>
        <p:spPr>
          <a:xfrm>
            <a:off x="485875" y="2060175"/>
            <a:ext cx="11158200" cy="3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🍂"/>
              <a:defRPr>
                <a:solidFill>
                  <a:schemeClr val="dk1"/>
                </a:solidFill>
              </a:defRPr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solidFill>
                  <a:schemeClr val="dk1"/>
                </a:solidFill>
              </a:defRPr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solidFill>
                  <a:schemeClr val="dk1"/>
                </a:solidFill>
              </a:defRPr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4" name="Google Shape;114;p3"/>
          <p:cNvGrpSpPr/>
          <p:nvPr/>
        </p:nvGrpSpPr>
        <p:grpSpPr>
          <a:xfrm>
            <a:off x="6264635" y="-1149416"/>
            <a:ext cx="6750292" cy="5307415"/>
            <a:chOff x="6264635" y="-1149416"/>
            <a:chExt cx="6750292" cy="5307415"/>
          </a:xfrm>
        </p:grpSpPr>
        <p:grpSp>
          <p:nvGrpSpPr>
            <p:cNvPr id="115" name="Google Shape;115;p3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116" name="Google Shape;116;p3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3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119" name="Google Shape;119;p3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122" name="Google Shape;122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125" name="Google Shape;125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128" name="Google Shape;128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3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131" name="Google Shape;131;p3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134" name="Google Shape;134;p3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137" name="Google Shape;137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140" name="Google Shape;140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3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143" name="Google Shape;143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146" name="Google Shape;146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3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181987" y="5575623"/>
            <a:ext cx="967911" cy="1383549"/>
            <a:chOff x="867975" y="2999553"/>
            <a:chExt cx="1295905" cy="1991291"/>
          </a:xfrm>
        </p:grpSpPr>
        <p:sp>
          <p:nvSpPr>
            <p:cNvPr id="150" name="Google Shape;150;p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485880" y="6258560"/>
            <a:ext cx="338730" cy="328460"/>
            <a:chOff x="1420127" y="4174679"/>
            <a:chExt cx="2487002" cy="2387065"/>
          </a:xfrm>
        </p:grpSpPr>
        <p:sp>
          <p:nvSpPr>
            <p:cNvPr id="157" name="Google Shape;157;p3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3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>
            <a:off x="472339" y="841732"/>
            <a:ext cx="11245200" cy="5286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4"/>
          <p:cNvGrpSpPr/>
          <p:nvPr/>
        </p:nvGrpSpPr>
        <p:grpSpPr>
          <a:xfrm rot="4727796">
            <a:off x="11001220" y="-892049"/>
            <a:ext cx="2503881" cy="2511582"/>
            <a:chOff x="7712492" y="1911472"/>
            <a:chExt cx="2503986" cy="2511687"/>
          </a:xfrm>
        </p:grpSpPr>
        <p:sp>
          <p:nvSpPr>
            <p:cNvPr id="172" name="Google Shape;172;p4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4762396">
            <a:off x="9495092" y="-1042796"/>
            <a:ext cx="1158889" cy="1365403"/>
            <a:chOff x="6706688" y="4543626"/>
            <a:chExt cx="1158953" cy="1365479"/>
          </a:xfrm>
        </p:grpSpPr>
        <p:sp>
          <p:nvSpPr>
            <p:cNvPr id="175" name="Google Shape;175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8118318">
            <a:off x="11081074" y="746762"/>
            <a:ext cx="1816089" cy="1868394"/>
            <a:chOff x="6282427" y="4719638"/>
            <a:chExt cx="1816188" cy="1868496"/>
          </a:xfrm>
        </p:grpSpPr>
        <p:sp>
          <p:nvSpPr>
            <p:cNvPr id="178" name="Google Shape;178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 rot="10332056">
            <a:off x="9625454" y="56617"/>
            <a:ext cx="1816069" cy="1868373"/>
            <a:chOff x="6282427" y="4719638"/>
            <a:chExt cx="1816188" cy="1868496"/>
          </a:xfrm>
        </p:grpSpPr>
        <p:sp>
          <p:nvSpPr>
            <p:cNvPr id="181" name="Google Shape;181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"/>
          <p:cNvGrpSpPr/>
          <p:nvPr/>
        </p:nvGrpSpPr>
        <p:grpSpPr>
          <a:xfrm rot="-7099721">
            <a:off x="11091719" y="1967557"/>
            <a:ext cx="1816031" cy="1868334"/>
            <a:chOff x="6282427" y="4719638"/>
            <a:chExt cx="1816188" cy="1868496"/>
          </a:xfrm>
        </p:grpSpPr>
        <p:sp>
          <p:nvSpPr>
            <p:cNvPr id="184" name="Google Shape;184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 rot="8606618">
            <a:off x="7452123" y="259303"/>
            <a:ext cx="1383155" cy="1612298"/>
            <a:chOff x="6958899" y="1838851"/>
            <a:chExt cx="1383160" cy="1612303"/>
          </a:xfrm>
        </p:grpSpPr>
        <p:sp>
          <p:nvSpPr>
            <p:cNvPr id="187" name="Google Shape;187;p4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 rot="4241292">
            <a:off x="6766430" y="-591172"/>
            <a:ext cx="1139902" cy="1800802"/>
            <a:chOff x="10129820" y="2172286"/>
            <a:chExt cx="1139972" cy="1800911"/>
          </a:xfrm>
        </p:grpSpPr>
        <p:sp>
          <p:nvSpPr>
            <p:cNvPr id="190" name="Google Shape;190;p4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 rot="4752552">
            <a:off x="8468535" y="103536"/>
            <a:ext cx="1677714" cy="1746863"/>
            <a:chOff x="6002582" y="371806"/>
            <a:chExt cx="1677775" cy="1746926"/>
          </a:xfrm>
        </p:grpSpPr>
        <p:sp>
          <p:nvSpPr>
            <p:cNvPr id="193" name="Google Shape;193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4"/>
          <p:cNvGrpSpPr/>
          <p:nvPr/>
        </p:nvGrpSpPr>
        <p:grpSpPr>
          <a:xfrm rot="-8767630">
            <a:off x="7672549" y="-1053270"/>
            <a:ext cx="1816021" cy="1868323"/>
            <a:chOff x="6282427" y="4719638"/>
            <a:chExt cx="1816188" cy="1868496"/>
          </a:xfrm>
        </p:grpSpPr>
        <p:sp>
          <p:nvSpPr>
            <p:cNvPr id="196" name="Google Shape;196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rot="-780290">
            <a:off x="5900319" y="393834"/>
            <a:ext cx="1677624" cy="1746769"/>
            <a:chOff x="6002582" y="371806"/>
            <a:chExt cx="1677775" cy="1746926"/>
          </a:xfrm>
        </p:grpSpPr>
        <p:sp>
          <p:nvSpPr>
            <p:cNvPr id="199" name="Google Shape;199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 rot="-2952353">
            <a:off x="12349555" y="487678"/>
            <a:ext cx="1158924" cy="1365445"/>
            <a:chOff x="6706688" y="4543626"/>
            <a:chExt cx="1158953" cy="1365479"/>
          </a:xfrm>
        </p:grpSpPr>
        <p:sp>
          <p:nvSpPr>
            <p:cNvPr id="202" name="Google Shape;202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 rot="8754472">
            <a:off x="5001707" y="-570555"/>
            <a:ext cx="1816106" cy="1868412"/>
            <a:chOff x="6282427" y="4719638"/>
            <a:chExt cx="1816188" cy="1868496"/>
          </a:xfrm>
        </p:grpSpPr>
        <p:sp>
          <p:nvSpPr>
            <p:cNvPr id="205" name="Google Shape;205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4"/>
          <p:cNvGrpSpPr/>
          <p:nvPr/>
        </p:nvGrpSpPr>
        <p:grpSpPr>
          <a:xfrm rot="6267273">
            <a:off x="10071427" y="-992526"/>
            <a:ext cx="1677695" cy="1746843"/>
            <a:chOff x="6002582" y="371806"/>
            <a:chExt cx="1677775" cy="1746926"/>
          </a:xfrm>
        </p:grpSpPr>
        <p:sp>
          <p:nvSpPr>
            <p:cNvPr id="208" name="Google Shape;208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4"/>
          <p:cNvGrpSpPr/>
          <p:nvPr/>
        </p:nvGrpSpPr>
        <p:grpSpPr>
          <a:xfrm>
            <a:off x="10031000" y="4517823"/>
            <a:ext cx="2068191" cy="2004658"/>
            <a:chOff x="1420127" y="4174679"/>
            <a:chExt cx="2487002" cy="2387065"/>
          </a:xfrm>
        </p:grpSpPr>
        <p:sp>
          <p:nvSpPr>
            <p:cNvPr id="211" name="Google Shape;211;p4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9401673" y="5065394"/>
            <a:ext cx="1720418" cy="1496293"/>
            <a:chOff x="6482568" y="4464911"/>
            <a:chExt cx="2781147" cy="2397905"/>
          </a:xfrm>
        </p:grpSpPr>
        <p:sp>
          <p:nvSpPr>
            <p:cNvPr id="223" name="Google Shape;223;p4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0"/>
              <a:buNone/>
              <a:defRPr sz="10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235" name="Google Shape;235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4"/>
          <p:cNvGrpSpPr/>
          <p:nvPr/>
        </p:nvGrpSpPr>
        <p:grpSpPr>
          <a:xfrm flipH="1">
            <a:off x="1120977" y="4737592"/>
            <a:ext cx="1478144" cy="1523331"/>
            <a:chOff x="9928914" y="3915564"/>
            <a:chExt cx="1359838" cy="1401279"/>
          </a:xfrm>
        </p:grpSpPr>
        <p:sp>
          <p:nvSpPr>
            <p:cNvPr id="237" name="Google Shape;237;p4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39" name="Google Shape;239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0" name="Google Shape;240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2" name="Google Shape;242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82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4"/>
          <p:cNvGrpSpPr/>
          <p:nvPr/>
        </p:nvGrpSpPr>
        <p:grpSpPr>
          <a:xfrm>
            <a:off x="-3" y="5065406"/>
            <a:ext cx="1639693" cy="1689803"/>
            <a:chOff x="9928914" y="3915564"/>
            <a:chExt cx="1359838" cy="1401279"/>
          </a:xfrm>
        </p:grpSpPr>
        <p:sp>
          <p:nvSpPr>
            <p:cNvPr id="244" name="Google Shape;244;p4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46" name="Google Shape;246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7" name="Google Shape;247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9" name="Google Shape;249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" name="Google Shape;250;p4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SECTION_HEADER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5"/>
          <p:cNvGrpSpPr/>
          <p:nvPr/>
        </p:nvGrpSpPr>
        <p:grpSpPr>
          <a:xfrm>
            <a:off x="98446" y="4911074"/>
            <a:ext cx="1113571" cy="1907458"/>
            <a:chOff x="867975" y="2999553"/>
            <a:chExt cx="1295905" cy="1991291"/>
          </a:xfrm>
        </p:grpSpPr>
        <p:sp>
          <p:nvSpPr>
            <p:cNvPr id="253" name="Google Shape;253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Coffee Beans" id="259" name="Google Shape;259;p5"/>
          <p:cNvGrpSpPr/>
          <p:nvPr/>
        </p:nvGrpSpPr>
        <p:grpSpPr>
          <a:xfrm>
            <a:off x="454152" y="5880502"/>
            <a:ext cx="408324" cy="440258"/>
            <a:chOff x="5753103" y="3067019"/>
            <a:chExt cx="676929" cy="729870"/>
          </a:xfrm>
        </p:grpSpPr>
        <p:sp>
          <p:nvSpPr>
            <p:cNvPr id="260" name="Google Shape;260;p5"/>
            <p:cNvSpPr/>
            <p:nvPr/>
          </p:nvSpPr>
          <p:spPr>
            <a:xfrm>
              <a:off x="6154401" y="3067019"/>
              <a:ext cx="275631" cy="345636"/>
            </a:xfrm>
            <a:custGeom>
              <a:rect b="b" l="l" r="r" t="t"/>
              <a:pathLst>
                <a:path extrusionOk="0" h="345636" w="275631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056099" y="3483113"/>
              <a:ext cx="311410" cy="313776"/>
            </a:xfrm>
            <a:custGeom>
              <a:rect b="b" l="l" r="r" t="t"/>
              <a:pathLst>
                <a:path extrusionOk="0" h="313776" w="31141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53103" y="3210660"/>
              <a:ext cx="297563" cy="326969"/>
            </a:xfrm>
            <a:custGeom>
              <a:rect b="b" l="l" r="r" t="t"/>
              <a:pathLst>
                <a:path extrusionOk="0" h="326969" w="297563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64" name="Google Shape;26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5"/>
          <p:cNvGrpSpPr/>
          <p:nvPr/>
        </p:nvGrpSpPr>
        <p:grpSpPr>
          <a:xfrm>
            <a:off x="1433494" y="5146889"/>
            <a:ext cx="1113571" cy="1711116"/>
            <a:chOff x="867975" y="2999553"/>
            <a:chExt cx="1295905" cy="1991291"/>
          </a:xfrm>
        </p:grpSpPr>
        <p:sp>
          <p:nvSpPr>
            <p:cNvPr id="266" name="Google Shape;266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5"/>
          <p:cNvGrpSpPr/>
          <p:nvPr/>
        </p:nvGrpSpPr>
        <p:grpSpPr>
          <a:xfrm>
            <a:off x="1750097" y="6026706"/>
            <a:ext cx="446096" cy="387981"/>
            <a:chOff x="6482568" y="4464911"/>
            <a:chExt cx="2781147" cy="2397905"/>
          </a:xfrm>
        </p:grpSpPr>
        <p:sp>
          <p:nvSpPr>
            <p:cNvPr id="273" name="Google Shape;273;p5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5"/>
          <p:cNvGrpSpPr/>
          <p:nvPr/>
        </p:nvGrpSpPr>
        <p:grpSpPr>
          <a:xfrm>
            <a:off x="6264635" y="-1149416"/>
            <a:ext cx="6750292" cy="5307415"/>
            <a:chOff x="6264635" y="-1149416"/>
            <a:chExt cx="6750292" cy="5307415"/>
          </a:xfrm>
        </p:grpSpPr>
        <p:grpSp>
          <p:nvGrpSpPr>
            <p:cNvPr id="285" name="Google Shape;285;p5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286" name="Google Shape;286;p5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289" name="Google Shape;289;p5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5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292" name="Google Shape;292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295" name="Google Shape;295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298" name="Google Shape;298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5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301" name="Google Shape;301;p5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5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304" name="Google Shape;304;p5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307" name="Google Shape;307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5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310" name="Google Shape;310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5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313" name="Google Shape;313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5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316" name="Google Shape;31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5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5"/>
          <p:cNvGrpSpPr/>
          <p:nvPr/>
        </p:nvGrpSpPr>
        <p:grpSpPr>
          <a:xfrm>
            <a:off x="714712" y="5474348"/>
            <a:ext cx="967911" cy="1383549"/>
            <a:chOff x="867975" y="2999553"/>
            <a:chExt cx="1295905" cy="1991291"/>
          </a:xfrm>
        </p:grpSpPr>
        <p:sp>
          <p:nvSpPr>
            <p:cNvPr id="320" name="Google Shape;320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" name="Google Shape;321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"/>
          <p:cNvGrpSpPr/>
          <p:nvPr/>
        </p:nvGrpSpPr>
        <p:grpSpPr>
          <a:xfrm>
            <a:off x="1018605" y="6157285"/>
            <a:ext cx="338730" cy="328460"/>
            <a:chOff x="1420127" y="4174679"/>
            <a:chExt cx="2487002" cy="2387065"/>
          </a:xfrm>
        </p:grpSpPr>
        <p:sp>
          <p:nvSpPr>
            <p:cNvPr id="327" name="Google Shape;327;p5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5"/>
          <p:cNvSpPr txBox="1"/>
          <p:nvPr/>
        </p:nvSpPr>
        <p:spPr>
          <a:xfrm flipH="1" rot="5400000">
            <a:off x="-677650" y="444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>
            <p:ph type="title"/>
          </p:nvPr>
        </p:nvSpPr>
        <p:spPr>
          <a:xfrm>
            <a:off x="415600" y="593375"/>
            <a:ext cx="89526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1" name="Google Shape;341;p6"/>
          <p:cNvSpPr txBox="1"/>
          <p:nvPr>
            <p:ph idx="1" type="body"/>
          </p:nvPr>
        </p:nvSpPr>
        <p:spPr>
          <a:xfrm>
            <a:off x="415600" y="1536639"/>
            <a:ext cx="8952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🍂"/>
              <a:defRPr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342" name="Google Shape;34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6"/>
          <p:cNvGrpSpPr/>
          <p:nvPr/>
        </p:nvGrpSpPr>
        <p:grpSpPr>
          <a:xfrm rot="6097421">
            <a:off x="10514077" y="629487"/>
            <a:ext cx="917933" cy="1081510"/>
            <a:chOff x="6706688" y="4543626"/>
            <a:chExt cx="1158953" cy="1365479"/>
          </a:xfrm>
        </p:grpSpPr>
        <p:sp>
          <p:nvSpPr>
            <p:cNvPr id="344" name="Google Shape;344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6"/>
          <p:cNvGrpSpPr/>
          <p:nvPr/>
        </p:nvGrpSpPr>
        <p:grpSpPr>
          <a:xfrm rot="9453225">
            <a:off x="11045480" y="2501168"/>
            <a:ext cx="1438428" cy="1479855"/>
            <a:chOff x="6282427" y="4719638"/>
            <a:chExt cx="1816188" cy="1868496"/>
          </a:xfrm>
        </p:grpSpPr>
        <p:sp>
          <p:nvSpPr>
            <p:cNvPr id="347" name="Google Shape;347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6"/>
          <p:cNvGrpSpPr/>
          <p:nvPr/>
        </p:nvGrpSpPr>
        <p:grpSpPr>
          <a:xfrm rot="-9932918">
            <a:off x="10185096" y="1558287"/>
            <a:ext cx="1438474" cy="1479903"/>
            <a:chOff x="6282427" y="4719638"/>
            <a:chExt cx="1816188" cy="1868496"/>
          </a:xfrm>
        </p:grpSpPr>
        <p:sp>
          <p:nvSpPr>
            <p:cNvPr id="350" name="Google Shape;350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6"/>
          <p:cNvGrpSpPr/>
          <p:nvPr/>
        </p:nvGrpSpPr>
        <p:grpSpPr>
          <a:xfrm rot="-5764696">
            <a:off x="10686883" y="3398964"/>
            <a:ext cx="1438444" cy="1479872"/>
            <a:chOff x="6282427" y="4719638"/>
            <a:chExt cx="1816188" cy="1868496"/>
          </a:xfrm>
        </p:grpSpPr>
        <p:sp>
          <p:nvSpPr>
            <p:cNvPr id="353" name="Google Shape;353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6"/>
          <p:cNvGrpSpPr/>
          <p:nvPr/>
        </p:nvGrpSpPr>
        <p:grpSpPr>
          <a:xfrm rot="9941643">
            <a:off x="8582203" y="997669"/>
            <a:ext cx="1095571" cy="1277070"/>
            <a:chOff x="6958899" y="1838851"/>
            <a:chExt cx="1383160" cy="1612303"/>
          </a:xfrm>
        </p:grpSpPr>
        <p:sp>
          <p:nvSpPr>
            <p:cNvPr id="356" name="Google Shape;356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6"/>
          <p:cNvGrpSpPr/>
          <p:nvPr/>
        </p:nvGrpSpPr>
        <p:grpSpPr>
          <a:xfrm rot="5576317">
            <a:off x="8313505" y="126491"/>
            <a:ext cx="902895" cy="1426381"/>
            <a:chOff x="10129820" y="2172286"/>
            <a:chExt cx="1139972" cy="1800911"/>
          </a:xfrm>
        </p:grpSpPr>
        <p:sp>
          <p:nvSpPr>
            <p:cNvPr id="359" name="Google Shape;359;p6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6"/>
          <p:cNvGrpSpPr/>
          <p:nvPr/>
        </p:nvGrpSpPr>
        <p:grpSpPr>
          <a:xfrm rot="6087577">
            <a:off x="9345188" y="1228529"/>
            <a:ext cx="1328885" cy="1383657"/>
            <a:chOff x="6002582" y="371806"/>
            <a:chExt cx="1677775" cy="1746926"/>
          </a:xfrm>
        </p:grpSpPr>
        <p:sp>
          <p:nvSpPr>
            <p:cNvPr id="362" name="Google Shape;362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6"/>
          <p:cNvGrpSpPr/>
          <p:nvPr/>
        </p:nvGrpSpPr>
        <p:grpSpPr>
          <a:xfrm rot="10529267">
            <a:off x="8550726" y="-576857"/>
            <a:ext cx="1438467" cy="1479896"/>
            <a:chOff x="6282427" y="4719638"/>
            <a:chExt cx="1816188" cy="1868496"/>
          </a:xfrm>
        </p:grpSpPr>
        <p:sp>
          <p:nvSpPr>
            <p:cNvPr id="365" name="Google Shape;365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6"/>
          <p:cNvGrpSpPr/>
          <p:nvPr/>
        </p:nvGrpSpPr>
        <p:grpSpPr>
          <a:xfrm rot="554735">
            <a:off x="7375376" y="671062"/>
            <a:ext cx="1328814" cy="1383582"/>
            <a:chOff x="6002582" y="371806"/>
            <a:chExt cx="1677775" cy="1746926"/>
          </a:xfrm>
        </p:grpSpPr>
        <p:sp>
          <p:nvSpPr>
            <p:cNvPr id="368" name="Google Shape;368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6"/>
          <p:cNvGrpSpPr/>
          <p:nvPr/>
        </p:nvGrpSpPr>
        <p:grpSpPr>
          <a:xfrm rot="-1617196">
            <a:off x="10513795" y="2539861"/>
            <a:ext cx="917930" cy="1081505"/>
            <a:chOff x="6706688" y="4543626"/>
            <a:chExt cx="1158953" cy="1365479"/>
          </a:xfrm>
        </p:grpSpPr>
        <p:sp>
          <p:nvSpPr>
            <p:cNvPr id="371" name="Google Shape;371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6"/>
          <p:cNvGrpSpPr/>
          <p:nvPr/>
        </p:nvGrpSpPr>
        <p:grpSpPr>
          <a:xfrm rot="10089462">
            <a:off x="9085665" y="225361"/>
            <a:ext cx="1438496" cy="1479925"/>
            <a:chOff x="6282427" y="4719638"/>
            <a:chExt cx="1816188" cy="1868496"/>
          </a:xfrm>
        </p:grpSpPr>
        <p:sp>
          <p:nvSpPr>
            <p:cNvPr id="374" name="Google Shape;374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6"/>
          <p:cNvGrpSpPr/>
          <p:nvPr/>
        </p:nvGrpSpPr>
        <p:grpSpPr>
          <a:xfrm rot="7602298">
            <a:off x="10849010" y="905752"/>
            <a:ext cx="1328871" cy="1383641"/>
            <a:chOff x="6002582" y="371806"/>
            <a:chExt cx="1677775" cy="1746926"/>
          </a:xfrm>
        </p:grpSpPr>
        <p:sp>
          <p:nvSpPr>
            <p:cNvPr id="377" name="Google Shape;377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6"/>
          <p:cNvGrpSpPr/>
          <p:nvPr/>
        </p:nvGrpSpPr>
        <p:grpSpPr>
          <a:xfrm rot="6784735">
            <a:off x="10138446" y="-323264"/>
            <a:ext cx="1328957" cy="1383731"/>
            <a:chOff x="6002582" y="371806"/>
            <a:chExt cx="1677775" cy="1746926"/>
          </a:xfrm>
        </p:grpSpPr>
        <p:sp>
          <p:nvSpPr>
            <p:cNvPr id="380" name="Google Shape;380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6"/>
          <p:cNvGrpSpPr/>
          <p:nvPr/>
        </p:nvGrpSpPr>
        <p:grpSpPr>
          <a:xfrm rot="-7395042">
            <a:off x="11089687" y="-195642"/>
            <a:ext cx="1095573" cy="1277073"/>
            <a:chOff x="6958899" y="1838851"/>
            <a:chExt cx="1383160" cy="1612303"/>
          </a:xfrm>
        </p:grpSpPr>
        <p:sp>
          <p:nvSpPr>
            <p:cNvPr id="383" name="Google Shape;383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6"/>
          <p:cNvGrpSpPr/>
          <p:nvPr/>
        </p:nvGrpSpPr>
        <p:grpSpPr>
          <a:xfrm rot="6062934">
            <a:off x="10977336" y="1303663"/>
            <a:ext cx="1983362" cy="1989462"/>
            <a:chOff x="7712492" y="1911472"/>
            <a:chExt cx="2503986" cy="2511687"/>
          </a:xfrm>
        </p:grpSpPr>
        <p:sp>
          <p:nvSpPr>
            <p:cNvPr id="386" name="Google Shape;386;p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6"/>
          <p:cNvSpPr/>
          <p:nvPr/>
        </p:nvSpPr>
        <p:spPr>
          <a:xfrm>
            <a:off x="8510" y="5025028"/>
            <a:ext cx="12183600" cy="189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6"/>
          <p:cNvGrpSpPr/>
          <p:nvPr/>
        </p:nvGrpSpPr>
        <p:grpSpPr>
          <a:xfrm>
            <a:off x="-1" y="5025028"/>
            <a:ext cx="12182213" cy="1892976"/>
            <a:chOff x="-32994" y="0"/>
            <a:chExt cx="12225000" cy="1899625"/>
          </a:xfrm>
        </p:grpSpPr>
        <p:sp>
          <p:nvSpPr>
            <p:cNvPr id="390" name="Google Shape;390;p6"/>
            <p:cNvSpPr/>
            <p:nvPr/>
          </p:nvSpPr>
          <p:spPr>
            <a:xfrm>
              <a:off x="-32994" y="0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-32994" y="1239625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6"/>
          <p:cNvGrpSpPr/>
          <p:nvPr/>
        </p:nvGrpSpPr>
        <p:grpSpPr>
          <a:xfrm>
            <a:off x="177698" y="5025028"/>
            <a:ext cx="11774839" cy="1903759"/>
            <a:chOff x="-30280" y="-12605"/>
            <a:chExt cx="11816196" cy="6882716"/>
          </a:xfrm>
        </p:grpSpPr>
        <p:grpSp>
          <p:nvGrpSpPr>
            <p:cNvPr id="393" name="Google Shape;393;p6"/>
            <p:cNvGrpSpPr/>
            <p:nvPr/>
          </p:nvGrpSpPr>
          <p:grpSpPr>
            <a:xfrm rot="-5400000">
              <a:off x="-36521" y="-6364"/>
              <a:ext cx="6870606" cy="6858124"/>
              <a:chOff x="-32994" y="0"/>
              <a:chExt cx="12257994" cy="6858124"/>
            </a:xfrm>
          </p:grpSpPr>
          <p:sp>
            <p:nvSpPr>
              <p:cNvPr id="394" name="Google Shape;394;p6"/>
              <p:cNvSpPr/>
              <p:nvPr/>
            </p:nvSpPr>
            <p:spPr>
              <a:xfrm>
                <a:off x="-32994" y="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-32994" y="123962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-32994" y="247925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-32994" y="371887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-32994" y="495850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0" y="6198124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" name="Google Shape;400;p6"/>
            <p:cNvSpPr/>
            <p:nvPr/>
          </p:nvSpPr>
          <p:spPr>
            <a:xfrm rot="-5400000">
              <a:off x="431119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rot="-5400000">
              <a:off x="555081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 rot="-5400000">
              <a:off x="679044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rot="-5400000">
              <a:off x="803006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6"/>
          <p:cNvGrpSpPr/>
          <p:nvPr/>
        </p:nvGrpSpPr>
        <p:grpSpPr>
          <a:xfrm flipH="1">
            <a:off x="948922" y="4502801"/>
            <a:ext cx="1251187" cy="1289317"/>
            <a:chOff x="9928914" y="3915564"/>
            <a:chExt cx="1359838" cy="1401279"/>
          </a:xfrm>
        </p:grpSpPr>
        <p:sp>
          <p:nvSpPr>
            <p:cNvPr id="405" name="Google Shape;405;p6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07" name="Google Shape;407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08" name="Google Shape;408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0" name="Google Shape;410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82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6"/>
          <p:cNvGrpSpPr/>
          <p:nvPr/>
        </p:nvGrpSpPr>
        <p:grpSpPr>
          <a:xfrm>
            <a:off x="96217" y="4694315"/>
            <a:ext cx="1394129" cy="1505260"/>
            <a:chOff x="183802" y="4832392"/>
            <a:chExt cx="1584417" cy="1710717"/>
          </a:xfrm>
        </p:grpSpPr>
        <p:sp>
          <p:nvSpPr>
            <p:cNvPr id="412" name="Google Shape;412;p6"/>
            <p:cNvSpPr/>
            <p:nvPr/>
          </p:nvSpPr>
          <p:spPr>
            <a:xfrm>
              <a:off x="183802" y="4845511"/>
              <a:ext cx="1581827" cy="1697598"/>
            </a:xfrm>
            <a:custGeom>
              <a:rect b="b" l="l" r="r" t="t"/>
              <a:pathLst>
                <a:path extrusionOk="0" h="1697598" w="1581827">
                  <a:moveTo>
                    <a:pt x="176334" y="793200"/>
                  </a:moveTo>
                  <a:cubicBezTo>
                    <a:pt x="165863" y="794065"/>
                    <a:pt x="155281" y="797963"/>
                    <a:pt x="144587" y="806428"/>
                  </a:cubicBezTo>
                  <a:cubicBezTo>
                    <a:pt x="98246" y="845640"/>
                    <a:pt x="114286" y="902675"/>
                    <a:pt x="130328" y="947234"/>
                  </a:cubicBezTo>
                  <a:cubicBezTo>
                    <a:pt x="176669" y="1080909"/>
                    <a:pt x="246179" y="1202108"/>
                    <a:pt x="369162" y="1278749"/>
                  </a:cubicBezTo>
                  <a:lnTo>
                    <a:pt x="434647" y="1339115"/>
                  </a:lnTo>
                  <a:lnTo>
                    <a:pt x="379785" y="1207233"/>
                  </a:lnTo>
                  <a:cubicBezTo>
                    <a:pt x="337454" y="1086256"/>
                    <a:pt x="304481" y="962383"/>
                    <a:pt x="287548" y="833164"/>
                  </a:cubicBezTo>
                  <a:lnTo>
                    <a:pt x="287461" y="832251"/>
                  </a:lnTo>
                  <a:lnTo>
                    <a:pt x="267568" y="826035"/>
                  </a:lnTo>
                  <a:cubicBezTo>
                    <a:pt x="238159" y="815341"/>
                    <a:pt x="207748" y="790611"/>
                    <a:pt x="176334" y="793200"/>
                  </a:cubicBezTo>
                  <a:close/>
                  <a:moveTo>
                    <a:pt x="1080587" y="197"/>
                  </a:moveTo>
                  <a:cubicBezTo>
                    <a:pt x="1116826" y="1773"/>
                    <a:pt x="1153590" y="12627"/>
                    <a:pt x="1189302" y="27333"/>
                  </a:cubicBezTo>
                  <a:cubicBezTo>
                    <a:pt x="1215913" y="38537"/>
                    <a:pt x="1213112" y="51141"/>
                    <a:pt x="1203307" y="76350"/>
                  </a:cubicBezTo>
                  <a:cubicBezTo>
                    <a:pt x="1164093" y="174388"/>
                    <a:pt x="1178098" y="203799"/>
                    <a:pt x="1263531" y="271025"/>
                  </a:cubicBezTo>
                  <a:cubicBezTo>
                    <a:pt x="1329355" y="322844"/>
                    <a:pt x="1406385" y="362059"/>
                    <a:pt x="1403584" y="472701"/>
                  </a:cubicBezTo>
                  <a:cubicBezTo>
                    <a:pt x="1402883" y="486006"/>
                    <a:pt x="1415138" y="504563"/>
                    <a:pt x="1429668" y="525396"/>
                  </a:cubicBezTo>
                  <a:lnTo>
                    <a:pt x="1444121" y="546641"/>
                  </a:lnTo>
                  <a:lnTo>
                    <a:pt x="1510234" y="544425"/>
                  </a:lnTo>
                  <a:cubicBezTo>
                    <a:pt x="1556575" y="542641"/>
                    <a:pt x="1585092" y="551554"/>
                    <a:pt x="1581528" y="606806"/>
                  </a:cubicBezTo>
                  <a:cubicBezTo>
                    <a:pt x="1565488" y="922281"/>
                    <a:pt x="1545881" y="1235973"/>
                    <a:pt x="1390818" y="1521147"/>
                  </a:cubicBezTo>
                  <a:cubicBezTo>
                    <a:pt x="1344477" y="1608481"/>
                    <a:pt x="1291007" y="1667299"/>
                    <a:pt x="1182283" y="1672645"/>
                  </a:cubicBezTo>
                  <a:cubicBezTo>
                    <a:pt x="1037915" y="1679775"/>
                    <a:pt x="893544" y="1697598"/>
                    <a:pt x="747392" y="1697598"/>
                  </a:cubicBezTo>
                  <a:cubicBezTo>
                    <a:pt x="644017" y="1697598"/>
                    <a:pt x="570942" y="1658387"/>
                    <a:pt x="528165" y="1563924"/>
                  </a:cubicBezTo>
                  <a:lnTo>
                    <a:pt x="472162" y="1429295"/>
                  </a:lnTo>
                  <a:lnTo>
                    <a:pt x="472538" y="1430247"/>
                  </a:lnTo>
                  <a:cubicBezTo>
                    <a:pt x="130328" y="1339349"/>
                    <a:pt x="-19389" y="998921"/>
                    <a:pt x="2000" y="724441"/>
                  </a:cubicBezTo>
                  <a:cubicBezTo>
                    <a:pt x="7346" y="649582"/>
                    <a:pt x="46557" y="617500"/>
                    <a:pt x="121416" y="638888"/>
                  </a:cubicBezTo>
                  <a:cubicBezTo>
                    <a:pt x="146368" y="646018"/>
                    <a:pt x="171321" y="656712"/>
                    <a:pt x="196274" y="663841"/>
                  </a:cubicBezTo>
                  <a:cubicBezTo>
                    <a:pt x="216771" y="670525"/>
                    <a:pt x="235596" y="678212"/>
                    <a:pt x="251722" y="687570"/>
                  </a:cubicBezTo>
                  <a:lnTo>
                    <a:pt x="279238" y="711239"/>
                  </a:lnTo>
                  <a:lnTo>
                    <a:pt x="278971" y="689520"/>
                  </a:lnTo>
                  <a:cubicBezTo>
                    <a:pt x="282731" y="627204"/>
                    <a:pt x="303303" y="593596"/>
                    <a:pt x="352465" y="576117"/>
                  </a:cubicBezTo>
                  <a:lnTo>
                    <a:pt x="392916" y="567518"/>
                  </a:lnTo>
                  <a:lnTo>
                    <a:pt x="395487" y="564477"/>
                  </a:lnTo>
                  <a:cubicBezTo>
                    <a:pt x="400271" y="560270"/>
                    <a:pt x="404735" y="557792"/>
                    <a:pt x="408955" y="556664"/>
                  </a:cubicBezTo>
                  <a:lnTo>
                    <a:pt x="421218" y="558579"/>
                  </a:lnTo>
                  <a:lnTo>
                    <a:pt x="432316" y="516118"/>
                  </a:lnTo>
                  <a:cubicBezTo>
                    <a:pt x="440369" y="496861"/>
                    <a:pt x="452624" y="479704"/>
                    <a:pt x="473632" y="467099"/>
                  </a:cubicBezTo>
                  <a:cubicBezTo>
                    <a:pt x="498841" y="451694"/>
                    <a:pt x="483435" y="429286"/>
                    <a:pt x="484836" y="411078"/>
                  </a:cubicBezTo>
                  <a:cubicBezTo>
                    <a:pt x="489037" y="345252"/>
                    <a:pt x="507244" y="287831"/>
                    <a:pt x="568868" y="252817"/>
                  </a:cubicBezTo>
                  <a:lnTo>
                    <a:pt x="579228" y="247638"/>
                  </a:lnTo>
                  <a:lnTo>
                    <a:pt x="601601" y="219814"/>
                  </a:lnTo>
                  <a:lnTo>
                    <a:pt x="604099" y="218084"/>
                  </a:lnTo>
                  <a:lnTo>
                    <a:pt x="632898" y="174673"/>
                  </a:lnTo>
                  <a:cubicBezTo>
                    <a:pt x="681873" y="123794"/>
                    <a:pt x="750936" y="105412"/>
                    <a:pt x="822363" y="91757"/>
                  </a:cubicBezTo>
                  <a:cubicBezTo>
                    <a:pt x="878384" y="80553"/>
                    <a:pt x="927404" y="60945"/>
                    <a:pt x="975022" y="28732"/>
                  </a:cubicBezTo>
                  <a:cubicBezTo>
                    <a:pt x="1008634" y="6324"/>
                    <a:pt x="1044348" y="-1379"/>
                    <a:pt x="1080587" y="197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603636" y="4832392"/>
              <a:ext cx="1052932" cy="616284"/>
            </a:xfrm>
            <a:custGeom>
              <a:rect b="b" l="l" r="r" t="t"/>
              <a:pathLst>
                <a:path extrusionOk="0" h="419241" w="716280">
                  <a:moveTo>
                    <a:pt x="451843" y="134"/>
                  </a:moveTo>
                  <a:cubicBezTo>
                    <a:pt x="476489" y="1206"/>
                    <a:pt x="501492" y="8588"/>
                    <a:pt x="525780" y="18589"/>
                  </a:cubicBezTo>
                  <a:cubicBezTo>
                    <a:pt x="543878" y="26209"/>
                    <a:pt x="541973" y="34781"/>
                    <a:pt x="535305" y="51926"/>
                  </a:cubicBezTo>
                  <a:cubicBezTo>
                    <a:pt x="508635" y="118601"/>
                    <a:pt x="518160" y="138604"/>
                    <a:pt x="576263" y="184324"/>
                  </a:cubicBezTo>
                  <a:cubicBezTo>
                    <a:pt x="621030" y="219566"/>
                    <a:pt x="673418" y="246236"/>
                    <a:pt x="671513" y="321484"/>
                  </a:cubicBezTo>
                  <a:cubicBezTo>
                    <a:pt x="670560" y="339581"/>
                    <a:pt x="704850" y="371966"/>
                    <a:pt x="716280" y="402447"/>
                  </a:cubicBezTo>
                  <a:cubicBezTo>
                    <a:pt x="710565" y="410066"/>
                    <a:pt x="701040" y="413877"/>
                    <a:pt x="692468" y="415781"/>
                  </a:cubicBezTo>
                  <a:cubicBezTo>
                    <a:pt x="469583" y="422449"/>
                    <a:pt x="247650" y="419591"/>
                    <a:pt x="25718" y="406256"/>
                  </a:cubicBezTo>
                  <a:cubicBezTo>
                    <a:pt x="15240" y="404352"/>
                    <a:pt x="6668" y="399589"/>
                    <a:pt x="0" y="392922"/>
                  </a:cubicBezTo>
                  <a:cubicBezTo>
                    <a:pt x="5715" y="364347"/>
                    <a:pt x="10478" y="334819"/>
                    <a:pt x="39053" y="317674"/>
                  </a:cubicBezTo>
                  <a:cubicBezTo>
                    <a:pt x="56198" y="307197"/>
                    <a:pt x="45720" y="291957"/>
                    <a:pt x="46673" y="279574"/>
                  </a:cubicBezTo>
                  <a:cubicBezTo>
                    <a:pt x="49530" y="234806"/>
                    <a:pt x="61913" y="195754"/>
                    <a:pt x="103823" y="171941"/>
                  </a:cubicBezTo>
                  <a:cubicBezTo>
                    <a:pt x="109538" y="169084"/>
                    <a:pt x="117158" y="166226"/>
                    <a:pt x="119063" y="161464"/>
                  </a:cubicBezTo>
                  <a:cubicBezTo>
                    <a:pt x="149543" y="92884"/>
                    <a:pt x="211455" y="74786"/>
                    <a:pt x="276225" y="62404"/>
                  </a:cubicBezTo>
                  <a:cubicBezTo>
                    <a:pt x="314325" y="54784"/>
                    <a:pt x="347663" y="41449"/>
                    <a:pt x="380048" y="19541"/>
                  </a:cubicBezTo>
                  <a:cubicBezTo>
                    <a:pt x="402908" y="4301"/>
                    <a:pt x="427197" y="-938"/>
                    <a:pt x="451843" y="134"/>
                  </a:cubicBezTo>
                  <a:close/>
                </a:path>
              </a:pathLst>
            </a:custGeom>
            <a:solidFill>
              <a:srgbClr val="FFEE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 flipH="1">
              <a:off x="568021" y="4903252"/>
              <a:ext cx="1074933" cy="557081"/>
            </a:xfrm>
            <a:custGeom>
              <a:rect b="b" l="l" r="r" t="t"/>
              <a:pathLst>
                <a:path extrusionOk="0" h="338137" w="652463">
                  <a:moveTo>
                    <a:pt x="34171" y="309919"/>
                  </a:moveTo>
                  <a:cubicBezTo>
                    <a:pt x="45006" y="310991"/>
                    <a:pt x="55722" y="320516"/>
                    <a:pt x="67628" y="335279"/>
                  </a:cubicBezTo>
                  <a:cubicBezTo>
                    <a:pt x="44768" y="335279"/>
                    <a:pt x="25718" y="335279"/>
                    <a:pt x="0" y="335279"/>
                  </a:cubicBezTo>
                  <a:cubicBezTo>
                    <a:pt x="12383" y="316229"/>
                    <a:pt x="23336" y="308847"/>
                    <a:pt x="34171" y="309919"/>
                  </a:cubicBezTo>
                  <a:close/>
                  <a:moveTo>
                    <a:pt x="634961" y="294739"/>
                  </a:moveTo>
                  <a:cubicBezTo>
                    <a:pt x="640081" y="296108"/>
                    <a:pt x="645796" y="300752"/>
                    <a:pt x="652463" y="310515"/>
                  </a:cubicBezTo>
                  <a:cubicBezTo>
                    <a:pt x="639128" y="342900"/>
                    <a:pt x="617220" y="331470"/>
                    <a:pt x="595313" y="320992"/>
                  </a:cubicBezTo>
                  <a:cubicBezTo>
                    <a:pt x="609601" y="315992"/>
                    <a:pt x="619602" y="290631"/>
                    <a:pt x="634961" y="294739"/>
                  </a:cubicBezTo>
                  <a:close/>
                  <a:moveTo>
                    <a:pt x="418149" y="84772"/>
                  </a:moveTo>
                  <a:cubicBezTo>
                    <a:pt x="505778" y="197167"/>
                    <a:pt x="441008" y="309562"/>
                    <a:pt x="285751" y="334327"/>
                  </a:cubicBezTo>
                  <a:cubicBezTo>
                    <a:pt x="366714" y="272415"/>
                    <a:pt x="465774" y="223837"/>
                    <a:pt x="418149" y="84772"/>
                  </a:cubicBezTo>
                  <a:close/>
                  <a:moveTo>
                    <a:pt x="483870" y="66674"/>
                  </a:moveTo>
                  <a:cubicBezTo>
                    <a:pt x="588645" y="120014"/>
                    <a:pt x="584835" y="258127"/>
                    <a:pt x="478155" y="338137"/>
                  </a:cubicBezTo>
                  <a:lnTo>
                    <a:pt x="473393" y="336232"/>
                  </a:lnTo>
                  <a:lnTo>
                    <a:pt x="468630" y="337184"/>
                  </a:lnTo>
                  <a:cubicBezTo>
                    <a:pt x="463868" y="319087"/>
                    <a:pt x="480060" y="312419"/>
                    <a:pt x="487680" y="301941"/>
                  </a:cubicBezTo>
                  <a:cubicBezTo>
                    <a:pt x="541973" y="220979"/>
                    <a:pt x="541973" y="161924"/>
                    <a:pt x="483870" y="66674"/>
                  </a:cubicBezTo>
                  <a:close/>
                  <a:moveTo>
                    <a:pt x="373380" y="39052"/>
                  </a:moveTo>
                  <a:cubicBezTo>
                    <a:pt x="420053" y="39052"/>
                    <a:pt x="454343" y="60007"/>
                    <a:pt x="478155" y="100965"/>
                  </a:cubicBezTo>
                  <a:cubicBezTo>
                    <a:pt x="475298" y="104775"/>
                    <a:pt x="471488" y="107632"/>
                    <a:pt x="468630" y="111442"/>
                  </a:cubicBezTo>
                  <a:cubicBezTo>
                    <a:pt x="445770" y="76199"/>
                    <a:pt x="414338" y="51435"/>
                    <a:pt x="373380" y="39052"/>
                  </a:cubicBezTo>
                  <a:close/>
                  <a:moveTo>
                    <a:pt x="179070" y="15240"/>
                  </a:moveTo>
                  <a:cubicBezTo>
                    <a:pt x="220980" y="28575"/>
                    <a:pt x="242888" y="52387"/>
                    <a:pt x="246698" y="90488"/>
                  </a:cubicBezTo>
                  <a:cubicBezTo>
                    <a:pt x="250508" y="128588"/>
                    <a:pt x="224790" y="146685"/>
                    <a:pt x="196215" y="163830"/>
                  </a:cubicBezTo>
                  <a:cubicBezTo>
                    <a:pt x="166688" y="181928"/>
                    <a:pt x="137160" y="200978"/>
                    <a:pt x="109538" y="220980"/>
                  </a:cubicBezTo>
                  <a:cubicBezTo>
                    <a:pt x="98108" y="229553"/>
                    <a:pt x="82867" y="240030"/>
                    <a:pt x="91440" y="260033"/>
                  </a:cubicBezTo>
                  <a:cubicBezTo>
                    <a:pt x="99060" y="277178"/>
                    <a:pt x="114300" y="280035"/>
                    <a:pt x="131445" y="280035"/>
                  </a:cubicBezTo>
                  <a:cubicBezTo>
                    <a:pt x="260033" y="282893"/>
                    <a:pt x="364808" y="145733"/>
                    <a:pt x="325755" y="27623"/>
                  </a:cubicBezTo>
                  <a:cubicBezTo>
                    <a:pt x="372428" y="70485"/>
                    <a:pt x="374333" y="145733"/>
                    <a:pt x="324803" y="197168"/>
                  </a:cubicBezTo>
                  <a:cubicBezTo>
                    <a:pt x="269558" y="254318"/>
                    <a:pt x="204788" y="294323"/>
                    <a:pt x="120967" y="293370"/>
                  </a:cubicBezTo>
                  <a:cubicBezTo>
                    <a:pt x="110490" y="294323"/>
                    <a:pt x="92392" y="286703"/>
                    <a:pt x="90488" y="310515"/>
                  </a:cubicBezTo>
                  <a:cubicBezTo>
                    <a:pt x="61913" y="309563"/>
                    <a:pt x="42863" y="285750"/>
                    <a:pt x="38100" y="243840"/>
                  </a:cubicBezTo>
                  <a:cubicBezTo>
                    <a:pt x="56197" y="213360"/>
                    <a:pt x="80010" y="187643"/>
                    <a:pt x="109538" y="169545"/>
                  </a:cubicBezTo>
                  <a:cubicBezTo>
                    <a:pt x="166688" y="134303"/>
                    <a:pt x="203835" y="89535"/>
                    <a:pt x="179070" y="15240"/>
                  </a:cubicBezTo>
                  <a:close/>
                  <a:moveTo>
                    <a:pt x="213360" y="0"/>
                  </a:moveTo>
                  <a:cubicBezTo>
                    <a:pt x="316230" y="11430"/>
                    <a:pt x="350521" y="85725"/>
                    <a:pt x="294323" y="164783"/>
                  </a:cubicBezTo>
                  <a:cubicBezTo>
                    <a:pt x="251460" y="224790"/>
                    <a:pt x="194310" y="258128"/>
                    <a:pt x="107633" y="259080"/>
                  </a:cubicBezTo>
                  <a:cubicBezTo>
                    <a:pt x="136208" y="221933"/>
                    <a:pt x="168593" y="206693"/>
                    <a:pt x="198121" y="189547"/>
                  </a:cubicBezTo>
                  <a:cubicBezTo>
                    <a:pt x="289560" y="135255"/>
                    <a:pt x="296228" y="72390"/>
                    <a:pt x="213360" y="0"/>
                  </a:cubicBezTo>
                  <a:close/>
                </a:path>
              </a:pathLst>
            </a:custGeom>
            <a:solidFill>
              <a:srgbClr val="FFDD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187428" y="5376611"/>
              <a:ext cx="1580791" cy="1152625"/>
            </a:xfrm>
            <a:custGeom>
              <a:rect b="b" l="l" r="r" t="t"/>
              <a:pathLst>
                <a:path extrusionOk="0" h="616377" w="845343">
                  <a:moveTo>
                    <a:pt x="94234" y="133058"/>
                  </a:moveTo>
                  <a:cubicBezTo>
                    <a:pt x="88638" y="133520"/>
                    <a:pt x="82983" y="135603"/>
                    <a:pt x="77268" y="140127"/>
                  </a:cubicBezTo>
                  <a:cubicBezTo>
                    <a:pt x="52503" y="161082"/>
                    <a:pt x="61075" y="191562"/>
                    <a:pt x="69648" y="215375"/>
                  </a:cubicBezTo>
                  <a:cubicBezTo>
                    <a:pt x="94413" y="286812"/>
                    <a:pt x="131560" y="351582"/>
                    <a:pt x="197283" y="392540"/>
                  </a:cubicBezTo>
                  <a:lnTo>
                    <a:pt x="232279" y="424800"/>
                  </a:lnTo>
                  <a:lnTo>
                    <a:pt x="202960" y="354321"/>
                  </a:lnTo>
                  <a:cubicBezTo>
                    <a:pt x="180338" y="289670"/>
                    <a:pt x="162717" y="223471"/>
                    <a:pt x="153668" y="154415"/>
                  </a:cubicBezTo>
                  <a:lnTo>
                    <a:pt x="153621" y="153927"/>
                  </a:lnTo>
                  <a:lnTo>
                    <a:pt x="142990" y="150605"/>
                  </a:lnTo>
                  <a:cubicBezTo>
                    <a:pt x="127274" y="144890"/>
                    <a:pt x="111022" y="131674"/>
                    <a:pt x="94234" y="133058"/>
                  </a:cubicBezTo>
                  <a:close/>
                  <a:moveTo>
                    <a:pt x="807083" y="110"/>
                  </a:moveTo>
                  <a:cubicBezTo>
                    <a:pt x="831848" y="-843"/>
                    <a:pt x="847088" y="3920"/>
                    <a:pt x="845183" y="33447"/>
                  </a:cubicBezTo>
                  <a:cubicBezTo>
                    <a:pt x="836611" y="202040"/>
                    <a:pt x="826133" y="369680"/>
                    <a:pt x="743266" y="522080"/>
                  </a:cubicBezTo>
                  <a:cubicBezTo>
                    <a:pt x="718501" y="568752"/>
                    <a:pt x="689926" y="600185"/>
                    <a:pt x="631823" y="603042"/>
                  </a:cubicBezTo>
                  <a:cubicBezTo>
                    <a:pt x="554671" y="606852"/>
                    <a:pt x="477518" y="616377"/>
                    <a:pt x="399413" y="616377"/>
                  </a:cubicBezTo>
                  <a:cubicBezTo>
                    <a:pt x="344168" y="616377"/>
                    <a:pt x="305116" y="595422"/>
                    <a:pt x="282256" y="544940"/>
                  </a:cubicBezTo>
                  <a:lnTo>
                    <a:pt x="252327" y="472993"/>
                  </a:lnTo>
                  <a:lnTo>
                    <a:pt x="252528" y="473502"/>
                  </a:lnTo>
                  <a:cubicBezTo>
                    <a:pt x="69648" y="424925"/>
                    <a:pt x="-10362" y="242997"/>
                    <a:pt x="1068" y="96312"/>
                  </a:cubicBezTo>
                  <a:cubicBezTo>
                    <a:pt x="3925" y="56307"/>
                    <a:pt x="24880" y="39162"/>
                    <a:pt x="64885" y="50592"/>
                  </a:cubicBezTo>
                  <a:cubicBezTo>
                    <a:pt x="78220" y="54402"/>
                    <a:pt x="91555" y="60117"/>
                    <a:pt x="104890" y="63927"/>
                  </a:cubicBezTo>
                  <a:cubicBezTo>
                    <a:pt x="115844" y="67499"/>
                    <a:pt x="125904" y="71607"/>
                    <a:pt x="134522" y="76608"/>
                  </a:cubicBezTo>
                  <a:lnTo>
                    <a:pt x="149227" y="89257"/>
                  </a:lnTo>
                  <a:lnTo>
                    <a:pt x="149084" y="77650"/>
                  </a:lnTo>
                  <a:cubicBezTo>
                    <a:pt x="152656" y="18446"/>
                    <a:pt x="184625" y="7730"/>
                    <a:pt x="280351" y="7730"/>
                  </a:cubicBezTo>
                  <a:cubicBezTo>
                    <a:pt x="294638" y="7730"/>
                    <a:pt x="308926" y="6777"/>
                    <a:pt x="323213" y="6777"/>
                  </a:cubicBezTo>
                  <a:cubicBezTo>
                    <a:pt x="427036" y="9635"/>
                    <a:pt x="531811" y="12492"/>
                    <a:pt x="636586" y="5825"/>
                  </a:cubicBezTo>
                  <a:cubicBezTo>
                    <a:pt x="693736" y="3920"/>
                    <a:pt x="750886" y="2967"/>
                    <a:pt x="807083" y="110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  <a:effectLst>
              <a:outerShdw blurRad="57150" rotWithShape="0" algn="bl" dir="132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6"/>
          <p:cNvGrpSpPr/>
          <p:nvPr/>
        </p:nvGrpSpPr>
        <p:grpSpPr>
          <a:xfrm>
            <a:off x="1146535" y="5200141"/>
            <a:ext cx="1282871" cy="1321967"/>
            <a:chOff x="9928914" y="3915564"/>
            <a:chExt cx="1359838" cy="1401279"/>
          </a:xfrm>
        </p:grpSpPr>
        <p:sp>
          <p:nvSpPr>
            <p:cNvPr id="417" name="Google Shape;417;p6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19" name="Google Shape;419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20" name="Google Shape;420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2" name="Google Shape;422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6"/>
          <p:cNvGrpSpPr/>
          <p:nvPr/>
        </p:nvGrpSpPr>
        <p:grpSpPr>
          <a:xfrm>
            <a:off x="8950375" y="4432473"/>
            <a:ext cx="2068191" cy="2004658"/>
            <a:chOff x="1420127" y="4174679"/>
            <a:chExt cx="2487002" cy="2387065"/>
          </a:xfrm>
        </p:grpSpPr>
        <p:sp>
          <p:nvSpPr>
            <p:cNvPr id="424" name="Google Shape;424;p6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6"/>
          <p:cNvGrpSpPr/>
          <p:nvPr/>
        </p:nvGrpSpPr>
        <p:grpSpPr>
          <a:xfrm>
            <a:off x="8321048" y="4980044"/>
            <a:ext cx="1720418" cy="1496293"/>
            <a:chOff x="6482568" y="4464911"/>
            <a:chExt cx="2781147" cy="2397905"/>
          </a:xfrm>
        </p:grpSpPr>
        <p:sp>
          <p:nvSpPr>
            <p:cNvPr id="436" name="Google Shape;436;p6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6"/>
          <p:cNvSpPr txBox="1"/>
          <p:nvPr/>
        </p:nvSpPr>
        <p:spPr>
          <a:xfrm flipH="1" rot="5400000">
            <a:off x="-677650" y="45957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7"/>
          <p:cNvGrpSpPr/>
          <p:nvPr/>
        </p:nvGrpSpPr>
        <p:grpSpPr>
          <a:xfrm rot="-2952299">
            <a:off x="10744611" y="1382009"/>
            <a:ext cx="1093046" cy="1287827"/>
            <a:chOff x="6706688" y="4543626"/>
            <a:chExt cx="1158953" cy="1365479"/>
          </a:xfrm>
        </p:grpSpPr>
        <p:sp>
          <p:nvSpPr>
            <p:cNvPr id="450" name="Google Shape;45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453" name="Google Shape;453;p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4" name="Google Shape;454;p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5" name="Google Shape;45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6" name="Google Shape;456;p7"/>
          <p:cNvGrpSpPr/>
          <p:nvPr/>
        </p:nvGrpSpPr>
        <p:grpSpPr>
          <a:xfrm rot="4727623">
            <a:off x="10731698" y="-920872"/>
            <a:ext cx="2361717" cy="2368980"/>
            <a:chOff x="7712492" y="1911472"/>
            <a:chExt cx="2503986" cy="2511687"/>
          </a:xfrm>
        </p:grpSpPr>
        <p:sp>
          <p:nvSpPr>
            <p:cNvPr id="457" name="Google Shape;457;p7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7"/>
          <p:cNvGrpSpPr/>
          <p:nvPr/>
        </p:nvGrpSpPr>
        <p:grpSpPr>
          <a:xfrm rot="4762507">
            <a:off x="9466248" y="-657857"/>
            <a:ext cx="1093090" cy="1287879"/>
            <a:chOff x="6706688" y="4543626"/>
            <a:chExt cx="1158953" cy="1365479"/>
          </a:xfrm>
        </p:grpSpPr>
        <p:sp>
          <p:nvSpPr>
            <p:cNvPr id="460" name="Google Shape;46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7"/>
          <p:cNvGrpSpPr/>
          <p:nvPr/>
        </p:nvGrpSpPr>
        <p:grpSpPr>
          <a:xfrm rot="8118298">
            <a:off x="11236542" y="624957"/>
            <a:ext cx="1713071" cy="1762408"/>
            <a:chOff x="6282427" y="4719638"/>
            <a:chExt cx="1816188" cy="1868496"/>
          </a:xfrm>
        </p:grpSpPr>
        <p:sp>
          <p:nvSpPr>
            <p:cNvPr id="463" name="Google Shape;463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7"/>
          <p:cNvGrpSpPr/>
          <p:nvPr/>
        </p:nvGrpSpPr>
        <p:grpSpPr>
          <a:xfrm rot="10332038">
            <a:off x="9863397" y="-26205"/>
            <a:ext cx="1713075" cy="1762413"/>
            <a:chOff x="6282427" y="4719638"/>
            <a:chExt cx="1816188" cy="1868496"/>
          </a:xfrm>
        </p:grpSpPr>
        <p:sp>
          <p:nvSpPr>
            <p:cNvPr id="466" name="Google Shape;466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7"/>
          <p:cNvGrpSpPr/>
          <p:nvPr/>
        </p:nvGrpSpPr>
        <p:grpSpPr>
          <a:xfrm rot="-7099699">
            <a:off x="11246861" y="1775577"/>
            <a:ext cx="1713142" cy="1762482"/>
            <a:chOff x="6282427" y="4719638"/>
            <a:chExt cx="1816188" cy="1868496"/>
          </a:xfrm>
        </p:grpSpPr>
        <p:sp>
          <p:nvSpPr>
            <p:cNvPr id="469" name="Google Shape;469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7"/>
          <p:cNvGrpSpPr/>
          <p:nvPr/>
        </p:nvGrpSpPr>
        <p:grpSpPr>
          <a:xfrm rot="8606685">
            <a:off x="7813627" y="164964"/>
            <a:ext cx="1304671" cy="1520812"/>
            <a:chOff x="6958899" y="1838851"/>
            <a:chExt cx="1383160" cy="1612303"/>
          </a:xfrm>
        </p:grpSpPr>
        <p:sp>
          <p:nvSpPr>
            <p:cNvPr id="472" name="Google Shape;472;p7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7"/>
          <p:cNvGrpSpPr/>
          <p:nvPr/>
        </p:nvGrpSpPr>
        <p:grpSpPr>
          <a:xfrm rot="4241462">
            <a:off x="7166376" y="-636478"/>
            <a:ext cx="1075289" cy="1698726"/>
            <a:chOff x="10129820" y="2172286"/>
            <a:chExt cx="1139972" cy="1800911"/>
          </a:xfrm>
        </p:grpSpPr>
        <p:sp>
          <p:nvSpPr>
            <p:cNvPr id="475" name="Google Shape;475;p7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7"/>
          <p:cNvGrpSpPr/>
          <p:nvPr/>
        </p:nvGrpSpPr>
        <p:grpSpPr>
          <a:xfrm rot="4752567">
            <a:off x="8772341" y="18517"/>
            <a:ext cx="1582610" cy="1647839"/>
            <a:chOff x="6002582" y="371806"/>
            <a:chExt cx="1677775" cy="1746926"/>
          </a:xfrm>
        </p:grpSpPr>
        <p:sp>
          <p:nvSpPr>
            <p:cNvPr id="478" name="Google Shape;478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7"/>
          <p:cNvGrpSpPr/>
          <p:nvPr/>
        </p:nvGrpSpPr>
        <p:grpSpPr>
          <a:xfrm rot="-8767577">
            <a:off x="8021648" y="-1073212"/>
            <a:ext cx="1713009" cy="1762345"/>
            <a:chOff x="6282427" y="4719638"/>
            <a:chExt cx="1816188" cy="1868496"/>
          </a:xfrm>
        </p:grpSpPr>
        <p:sp>
          <p:nvSpPr>
            <p:cNvPr id="481" name="Google Shape;481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7"/>
          <p:cNvGrpSpPr/>
          <p:nvPr/>
        </p:nvGrpSpPr>
        <p:grpSpPr>
          <a:xfrm rot="-780114">
            <a:off x="6349994" y="292330"/>
            <a:ext cx="1582445" cy="1647667"/>
            <a:chOff x="6002582" y="371806"/>
            <a:chExt cx="1677775" cy="1746926"/>
          </a:xfrm>
        </p:grpSpPr>
        <p:sp>
          <p:nvSpPr>
            <p:cNvPr id="484" name="Google Shape;484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7"/>
          <p:cNvGrpSpPr/>
          <p:nvPr/>
        </p:nvGrpSpPr>
        <p:grpSpPr>
          <a:xfrm rot="8754436">
            <a:off x="5502365" y="-617561"/>
            <a:ext cx="1713043" cy="1762380"/>
            <a:chOff x="6282427" y="4719638"/>
            <a:chExt cx="1816188" cy="1868496"/>
          </a:xfrm>
        </p:grpSpPr>
        <p:sp>
          <p:nvSpPr>
            <p:cNvPr id="487" name="Google Shape;487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 rot="6267102">
            <a:off x="10284523" y="-1015374"/>
            <a:ext cx="1582554" cy="1647781"/>
            <a:chOff x="6002582" y="371806"/>
            <a:chExt cx="1677775" cy="1746926"/>
          </a:xfrm>
        </p:grpSpPr>
        <p:sp>
          <p:nvSpPr>
            <p:cNvPr id="490" name="Google Shape;490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7"/>
          <p:cNvGrpSpPr/>
          <p:nvPr/>
        </p:nvGrpSpPr>
        <p:grpSpPr>
          <a:xfrm rot="10800000">
            <a:off x="-720982" y="3203578"/>
            <a:ext cx="5721547" cy="4499096"/>
            <a:chOff x="6264635" y="-1149416"/>
            <a:chExt cx="6750292" cy="5307415"/>
          </a:xfrm>
        </p:grpSpPr>
        <p:grpSp>
          <p:nvGrpSpPr>
            <p:cNvPr id="493" name="Google Shape;493;p7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494" name="Google Shape;494;p7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497" name="Google Shape;497;p7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9" name="Google Shape;499;p7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500" name="Google Shape;500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7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503" name="Google Shape;503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7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506" name="Google Shape;506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8" name="Google Shape;508;p7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509" name="Google Shape;509;p7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7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512" name="Google Shape;512;p7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7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515" name="Google Shape;515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7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518" name="Google Shape;518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520;p7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521" name="Google Shape;521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7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524" name="Google Shape;52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6" name="Google Shape;526;p7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7"/>
          <p:cNvSpPr txBox="1"/>
          <p:nvPr/>
        </p:nvSpPr>
        <p:spPr>
          <a:xfrm flipH="1" rot="5400000">
            <a:off x="-677650" y="31479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0" name="Google Shape;530;p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🍂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1" name="Google Shape;531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8"/>
          <p:cNvSpPr txBox="1"/>
          <p:nvPr/>
        </p:nvSpPr>
        <p:spPr>
          <a:xfrm flipH="1" rot="5400000">
            <a:off x="-677650" y="63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"/>
          <p:cNvSpPr/>
          <p:nvPr/>
        </p:nvSpPr>
        <p:spPr>
          <a:xfrm>
            <a:off x="2033423" y="621146"/>
            <a:ext cx="10158600" cy="570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 txBox="1"/>
          <p:nvPr>
            <p:ph type="title"/>
          </p:nvPr>
        </p:nvSpPr>
        <p:spPr>
          <a:xfrm>
            <a:off x="3565517" y="763325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36" name="Google Shape;536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7" name="Google Shape;537;p9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538" name="Google Shape;538;p9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9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541" name="Google Shape;541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9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544" name="Google Shape;544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9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547" name="Google Shape;547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9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550" name="Google Shape;550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553" name="Google Shape;553;p9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9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556" name="Google Shape;556;p9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9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559" name="Google Shape;559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9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62" name="Google Shape;562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9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65" name="Google Shape;565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9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68" name="Google Shape;568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9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571" name="Google Shape;571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574" name="Google Shape;574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9"/>
          <p:cNvGrpSpPr/>
          <p:nvPr/>
        </p:nvGrpSpPr>
        <p:grpSpPr>
          <a:xfrm>
            <a:off x="11030702" y="5283416"/>
            <a:ext cx="1161303" cy="1337809"/>
            <a:chOff x="8832967" y="7185333"/>
            <a:chExt cx="1039755" cy="1197788"/>
          </a:xfrm>
        </p:grpSpPr>
        <p:sp>
          <p:nvSpPr>
            <p:cNvPr id="577" name="Google Shape;577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8" name="Google Shape;578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79" name="Google Shape;579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" name="Google Shape;582;p9"/>
          <p:cNvGrpSpPr/>
          <p:nvPr/>
        </p:nvGrpSpPr>
        <p:grpSpPr>
          <a:xfrm rot="-1708986">
            <a:off x="10687106" y="5735535"/>
            <a:ext cx="787720" cy="907446"/>
            <a:chOff x="8832967" y="7185333"/>
            <a:chExt cx="1039755" cy="1197788"/>
          </a:xfrm>
        </p:grpSpPr>
        <p:sp>
          <p:nvSpPr>
            <p:cNvPr id="583" name="Google Shape;583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" name="Google Shape;584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8" name="Google Shape;588;p9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10"/>
          <p:cNvSpPr txBox="1"/>
          <p:nvPr/>
        </p:nvSpPr>
        <p:spPr>
          <a:xfrm flipH="1" rot="5400000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oden door on the side of a hard wood floor&#10;&#10;Description automatically generated" id="6" name="Google Shape;6;p1"/>
          <p:cNvPicPr preferRelativeResize="0"/>
          <p:nvPr/>
        </p:nvPicPr>
        <p:blipFill rotWithShape="1">
          <a:blip r:embed="rId1">
            <a:alphaModFix amt="13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Pompiere"/>
              <a:buNone/>
              <a:defRPr b="1" sz="80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elius"/>
              <a:buChar char="🍂"/>
              <a:defRPr sz="26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indent="-3619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indent="-3619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indent="-3619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indent="-3619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indent="-3619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indent="-3619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indent="-3619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indent="-3619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0nT9hn87hPU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"/>
          <p:cNvSpPr txBox="1"/>
          <p:nvPr>
            <p:ph idx="1" type="subTitle"/>
          </p:nvPr>
        </p:nvSpPr>
        <p:spPr>
          <a:xfrm>
            <a:off x="2618550" y="2637075"/>
            <a:ext cx="6954900" cy="24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00"/>
              <a:t>Reliability </a:t>
            </a:r>
            <a:endParaRPr sz="15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00"/>
          </a:p>
        </p:txBody>
      </p:sp>
      <p:sp>
        <p:nvSpPr>
          <p:cNvPr id="723" name="Google Shape;723;p13"/>
          <p:cNvSpPr txBox="1"/>
          <p:nvPr/>
        </p:nvSpPr>
        <p:spPr>
          <a:xfrm>
            <a:off x="8729525" y="6072625"/>
            <a:ext cx="318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rPr>
              <a:t>PK-2nd Grade</a:t>
            </a:r>
            <a:endParaRPr sz="3300">
              <a:solidFill>
                <a:schemeClr val="dk1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24" name="Google Shape;724;p13"/>
          <p:cNvSpPr txBox="1"/>
          <p:nvPr/>
        </p:nvSpPr>
        <p:spPr>
          <a:xfrm>
            <a:off x="4502550" y="5603750"/>
            <a:ext cx="3186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rPr>
              <a:t>October 2023</a:t>
            </a:r>
            <a:endParaRPr sz="3500">
              <a:solidFill>
                <a:schemeClr val="dk1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25" name="Google Shape;72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400" y="106875"/>
            <a:ext cx="9799592" cy="18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3 October Character Education Trait | Reliability" id="730" name="Google Shape;730;p14" title="Character Education Trait, Elementary | Reliabil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0438" y="1397200"/>
            <a:ext cx="9351125" cy="5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4"/>
          <p:cNvSpPr txBox="1"/>
          <p:nvPr>
            <p:ph idx="4294967295" type="subTitle"/>
          </p:nvPr>
        </p:nvSpPr>
        <p:spPr>
          <a:xfrm>
            <a:off x="415650" y="-111928"/>
            <a:ext cx="11360700" cy="14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10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Reliability </a:t>
            </a:r>
            <a:endParaRPr b="1" sz="100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5"/>
          <p:cNvSpPr txBox="1"/>
          <p:nvPr>
            <p:ph idx="1" type="subTitle"/>
          </p:nvPr>
        </p:nvSpPr>
        <p:spPr>
          <a:xfrm>
            <a:off x="415650" y="228597"/>
            <a:ext cx="11360700" cy="143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Reliability </a:t>
            </a:r>
            <a:endParaRPr/>
          </a:p>
        </p:txBody>
      </p:sp>
      <p:sp>
        <p:nvSpPr>
          <p:cNvPr id="737" name="Google Shape;737;p15"/>
          <p:cNvSpPr txBox="1"/>
          <p:nvPr/>
        </p:nvSpPr>
        <p:spPr>
          <a:xfrm>
            <a:off x="9209325" y="2534100"/>
            <a:ext cx="2178300" cy="28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200">
                <a:latin typeface="Delius"/>
                <a:ea typeface="Delius"/>
                <a:cs typeface="Delius"/>
                <a:sym typeface="Delius"/>
              </a:rPr>
              <a:t>Students will demonstrate reliability in the classroom, the cafeteria, the bathroom, and </a:t>
            </a:r>
            <a:r>
              <a:rPr b="1" lang="en" sz="2200">
                <a:latin typeface="Delius"/>
                <a:ea typeface="Delius"/>
                <a:cs typeface="Delius"/>
                <a:sym typeface="Delius"/>
              </a:rPr>
              <a:t>the</a:t>
            </a:r>
            <a:r>
              <a:rPr b="1" lang="en" sz="2200">
                <a:latin typeface="Delius"/>
                <a:ea typeface="Delius"/>
                <a:cs typeface="Delius"/>
                <a:sym typeface="Delius"/>
              </a:rPr>
              <a:t> hallway. </a:t>
            </a:r>
            <a:endParaRPr b="1" sz="22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38" name="Google Shape;738;p15"/>
          <p:cNvSpPr txBox="1"/>
          <p:nvPr/>
        </p:nvSpPr>
        <p:spPr>
          <a:xfrm>
            <a:off x="9080375" y="1762800"/>
            <a:ext cx="260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APPLY</a:t>
            </a:r>
            <a:endParaRPr b="1" sz="28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39" name="Google Shape;739;p15"/>
          <p:cNvSpPr txBox="1"/>
          <p:nvPr/>
        </p:nvSpPr>
        <p:spPr>
          <a:xfrm>
            <a:off x="786658" y="1791400"/>
            <a:ext cx="3631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DEFINE</a:t>
            </a:r>
            <a:endParaRPr b="1" sz="28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40" name="Google Shape;740;p15"/>
          <p:cNvSpPr txBox="1"/>
          <p:nvPr/>
        </p:nvSpPr>
        <p:spPr>
          <a:xfrm>
            <a:off x="5203475" y="1742700"/>
            <a:ext cx="31575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Bringing Out the Best October 2023</a:t>
            </a:r>
            <a:endParaRPr b="1" sz="34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41" name="Google Shape;741;p15"/>
          <p:cNvSpPr txBox="1"/>
          <p:nvPr/>
        </p:nvSpPr>
        <p:spPr>
          <a:xfrm>
            <a:off x="5203476" y="436985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3"/>
                </a:solidFill>
                <a:latin typeface="Pompiere"/>
                <a:ea typeface="Pompiere"/>
                <a:cs typeface="Pompiere"/>
                <a:sym typeface="Pompiere"/>
              </a:rPr>
              <a:t>IDENTIFY</a:t>
            </a:r>
            <a:endParaRPr b="1" sz="2800">
              <a:solidFill>
                <a:schemeClr val="accent3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42" name="Google Shape;742;p15"/>
          <p:cNvSpPr txBox="1"/>
          <p:nvPr/>
        </p:nvSpPr>
        <p:spPr>
          <a:xfrm>
            <a:off x="679775" y="1921350"/>
            <a:ext cx="4008000" cy="30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" sz="2200">
                <a:latin typeface="Delius"/>
                <a:ea typeface="Delius"/>
                <a:cs typeface="Delius"/>
                <a:sym typeface="Delius"/>
              </a:rPr>
              <a:t>Students will define reliability.</a:t>
            </a:r>
            <a:endParaRPr b="1" sz="22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43" name="Google Shape;743;p15"/>
          <p:cNvSpPr txBox="1"/>
          <p:nvPr/>
        </p:nvSpPr>
        <p:spPr>
          <a:xfrm>
            <a:off x="5343425" y="4820475"/>
            <a:ext cx="28776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2300">
                <a:latin typeface="Delius"/>
                <a:ea typeface="Delius"/>
                <a:cs typeface="Delius"/>
                <a:sym typeface="Delius"/>
              </a:rPr>
              <a:t>Students will identify examples of reliable behavior.  </a:t>
            </a:r>
            <a:endParaRPr b="1" sz="23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6"/>
          <p:cNvSpPr txBox="1"/>
          <p:nvPr>
            <p:ph idx="1" type="subTitle"/>
          </p:nvPr>
        </p:nvSpPr>
        <p:spPr>
          <a:xfrm>
            <a:off x="1408800" y="2321100"/>
            <a:ext cx="9374400" cy="355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The ability to be trusted to do or provide what is needed</a:t>
            </a:r>
            <a:endParaRPr b="1" sz="83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id="749" name="Google Shape;749;p16"/>
          <p:cNvGrpSpPr/>
          <p:nvPr/>
        </p:nvGrpSpPr>
        <p:grpSpPr>
          <a:xfrm rot="8118233">
            <a:off x="10631905" y="1034986"/>
            <a:ext cx="1816068" cy="1868372"/>
            <a:chOff x="6282427" y="4719638"/>
            <a:chExt cx="1816188" cy="1868496"/>
          </a:xfrm>
        </p:grpSpPr>
        <p:sp>
          <p:nvSpPr>
            <p:cNvPr id="750" name="Google Shape;750;p1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6"/>
          <p:cNvGrpSpPr/>
          <p:nvPr/>
        </p:nvGrpSpPr>
        <p:grpSpPr>
          <a:xfrm rot="-7099699">
            <a:off x="10770228" y="1981192"/>
            <a:ext cx="1816100" cy="1868404"/>
            <a:chOff x="6282427" y="4719638"/>
            <a:chExt cx="1816188" cy="1868496"/>
          </a:xfrm>
        </p:grpSpPr>
        <p:sp>
          <p:nvSpPr>
            <p:cNvPr id="753" name="Google Shape;753;p1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16"/>
          <p:cNvGrpSpPr/>
          <p:nvPr/>
        </p:nvGrpSpPr>
        <p:grpSpPr>
          <a:xfrm rot="8606714">
            <a:off x="7451899" y="259118"/>
            <a:ext cx="1383181" cy="1612328"/>
            <a:chOff x="6958899" y="1838851"/>
            <a:chExt cx="1383160" cy="1612303"/>
          </a:xfrm>
        </p:grpSpPr>
        <p:sp>
          <p:nvSpPr>
            <p:cNvPr id="756" name="Google Shape;756;p1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16"/>
          <p:cNvGrpSpPr/>
          <p:nvPr/>
        </p:nvGrpSpPr>
        <p:grpSpPr>
          <a:xfrm rot="10332031">
            <a:off x="9625278" y="56587"/>
            <a:ext cx="1816098" cy="1868403"/>
            <a:chOff x="6282427" y="4719638"/>
            <a:chExt cx="1816188" cy="1868496"/>
          </a:xfrm>
        </p:grpSpPr>
        <p:sp>
          <p:nvSpPr>
            <p:cNvPr id="759" name="Google Shape;759;p1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16"/>
          <p:cNvGrpSpPr/>
          <p:nvPr/>
        </p:nvGrpSpPr>
        <p:grpSpPr>
          <a:xfrm rot="4752620">
            <a:off x="8468385" y="103627"/>
            <a:ext cx="1677739" cy="1746889"/>
            <a:chOff x="6002582" y="371806"/>
            <a:chExt cx="1677775" cy="1746926"/>
          </a:xfrm>
        </p:grpSpPr>
        <p:sp>
          <p:nvSpPr>
            <p:cNvPr id="762" name="Google Shape;762;p1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16"/>
          <p:cNvGrpSpPr/>
          <p:nvPr/>
        </p:nvGrpSpPr>
        <p:grpSpPr>
          <a:xfrm rot="-780218">
            <a:off x="6439652" y="407916"/>
            <a:ext cx="1677679" cy="1746826"/>
            <a:chOff x="6002582" y="371806"/>
            <a:chExt cx="1677775" cy="1746926"/>
          </a:xfrm>
        </p:grpSpPr>
        <p:sp>
          <p:nvSpPr>
            <p:cNvPr id="765" name="Google Shape;765;p1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p16"/>
          <p:cNvSpPr txBox="1"/>
          <p:nvPr>
            <p:ph idx="1" type="subTitle"/>
          </p:nvPr>
        </p:nvSpPr>
        <p:spPr>
          <a:xfrm>
            <a:off x="415650" y="228597"/>
            <a:ext cx="11360700" cy="14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Reliability </a:t>
            </a:r>
            <a:endParaRPr b="1" sz="100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"/>
          <p:cNvSpPr txBox="1"/>
          <p:nvPr/>
        </p:nvSpPr>
        <p:spPr>
          <a:xfrm>
            <a:off x="646375" y="1025450"/>
            <a:ext cx="500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Circle the pictures that show reliability</a:t>
            </a:r>
            <a:endParaRPr b="1" sz="22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73" name="Google Shape;7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950" y="3015324"/>
            <a:ext cx="2113600" cy="21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7"/>
          <p:cNvSpPr txBox="1"/>
          <p:nvPr/>
        </p:nvSpPr>
        <p:spPr>
          <a:xfrm>
            <a:off x="4334275" y="5167675"/>
            <a:ext cx="296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Throwing trash away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75" name="Google Shape;775;p17"/>
          <p:cNvSpPr txBox="1"/>
          <p:nvPr/>
        </p:nvSpPr>
        <p:spPr>
          <a:xfrm>
            <a:off x="820638" y="4222200"/>
            <a:ext cx="36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Cleaning up after yourself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76" name="Google Shape;776;p17"/>
          <p:cNvSpPr txBox="1"/>
          <p:nvPr/>
        </p:nvSpPr>
        <p:spPr>
          <a:xfrm>
            <a:off x="7321575" y="4222200"/>
            <a:ext cx="36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Taking things without asking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77" name="Google Shape;7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6725" y="1692875"/>
            <a:ext cx="18478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7"/>
          <p:cNvPicPr preferRelativeResize="0"/>
          <p:nvPr/>
        </p:nvPicPr>
        <p:blipFill rotWithShape="1">
          <a:blip r:embed="rId5">
            <a:alphaModFix/>
          </a:blip>
          <a:srcRect b="5997" l="0" r="0" t="11839"/>
          <a:stretch/>
        </p:blipFill>
        <p:spPr>
          <a:xfrm>
            <a:off x="1143900" y="1667489"/>
            <a:ext cx="2964900" cy="24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8"/>
          <p:cNvSpPr txBox="1"/>
          <p:nvPr/>
        </p:nvSpPr>
        <p:spPr>
          <a:xfrm>
            <a:off x="530725" y="1061075"/>
            <a:ext cx="540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Circle the pictures that show reliability</a:t>
            </a:r>
            <a:endParaRPr b="1" sz="24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84" name="Google Shape;7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762" y="1705932"/>
            <a:ext cx="3153424" cy="2501367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8"/>
          <p:cNvSpPr txBox="1"/>
          <p:nvPr/>
        </p:nvSpPr>
        <p:spPr>
          <a:xfrm>
            <a:off x="1087838" y="4102575"/>
            <a:ext cx="36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Being prepared for school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86" name="Google Shape;786;p18"/>
          <p:cNvSpPr txBox="1"/>
          <p:nvPr/>
        </p:nvSpPr>
        <p:spPr>
          <a:xfrm>
            <a:off x="4414251" y="5323750"/>
            <a:ext cx="397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Throwing trash on the ground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87" name="Google Shape;787;p18"/>
          <p:cNvSpPr txBox="1"/>
          <p:nvPr/>
        </p:nvSpPr>
        <p:spPr>
          <a:xfrm>
            <a:off x="7809450" y="3948675"/>
            <a:ext cx="361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Turning off the lights when you leave a room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88" name="Google Shape;788;p18"/>
          <p:cNvPicPr preferRelativeResize="0"/>
          <p:nvPr/>
        </p:nvPicPr>
        <p:blipFill rotWithShape="1">
          <a:blip r:embed="rId4">
            <a:alphaModFix/>
          </a:blip>
          <a:srcRect b="11293" l="8557" r="4029" t="5052"/>
          <a:stretch/>
        </p:blipFill>
        <p:spPr>
          <a:xfrm>
            <a:off x="4781662" y="2672835"/>
            <a:ext cx="3235987" cy="265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5150" y="1705913"/>
            <a:ext cx="2544025" cy="224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4" name="Google Shape;794;p19"/>
          <p:cNvCxnSpPr/>
          <p:nvPr/>
        </p:nvCxnSpPr>
        <p:spPr>
          <a:xfrm>
            <a:off x="6791625" y="1351200"/>
            <a:ext cx="76500" cy="47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5" name="Google Shape;795;p19"/>
          <p:cNvCxnSpPr/>
          <p:nvPr/>
        </p:nvCxnSpPr>
        <p:spPr>
          <a:xfrm>
            <a:off x="3196950" y="3666225"/>
            <a:ext cx="8872200" cy="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6" name="Google Shape;796;p19"/>
          <p:cNvSpPr txBox="1"/>
          <p:nvPr/>
        </p:nvSpPr>
        <p:spPr>
          <a:xfrm>
            <a:off x="3655800" y="734375"/>
            <a:ext cx="795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Write or draw how to show reliability in…..</a:t>
            </a:r>
            <a:endParaRPr b="1" sz="24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97" name="Google Shape;797;p19"/>
          <p:cNvSpPr txBox="1"/>
          <p:nvPr/>
        </p:nvSpPr>
        <p:spPr>
          <a:xfrm>
            <a:off x="-1876450" y="-4975"/>
            <a:ext cx="122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98" name="Google Shape;798;p19"/>
          <p:cNvSpPr txBox="1"/>
          <p:nvPr/>
        </p:nvSpPr>
        <p:spPr>
          <a:xfrm>
            <a:off x="4063800" y="1351200"/>
            <a:ext cx="203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The classroom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99" name="Google Shape;799;p19"/>
          <p:cNvSpPr txBox="1"/>
          <p:nvPr/>
        </p:nvSpPr>
        <p:spPr>
          <a:xfrm>
            <a:off x="7137875" y="1351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The cafeteria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00" name="Google Shape;800;p19"/>
          <p:cNvSpPr txBox="1"/>
          <p:nvPr/>
        </p:nvSpPr>
        <p:spPr>
          <a:xfrm>
            <a:off x="713787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The hallway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01" name="Google Shape;801;p19"/>
          <p:cNvSpPr txBox="1"/>
          <p:nvPr/>
        </p:nvSpPr>
        <p:spPr>
          <a:xfrm>
            <a:off x="386812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The bathroom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0"/>
          <p:cNvSpPr txBox="1"/>
          <p:nvPr>
            <p:ph idx="1" type="subTitle"/>
          </p:nvPr>
        </p:nvSpPr>
        <p:spPr>
          <a:xfrm>
            <a:off x="1408800" y="2321100"/>
            <a:ext cx="9374400" cy="355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807" name="Google Shape;807;p20"/>
          <p:cNvSpPr txBox="1"/>
          <p:nvPr>
            <p:ph type="title"/>
          </p:nvPr>
        </p:nvSpPr>
        <p:spPr>
          <a:xfrm>
            <a:off x="223425" y="2047800"/>
            <a:ext cx="10851300" cy="276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you show that you are reliable this week?</a:t>
            </a:r>
            <a:endParaRPr/>
          </a:p>
        </p:txBody>
      </p:sp>
      <p:grpSp>
        <p:nvGrpSpPr>
          <p:cNvPr id="808" name="Google Shape;808;p20"/>
          <p:cNvGrpSpPr/>
          <p:nvPr/>
        </p:nvGrpSpPr>
        <p:grpSpPr>
          <a:xfrm rot="8118233">
            <a:off x="10631905" y="1034986"/>
            <a:ext cx="1816068" cy="1868372"/>
            <a:chOff x="6282427" y="4719638"/>
            <a:chExt cx="1816188" cy="1868496"/>
          </a:xfrm>
        </p:grpSpPr>
        <p:sp>
          <p:nvSpPr>
            <p:cNvPr id="809" name="Google Shape;809;p20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0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20"/>
          <p:cNvGrpSpPr/>
          <p:nvPr/>
        </p:nvGrpSpPr>
        <p:grpSpPr>
          <a:xfrm rot="-7099699">
            <a:off x="10770228" y="1981192"/>
            <a:ext cx="1816100" cy="1868404"/>
            <a:chOff x="6282427" y="4719638"/>
            <a:chExt cx="1816188" cy="1868496"/>
          </a:xfrm>
        </p:grpSpPr>
        <p:sp>
          <p:nvSpPr>
            <p:cNvPr id="812" name="Google Shape;812;p20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0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20"/>
          <p:cNvGrpSpPr/>
          <p:nvPr/>
        </p:nvGrpSpPr>
        <p:grpSpPr>
          <a:xfrm rot="8606714">
            <a:off x="7451899" y="259118"/>
            <a:ext cx="1383181" cy="1612328"/>
            <a:chOff x="6958899" y="1838851"/>
            <a:chExt cx="1383160" cy="1612303"/>
          </a:xfrm>
        </p:grpSpPr>
        <p:sp>
          <p:nvSpPr>
            <p:cNvPr id="815" name="Google Shape;815;p20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0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p20"/>
          <p:cNvGrpSpPr/>
          <p:nvPr/>
        </p:nvGrpSpPr>
        <p:grpSpPr>
          <a:xfrm rot="10332031">
            <a:off x="9625278" y="56587"/>
            <a:ext cx="1816098" cy="1868403"/>
            <a:chOff x="6282427" y="4719638"/>
            <a:chExt cx="1816188" cy="1868496"/>
          </a:xfrm>
        </p:grpSpPr>
        <p:sp>
          <p:nvSpPr>
            <p:cNvPr id="818" name="Google Shape;818;p20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0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20"/>
          <p:cNvGrpSpPr/>
          <p:nvPr/>
        </p:nvGrpSpPr>
        <p:grpSpPr>
          <a:xfrm rot="4752620">
            <a:off x="8468385" y="103627"/>
            <a:ext cx="1677739" cy="1746889"/>
            <a:chOff x="6002582" y="371806"/>
            <a:chExt cx="1677775" cy="1746926"/>
          </a:xfrm>
        </p:grpSpPr>
        <p:sp>
          <p:nvSpPr>
            <p:cNvPr id="821" name="Google Shape;821;p20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0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20"/>
          <p:cNvGrpSpPr/>
          <p:nvPr/>
        </p:nvGrpSpPr>
        <p:grpSpPr>
          <a:xfrm rot="-780218">
            <a:off x="6439652" y="407916"/>
            <a:ext cx="1677679" cy="1746826"/>
            <a:chOff x="6002582" y="371806"/>
            <a:chExt cx="1677775" cy="1746926"/>
          </a:xfrm>
        </p:grpSpPr>
        <p:sp>
          <p:nvSpPr>
            <p:cNvPr id="824" name="Google Shape;824;p20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0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0" name="Google Shape;830;p21"/>
          <p:cNvCxnSpPr/>
          <p:nvPr/>
        </p:nvCxnSpPr>
        <p:spPr>
          <a:xfrm>
            <a:off x="6791625" y="1351200"/>
            <a:ext cx="76500" cy="47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21"/>
          <p:cNvCxnSpPr/>
          <p:nvPr/>
        </p:nvCxnSpPr>
        <p:spPr>
          <a:xfrm>
            <a:off x="3196950" y="3666225"/>
            <a:ext cx="8872200" cy="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2" name="Google Shape;832;p21"/>
          <p:cNvSpPr txBox="1"/>
          <p:nvPr/>
        </p:nvSpPr>
        <p:spPr>
          <a:xfrm>
            <a:off x="3868125" y="698750"/>
            <a:ext cx="795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HOME ACTIVITY: </a:t>
            </a:r>
            <a:r>
              <a:rPr b="1" lang="en" sz="23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Write or draw how to show reliability in…..</a:t>
            </a:r>
            <a:endParaRPr b="1" sz="23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3" name="Google Shape;833;p21"/>
          <p:cNvSpPr txBox="1"/>
          <p:nvPr/>
        </p:nvSpPr>
        <p:spPr>
          <a:xfrm>
            <a:off x="-1876450" y="-4975"/>
            <a:ext cx="122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4" name="Google Shape;834;p21"/>
          <p:cNvSpPr txBox="1"/>
          <p:nvPr/>
        </p:nvSpPr>
        <p:spPr>
          <a:xfrm>
            <a:off x="3868125" y="1351200"/>
            <a:ext cx="203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The kitchen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5" name="Google Shape;835;p21"/>
          <p:cNvSpPr txBox="1"/>
          <p:nvPr/>
        </p:nvSpPr>
        <p:spPr>
          <a:xfrm>
            <a:off x="7137875" y="1351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The living room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6" name="Google Shape;836;p21"/>
          <p:cNvSpPr txBox="1"/>
          <p:nvPr/>
        </p:nvSpPr>
        <p:spPr>
          <a:xfrm>
            <a:off x="713787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The backyard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7" name="Google Shape;837;p21"/>
          <p:cNvSpPr txBox="1"/>
          <p:nvPr/>
        </p:nvSpPr>
        <p:spPr>
          <a:xfrm>
            <a:off x="386812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Your room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FFFFFF"/>
      </a:dk1>
      <a:lt1>
        <a:srgbClr val="0C0C0C"/>
      </a:lt1>
      <a:dk2>
        <a:srgbClr val="595959"/>
      </a:dk2>
      <a:lt2>
        <a:srgbClr val="EEEEEE"/>
      </a:lt2>
      <a:accent1>
        <a:srgbClr val="EE6F1C"/>
      </a:accent1>
      <a:accent2>
        <a:srgbClr val="FFC000"/>
      </a:accent2>
      <a:accent3>
        <a:srgbClr val="B32113"/>
      </a:accent3>
      <a:accent4>
        <a:srgbClr val="FFFFFF"/>
      </a:accent4>
      <a:accent5>
        <a:srgbClr val="FFFFFF"/>
      </a:accent5>
      <a:accent6>
        <a:srgbClr val="FFFFFF"/>
      </a:accent6>
      <a:hlink>
        <a:srgbClr val="F6B3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