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Graduate"/>
      <p:regular r:id="rId26"/>
    </p:embeddedFont>
    <p:embeddedFont>
      <p:font typeface="Barlow"/>
      <p:regular r:id="rId27"/>
      <p:bold r:id="rId28"/>
      <p:italic r:id="rId29"/>
      <p:boldItalic r:id="rId30"/>
    </p:embeddedFont>
    <p:embeddedFont>
      <p:font typeface="Homemade Appl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raduate-regular.fntdata"/><Relationship Id="rId25" Type="http://schemas.openxmlformats.org/officeDocument/2006/relationships/font" Target="fonts/BarlowCondensed-bold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omemadeApple-regular.fntdata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1ee5330a8_1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1ee5330a8_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51999d1f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51999d1fa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52b4f4fd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52b4f4fd4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52b4f4fd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52b4f4fd4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52b4f4fd4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252b4f4fd4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5.png"/><Relationship Id="rId12" Type="http://schemas.openxmlformats.org/officeDocument/2006/relationships/image" Target="../media/image9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1">
  <p:cSld name="0090_Sports_Template_SlidesMania_1">
    <p:bg>
      <p:bgPr>
        <a:solidFill>
          <a:srgbClr val="548135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4" name="Google Shape;224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6" name="Google Shape;226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27" name="Google Shape;227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2">
  <p:cSld name="0090_Sports_Template_SlidesMania_2">
    <p:bg>
      <p:bgPr>
        <a:solidFill>
          <a:srgbClr val="548135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>
            <a:off x="870154" y="671228"/>
            <a:ext cx="10451691" cy="6186772"/>
            <a:chOff x="870154" y="671228"/>
            <a:chExt cx="10451691" cy="6186772"/>
          </a:xfrm>
        </p:grpSpPr>
        <p:sp>
          <p:nvSpPr>
            <p:cNvPr id="10" name="Google Shape;10;p3"/>
            <p:cNvSpPr/>
            <p:nvPr/>
          </p:nvSpPr>
          <p:spPr>
            <a:xfrm>
              <a:off x="870154" y="1868126"/>
              <a:ext cx="10451691" cy="420820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edificio, ventana&#10;&#10;Descripción generada automáticamente" id="11" name="Google Shape;1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44672" y="1915968"/>
              <a:ext cx="6840305" cy="411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"/>
            <p:cNvSpPr/>
            <p:nvPr/>
          </p:nvSpPr>
          <p:spPr>
            <a:xfrm>
              <a:off x="870154" y="671228"/>
              <a:ext cx="10451691" cy="1199532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1691148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9960077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3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3">
  <p:cSld name="0090_Sports_Template_SlidesMania_3">
    <p:bg>
      <p:bgPr>
        <a:solidFill>
          <a:srgbClr val="8EC63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"/>
          <p:cNvCxnSpPr/>
          <p:nvPr/>
        </p:nvCxnSpPr>
        <p:spPr>
          <a:xfrm flipH="1">
            <a:off x="0" y="4526660"/>
            <a:ext cx="12192000" cy="66441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4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310075" y="3797547"/>
            <a:ext cx="1562718" cy="1686077"/>
            <a:chOff x="6174523" y="2991302"/>
            <a:chExt cx="1562718" cy="1686077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rect b="b" l="l" r="r" t="t"/>
                <a:pathLst>
                  <a:path extrusionOk="0" h="1335523" w="1538769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rect b="b" l="l" r="r" t="t"/>
                <a:pathLst>
                  <a:path extrusionOk="0" h="931370" w="155302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rect b="b" l="l" r="r" t="t"/>
                <a:pathLst>
                  <a:path extrusionOk="0" h="860790" w="459898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rect b="b" l="l" r="r" t="t"/>
                <a:pathLst>
                  <a:path extrusionOk="0" h="734657" w="406503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4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" name="Google Shape;27;p4"/>
              <p:cNvCxnSpPr/>
              <p:nvPr/>
            </p:nvCxnSpPr>
            <p:spPr>
              <a:xfrm flipH="1" rot="10800000">
                <a:off x="6223560" y="4110530"/>
                <a:ext cx="1483924" cy="6731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1372271" y="0"/>
            <a:ext cx="2336512" cy="4405654"/>
            <a:chOff x="1372271" y="0"/>
            <a:chExt cx="2336512" cy="4405654"/>
          </a:xfrm>
        </p:grpSpPr>
        <p:sp>
          <p:nvSpPr>
            <p:cNvPr id="33" name="Google Shape;33;p4"/>
            <p:cNvSpPr/>
            <p:nvPr/>
          </p:nvSpPr>
          <p:spPr>
            <a:xfrm>
              <a:off x="1372271" y="0"/>
              <a:ext cx="2336512" cy="2516566"/>
            </a:xfrm>
            <a:custGeom>
              <a:rect b="b" l="l" r="r" t="t"/>
              <a:pathLst>
                <a:path extrusionOk="0" h="2516566" w="2759913">
                  <a:moveTo>
                    <a:pt x="2759913" y="6882"/>
                  </a:moveTo>
                  <a:lnTo>
                    <a:pt x="2759913" y="2516566"/>
                  </a:lnTo>
                  <a:lnTo>
                    <a:pt x="26546" y="2516566"/>
                  </a:lnTo>
                  <a:cubicBezTo>
                    <a:pt x="26546" y="1680005"/>
                    <a:pt x="29496" y="0"/>
                    <a:pt x="0" y="0"/>
                  </a:cubicBezTo>
                </a:path>
              </a:pathLst>
            </a:cu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4"/>
            <p:cNvCxnSpPr/>
            <p:nvPr/>
          </p:nvCxnSpPr>
          <p:spPr>
            <a:xfrm>
              <a:off x="2540527" y="2519891"/>
              <a:ext cx="0" cy="1885763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" name="Google Shape;35;p4"/>
          <p:cNvGrpSpPr/>
          <p:nvPr/>
        </p:nvGrpSpPr>
        <p:grpSpPr>
          <a:xfrm rot="3054256">
            <a:off x="1909253" y="4700471"/>
            <a:ext cx="1244176" cy="2188206"/>
            <a:chOff x="3760444" y="4382794"/>
            <a:chExt cx="1244176" cy="2188206"/>
          </a:xfrm>
        </p:grpSpPr>
        <p:sp>
          <p:nvSpPr>
            <p:cNvPr id="36" name="Google Shape;36;p4"/>
            <p:cNvSpPr/>
            <p:nvPr/>
          </p:nvSpPr>
          <p:spPr>
            <a:xfrm>
              <a:off x="3760444" y="4382794"/>
              <a:ext cx="1244176" cy="2188206"/>
            </a:xfrm>
            <a:custGeom>
              <a:rect b="b" l="l" r="r" t="t"/>
              <a:pathLst>
                <a:path extrusionOk="0" h="2188206" w="1228727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07773" y="4691438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39" name="Google Shape;39;p4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40" name="Google Shape;4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4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" name="Google Shape;59;p4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4">
  <p:cSld name="0090_Sports_Template_SlidesMania_4">
    <p:bg>
      <p:bgPr>
        <a:solidFill>
          <a:srgbClr val="71665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0" y="4088469"/>
            <a:ext cx="12192000" cy="2769531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866452" y="1837479"/>
            <a:ext cx="196535" cy="225099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77979" y="355509"/>
            <a:ext cx="2610465" cy="1510276"/>
          </a:xfrm>
          <a:prstGeom prst="rect">
            <a:avLst/>
          </a:prstGeom>
          <a:solidFill>
            <a:srgbClr val="F3F3F4"/>
          </a:solidFill>
          <a:ln cap="flat" cmpd="sng" w="825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5"/>
          <p:cNvGrpSpPr/>
          <p:nvPr/>
        </p:nvGrpSpPr>
        <p:grpSpPr>
          <a:xfrm>
            <a:off x="245439" y="4088469"/>
            <a:ext cx="3452822" cy="1296690"/>
            <a:chOff x="3508417" y="4117436"/>
            <a:chExt cx="5266136" cy="1709964"/>
          </a:xfrm>
        </p:grpSpPr>
        <p:sp>
          <p:nvSpPr>
            <p:cNvPr id="66" name="Google Shape;66;p5"/>
            <p:cNvSpPr/>
            <p:nvPr/>
          </p:nvSpPr>
          <p:spPr>
            <a:xfrm>
              <a:off x="3508417" y="4117436"/>
              <a:ext cx="5266136" cy="1709964"/>
            </a:xfrm>
            <a:custGeom>
              <a:rect b="b" l="l" r="r" t="t"/>
              <a:pathLst>
                <a:path extrusionOk="0" h="1709964" w="5266136">
                  <a:moveTo>
                    <a:pt x="5256082" y="0"/>
                  </a:moveTo>
                  <a:lnTo>
                    <a:pt x="5266136" y="120211"/>
                  </a:lnTo>
                  <a:cubicBezTo>
                    <a:pt x="5266136" y="998207"/>
                    <a:pt x="4087271" y="1709964"/>
                    <a:pt x="2633068" y="1709964"/>
                  </a:cubicBezTo>
                  <a:cubicBezTo>
                    <a:pt x="1178865" y="1709964"/>
                    <a:pt x="0" y="998207"/>
                    <a:pt x="0" y="120211"/>
                  </a:cubicBezTo>
                  <a:cubicBezTo>
                    <a:pt x="3351" y="80141"/>
                    <a:pt x="3172" y="32447"/>
                    <a:pt x="3172" y="32447"/>
                  </a:cubicBezTo>
                </a:path>
              </a:pathLst>
            </a:cu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5040827" y="4117436"/>
              <a:ext cx="2163902" cy="1709964"/>
            </a:xfrm>
            <a:custGeom>
              <a:rect b="b" l="l" r="r" t="t"/>
              <a:pathLst>
                <a:path extrusionOk="0" h="1709964" w="1351936">
                  <a:moveTo>
                    <a:pt x="0" y="1709964"/>
                  </a:moveTo>
                  <a:lnTo>
                    <a:pt x="0" y="1709964"/>
                  </a:lnTo>
                  <a:lnTo>
                    <a:pt x="0" y="675968"/>
                  </a:lnTo>
                  <a:cubicBezTo>
                    <a:pt x="0" y="302641"/>
                    <a:pt x="302641" y="0"/>
                    <a:pt x="675968" y="0"/>
                  </a:cubicBezTo>
                  <a:lnTo>
                    <a:pt x="675968" y="0"/>
                  </a:lnTo>
                  <a:cubicBezTo>
                    <a:pt x="1049295" y="0"/>
                    <a:pt x="1351936" y="302641"/>
                    <a:pt x="1351936" y="675968"/>
                  </a:cubicBezTo>
                  <a:cubicBezTo>
                    <a:pt x="1351936" y="1020633"/>
                    <a:pt x="1351935" y="1365299"/>
                    <a:pt x="1351935" y="1709964"/>
                  </a:cubicBezTo>
                </a:path>
              </a:pathLst>
            </a:cu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" name="Google Shape;68;p5"/>
            <p:cNvCxnSpPr>
              <a:endCxn id="67" idx="2"/>
            </p:cNvCxnSpPr>
            <p:nvPr/>
          </p:nvCxnSpPr>
          <p:spPr>
            <a:xfrm>
              <a:off x="5040826" y="5151432"/>
              <a:ext cx="2163900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9" name="Google Shape;69;p5"/>
          <p:cNvGrpSpPr/>
          <p:nvPr/>
        </p:nvGrpSpPr>
        <p:grpSpPr>
          <a:xfrm>
            <a:off x="2233729" y="4872563"/>
            <a:ext cx="1440000" cy="1440000"/>
            <a:chOff x="4412354" y="4373927"/>
            <a:chExt cx="1774800" cy="1774800"/>
          </a:xfrm>
        </p:grpSpPr>
        <p:sp>
          <p:nvSpPr>
            <p:cNvPr id="70" name="Google Shape;70;p5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67995" y="4671824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85957" y="4394560"/>
              <a:ext cx="154518" cy="1744335"/>
            </a:xfrm>
            <a:custGeom>
              <a:rect b="b" l="l" r="r" t="t"/>
              <a:pathLst>
                <a:path extrusionOk="0" h="1389500" w="98025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1492140" y="1128315"/>
            <a:ext cx="1036073" cy="737826"/>
          </a:xfrm>
          <a:prstGeom prst="rect">
            <a:avLst/>
          </a:prstGeom>
          <a:solidFill>
            <a:srgbClr val="F3F3F4"/>
          </a:solidFill>
          <a:ln cap="flat" cmpd="sng" w="825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1492140" y="1487434"/>
            <a:ext cx="982142" cy="1126837"/>
            <a:chOff x="2265888" y="2252359"/>
            <a:chExt cx="1730478" cy="1677838"/>
          </a:xfrm>
        </p:grpSpPr>
        <p:sp>
          <p:nvSpPr>
            <p:cNvPr id="77" name="Google Shape;77;p5"/>
            <p:cNvSpPr/>
            <p:nvPr/>
          </p:nvSpPr>
          <p:spPr>
            <a:xfrm rot="-5400000">
              <a:off x="2370866" y="2304697"/>
              <a:ext cx="1520522" cy="1730477"/>
            </a:xfrm>
            <a:custGeom>
              <a:rect b="b" l="l" r="r" t="t"/>
              <a:pathLst>
                <a:path extrusionOk="0" h="10000" w="10000">
                  <a:moveTo>
                    <a:pt x="1718" y="909"/>
                  </a:moveTo>
                  <a:lnTo>
                    <a:pt x="10000" y="0"/>
                  </a:lnTo>
                  <a:cubicBezTo>
                    <a:pt x="9079" y="0"/>
                    <a:pt x="9096" y="2409"/>
                    <a:pt x="9096" y="5170"/>
                  </a:cubicBezTo>
                  <a:cubicBezTo>
                    <a:pt x="9096" y="7931"/>
                    <a:pt x="9079" y="10000"/>
                    <a:pt x="10000" y="10000"/>
                  </a:cubicBezTo>
                  <a:lnTo>
                    <a:pt x="1616" y="8977"/>
                  </a:lnTo>
                  <a:cubicBezTo>
                    <a:pt x="695" y="8977"/>
                    <a:pt x="-17" y="6345"/>
                    <a:pt x="0" y="5000"/>
                  </a:cubicBezTo>
                  <a:cubicBezTo>
                    <a:pt x="17" y="3655"/>
                    <a:pt x="797" y="909"/>
                    <a:pt x="1718" y="909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2265888" y="2252359"/>
              <a:ext cx="1730478" cy="314633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6">
  <p:cSld name="0090_Sports_Template_SlidesMania_6">
    <p:bg>
      <p:bgPr>
        <a:solidFill>
          <a:srgbClr val="399D57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6"/>
          <p:cNvGrpSpPr/>
          <p:nvPr/>
        </p:nvGrpSpPr>
        <p:grpSpPr>
          <a:xfrm>
            <a:off x="314634" y="2025445"/>
            <a:ext cx="3687096" cy="1403555"/>
            <a:chOff x="314634" y="2025445"/>
            <a:chExt cx="3687096" cy="1403555"/>
          </a:xfrm>
        </p:grpSpPr>
        <p:sp>
          <p:nvSpPr>
            <p:cNvPr id="83" name="Google Shape;83;p6"/>
            <p:cNvSpPr/>
            <p:nvPr/>
          </p:nvSpPr>
          <p:spPr>
            <a:xfrm>
              <a:off x="334298" y="2025445"/>
              <a:ext cx="3647768" cy="688258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3909796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14634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-2223605">
            <a:off x="1347745" y="2999462"/>
            <a:ext cx="1061884" cy="3479371"/>
            <a:chOff x="4667128" y="1813150"/>
            <a:chExt cx="1061884" cy="3479371"/>
          </a:xfrm>
        </p:grpSpPr>
        <p:sp>
          <p:nvSpPr>
            <p:cNvPr id="87" name="Google Shape;87;p6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6"/>
          <p:cNvGrpSpPr/>
          <p:nvPr/>
        </p:nvGrpSpPr>
        <p:grpSpPr>
          <a:xfrm rot="-7740391">
            <a:off x="1305578" y="1741219"/>
            <a:ext cx="617231" cy="886739"/>
            <a:chOff x="4525457" y="3468142"/>
            <a:chExt cx="1043092" cy="1498548"/>
          </a:xfrm>
        </p:grpSpPr>
        <p:sp>
          <p:nvSpPr>
            <p:cNvPr id="91" name="Google Shape;91;p6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7">
  <p:cSld name="0090_Sports_Template_SlidesMania_7">
    <p:bg>
      <p:bgPr>
        <a:solidFill>
          <a:srgbClr val="8EC63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234544" y="3432943"/>
            <a:ext cx="4441728" cy="2034401"/>
            <a:chOff x="6834280" y="2230077"/>
            <a:chExt cx="4441728" cy="2034401"/>
          </a:xfrm>
        </p:grpSpPr>
        <p:cxnSp>
          <p:nvCxnSpPr>
            <p:cNvPr id="105" name="Google Shape;105;p7"/>
            <p:cNvCxnSpPr/>
            <p:nvPr/>
          </p:nvCxnSpPr>
          <p:spPr>
            <a:xfrm flipH="1" rot="10800000">
              <a:off x="6834280" y="2238191"/>
              <a:ext cx="2304000" cy="1067642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7"/>
            <p:cNvCxnSpPr/>
            <p:nvPr/>
          </p:nvCxnSpPr>
          <p:spPr>
            <a:xfrm rot="10800000">
              <a:off x="8862665" y="2230077"/>
              <a:ext cx="2413343" cy="1075756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7"/>
            <p:cNvCxnSpPr/>
            <p:nvPr/>
          </p:nvCxnSpPr>
          <p:spPr>
            <a:xfrm rot="10800000">
              <a:off x="6834280" y="3196836"/>
              <a:ext cx="2304000" cy="1067642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7"/>
            <p:cNvCxnSpPr/>
            <p:nvPr/>
          </p:nvCxnSpPr>
          <p:spPr>
            <a:xfrm flipH="1" rot="10800000">
              <a:off x="8862665" y="3188722"/>
              <a:ext cx="2413343" cy="1075756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9" name="Google Shape;109;p7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 rot="2254644">
            <a:off x="1883659" y="1255283"/>
            <a:ext cx="788856" cy="5738184"/>
            <a:chOff x="6577801" y="-271457"/>
            <a:chExt cx="898413" cy="5738184"/>
          </a:xfrm>
        </p:grpSpPr>
        <p:sp>
          <p:nvSpPr>
            <p:cNvPr id="111" name="Google Shape;111;p7"/>
            <p:cNvSpPr/>
            <p:nvPr/>
          </p:nvSpPr>
          <p:spPr>
            <a:xfrm>
              <a:off x="6577801" y="-271457"/>
              <a:ext cx="898413" cy="5738184"/>
            </a:xfrm>
            <a:custGeom>
              <a:rect b="b" l="l" r="r" t="t"/>
              <a:pathLst>
                <a:path extrusionOk="0" h="6570306" w="1028696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787940" y="3069004"/>
              <a:ext cx="478134" cy="1756350"/>
            </a:xfrm>
            <a:custGeom>
              <a:rect b="b" l="l" r="r" t="t"/>
              <a:pathLst>
                <a:path extrusionOk="0" h="1756350" w="478134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 rot="983370">
            <a:off x="2165274" y="3752333"/>
            <a:ext cx="2046571" cy="2455028"/>
            <a:chOff x="3955752" y="2330555"/>
            <a:chExt cx="4115504" cy="4339803"/>
          </a:xfrm>
        </p:grpSpPr>
        <p:sp>
          <p:nvSpPr>
            <p:cNvPr id="114" name="Google Shape;114;p7"/>
            <p:cNvSpPr/>
            <p:nvPr/>
          </p:nvSpPr>
          <p:spPr>
            <a:xfrm rot="1302653">
              <a:off x="4215246" y="5728324"/>
              <a:ext cx="2206570" cy="553537"/>
            </a:xfrm>
            <a:prstGeom prst="roundRect">
              <a:avLst>
                <a:gd fmla="val 50000" name="adj"/>
              </a:avLst>
            </a:prstGeom>
            <a:solidFill>
              <a:srgbClr val="A97B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3031685">
              <a:off x="4663994" y="2792990"/>
              <a:ext cx="2074608" cy="2153266"/>
            </a:xfrm>
            <a:custGeom>
              <a:rect b="b" l="l" r="r" t="t"/>
              <a:pathLst>
                <a:path extrusionOk="0" h="2153266" w="2074608">
                  <a:moveTo>
                    <a:pt x="1037304" y="0"/>
                  </a:moveTo>
                  <a:cubicBezTo>
                    <a:pt x="1610191" y="0"/>
                    <a:pt x="2074608" y="482025"/>
                    <a:pt x="2074608" y="1076633"/>
                  </a:cubicBezTo>
                  <a:cubicBezTo>
                    <a:pt x="2074608" y="1671241"/>
                    <a:pt x="1610191" y="2153266"/>
                    <a:pt x="1037304" y="2153266"/>
                  </a:cubicBezTo>
                  <a:cubicBezTo>
                    <a:pt x="464417" y="2153266"/>
                    <a:pt x="0" y="1671241"/>
                    <a:pt x="0" y="1076633"/>
                  </a:cubicBezTo>
                  <a:lnTo>
                    <a:pt x="2535" y="1024529"/>
                  </a:lnTo>
                  <a:lnTo>
                    <a:pt x="100609" y="998356"/>
                  </a:lnTo>
                  <a:cubicBezTo>
                    <a:pt x="490381" y="872527"/>
                    <a:pt x="781598" y="514525"/>
                    <a:pt x="824095" y="80206"/>
                  </a:cubicBezTo>
                  <a:lnTo>
                    <a:pt x="826915" y="22230"/>
                  </a:lnTo>
                  <a:lnTo>
                    <a:pt x="828251" y="21874"/>
                  </a:lnTo>
                  <a:cubicBezTo>
                    <a:pt x="895777" y="7532"/>
                    <a:pt x="965693" y="0"/>
                    <a:pt x="1037304" y="0"/>
                  </a:cubicBezTo>
                  <a:close/>
                </a:path>
              </a:pathLst>
            </a:custGeom>
            <a:solidFill>
              <a:srgbClr val="A97B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812025">
              <a:off x="4308438" y="2682105"/>
              <a:ext cx="3410132" cy="3418811"/>
            </a:xfrm>
            <a:custGeom>
              <a:rect b="b" l="l" r="r" t="t"/>
              <a:pathLst>
                <a:path extrusionOk="0" h="3418811" w="3410132">
                  <a:moveTo>
                    <a:pt x="2781408" y="359481"/>
                  </a:moveTo>
                  <a:cubicBezTo>
                    <a:pt x="2893741" y="434122"/>
                    <a:pt x="2911147" y="617019"/>
                    <a:pt x="2839764" y="813766"/>
                  </a:cubicBezTo>
                  <a:lnTo>
                    <a:pt x="2838032" y="817752"/>
                  </a:lnTo>
                  <a:lnTo>
                    <a:pt x="2851844" y="812299"/>
                  </a:lnTo>
                  <a:cubicBezTo>
                    <a:pt x="2928940" y="790171"/>
                    <a:pt x="3000863" y="795128"/>
                    <a:pt x="3057029" y="832448"/>
                  </a:cubicBezTo>
                  <a:cubicBezTo>
                    <a:pt x="3169363" y="907089"/>
                    <a:pt x="3186769" y="1089987"/>
                    <a:pt x="3115386" y="1286733"/>
                  </a:cubicBezTo>
                  <a:lnTo>
                    <a:pt x="3109273" y="1300801"/>
                  </a:lnTo>
                  <a:lnTo>
                    <a:pt x="3139374" y="1288917"/>
                  </a:lnTo>
                  <a:cubicBezTo>
                    <a:pt x="3216470" y="1266789"/>
                    <a:pt x="3288393" y="1271746"/>
                    <a:pt x="3344560" y="1309066"/>
                  </a:cubicBezTo>
                  <a:cubicBezTo>
                    <a:pt x="3494337" y="1408587"/>
                    <a:pt x="3346831" y="1812144"/>
                    <a:pt x="3302164" y="1961218"/>
                  </a:cubicBezTo>
                  <a:cubicBezTo>
                    <a:pt x="3263080" y="2091657"/>
                    <a:pt x="3137865" y="2469298"/>
                    <a:pt x="3041878" y="2594245"/>
                  </a:cubicBezTo>
                  <a:lnTo>
                    <a:pt x="3025906" y="2612321"/>
                  </a:lnTo>
                  <a:lnTo>
                    <a:pt x="2992960" y="2673758"/>
                  </a:lnTo>
                  <a:cubicBezTo>
                    <a:pt x="2965847" y="2718671"/>
                    <a:pt x="2936182" y="2762618"/>
                    <a:pt x="2903938" y="2805416"/>
                  </a:cubicBezTo>
                  <a:cubicBezTo>
                    <a:pt x="2388034" y="3490185"/>
                    <a:pt x="1407267" y="3621481"/>
                    <a:pt x="713335" y="3098673"/>
                  </a:cubicBezTo>
                  <a:cubicBezTo>
                    <a:pt x="496481" y="2935295"/>
                    <a:pt x="333300" y="2727374"/>
                    <a:pt x="227168" y="2497807"/>
                  </a:cubicBezTo>
                  <a:lnTo>
                    <a:pt x="203585" y="2439622"/>
                  </a:lnTo>
                  <a:lnTo>
                    <a:pt x="198866" y="2434173"/>
                  </a:lnTo>
                  <a:cubicBezTo>
                    <a:pt x="82001" y="2278232"/>
                    <a:pt x="0" y="1913164"/>
                    <a:pt x="0" y="1487676"/>
                  </a:cubicBezTo>
                  <a:cubicBezTo>
                    <a:pt x="0" y="920358"/>
                    <a:pt x="145779" y="460455"/>
                    <a:pt x="325606" y="460455"/>
                  </a:cubicBezTo>
                  <a:cubicBezTo>
                    <a:pt x="393041" y="460455"/>
                    <a:pt x="455688" y="525129"/>
                    <a:pt x="507655" y="635888"/>
                  </a:cubicBezTo>
                  <a:lnTo>
                    <a:pt x="546838" y="737880"/>
                  </a:lnTo>
                  <a:lnTo>
                    <a:pt x="568963" y="810567"/>
                  </a:lnTo>
                  <a:cubicBezTo>
                    <a:pt x="566178" y="1128228"/>
                    <a:pt x="854464" y="1572921"/>
                    <a:pt x="1172124" y="1575706"/>
                  </a:cubicBezTo>
                  <a:lnTo>
                    <a:pt x="1107255" y="1563767"/>
                  </a:lnTo>
                  <a:cubicBezTo>
                    <a:pt x="1424916" y="1566553"/>
                    <a:pt x="1716528" y="1138317"/>
                    <a:pt x="1719314" y="820656"/>
                  </a:cubicBezTo>
                  <a:lnTo>
                    <a:pt x="1723490" y="344611"/>
                  </a:lnTo>
                  <a:lnTo>
                    <a:pt x="1768458" y="235459"/>
                  </a:lnTo>
                  <a:cubicBezTo>
                    <a:pt x="1936645" y="37201"/>
                    <a:pt x="2068928" y="-54071"/>
                    <a:pt x="2199984" y="33010"/>
                  </a:cubicBezTo>
                  <a:cubicBezTo>
                    <a:pt x="2293595" y="95210"/>
                    <a:pt x="2405838" y="234738"/>
                    <a:pt x="2371158" y="392662"/>
                  </a:cubicBezTo>
                  <a:lnTo>
                    <a:pt x="2347831" y="472538"/>
                  </a:lnTo>
                  <a:lnTo>
                    <a:pt x="2349856" y="473683"/>
                  </a:lnTo>
                  <a:lnTo>
                    <a:pt x="2418267" y="418137"/>
                  </a:lnTo>
                  <a:cubicBezTo>
                    <a:pt x="2550419" y="324980"/>
                    <a:pt x="2687797" y="297280"/>
                    <a:pt x="2781408" y="35948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302653">
              <a:off x="4432081" y="5459739"/>
              <a:ext cx="2002316" cy="553537"/>
            </a:xfrm>
            <a:prstGeom prst="roundRect">
              <a:avLst>
                <a:gd fmla="val 50000" name="adj"/>
              </a:avLst>
            </a:prstGeom>
            <a:solidFill>
              <a:srgbClr val="C49A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rot="2575764">
              <a:off x="6776743" y="3249767"/>
              <a:ext cx="251281" cy="203374"/>
              <a:chOff x="5142270" y="150003"/>
              <a:chExt cx="403124" cy="366059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7"/>
            <p:cNvGrpSpPr/>
            <p:nvPr/>
          </p:nvGrpSpPr>
          <p:grpSpPr>
            <a:xfrm rot="2575764">
              <a:off x="7154653" y="3723285"/>
              <a:ext cx="251281" cy="203374"/>
              <a:chOff x="5142270" y="150003"/>
              <a:chExt cx="403124" cy="366059"/>
            </a:xfrm>
          </p:grpSpPr>
          <p:cxnSp>
            <p:nvCxnSpPr>
              <p:cNvPr id="122" name="Google Shape;122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4" name="Google Shape;124;p7"/>
            <p:cNvGrpSpPr/>
            <p:nvPr/>
          </p:nvGrpSpPr>
          <p:grpSpPr>
            <a:xfrm rot="2575764">
              <a:off x="7310373" y="4252768"/>
              <a:ext cx="251281" cy="203374"/>
              <a:chOff x="5142270" y="150003"/>
              <a:chExt cx="403124" cy="366059"/>
            </a:xfrm>
          </p:grpSpPr>
          <p:cxnSp>
            <p:nvCxnSpPr>
              <p:cNvPr id="125" name="Google Shape;125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27" name="Google Shape;127;p7"/>
            <p:cNvCxnSpPr/>
            <p:nvPr/>
          </p:nvCxnSpPr>
          <p:spPr>
            <a:xfrm flipH="1">
              <a:off x="4471691" y="5522227"/>
              <a:ext cx="157226" cy="224663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7"/>
            <p:cNvCxnSpPr/>
            <p:nvPr/>
          </p:nvCxnSpPr>
          <p:spPr>
            <a:xfrm flipH="1">
              <a:off x="4729323" y="5673687"/>
              <a:ext cx="109432" cy="237486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7"/>
            <p:cNvCxnSpPr/>
            <p:nvPr/>
          </p:nvCxnSpPr>
          <p:spPr>
            <a:xfrm flipH="1">
              <a:off x="5028680" y="5817254"/>
              <a:ext cx="98277" cy="187838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7"/>
            <p:cNvCxnSpPr/>
            <p:nvPr/>
          </p:nvCxnSpPr>
          <p:spPr>
            <a:xfrm flipH="1">
              <a:off x="5316883" y="5963345"/>
              <a:ext cx="98278" cy="171984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7"/>
            <p:cNvCxnSpPr/>
            <p:nvPr/>
          </p:nvCxnSpPr>
          <p:spPr>
            <a:xfrm flipH="1">
              <a:off x="5659448" y="6066502"/>
              <a:ext cx="98278" cy="171984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6000612" y="6122998"/>
              <a:ext cx="25784" cy="262956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" name="Google Shape;133;p7"/>
          <p:cNvGrpSpPr/>
          <p:nvPr/>
        </p:nvGrpSpPr>
        <p:grpSpPr>
          <a:xfrm>
            <a:off x="2586799" y="4522847"/>
            <a:ext cx="883416" cy="883416"/>
            <a:chOff x="4775723" y="3505536"/>
            <a:chExt cx="1800000" cy="1800000"/>
          </a:xfrm>
        </p:grpSpPr>
        <p:sp>
          <p:nvSpPr>
            <p:cNvPr id="134" name="Google Shape;134;p7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8">
  <p:cSld name="0090_Sports_Template_SlidesMania_8">
    <p:bg>
      <p:bgPr>
        <a:solidFill>
          <a:srgbClr val="F2F2F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778510" y="4803946"/>
            <a:ext cx="1325923" cy="958259"/>
            <a:chOff x="778510" y="4803946"/>
            <a:chExt cx="1325923" cy="958259"/>
          </a:xfrm>
        </p:grpSpPr>
        <p:sp>
          <p:nvSpPr>
            <p:cNvPr id="141" name="Google Shape;141;p8"/>
            <p:cNvSpPr/>
            <p:nvPr/>
          </p:nvSpPr>
          <p:spPr>
            <a:xfrm>
              <a:off x="1844924" y="553817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59970" y="553953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-300586">
              <a:off x="1226944" y="5392109"/>
              <a:ext cx="793316" cy="264135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713145">
              <a:off x="922201" y="5410146"/>
              <a:ext cx="294848" cy="219171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918257" y="4803946"/>
              <a:ext cx="1094947" cy="778585"/>
            </a:xfrm>
            <a:custGeom>
              <a:rect b="b" l="l" r="r" t="t"/>
              <a:pathLst>
                <a:path extrusionOk="0" h="778585" w="1094947">
                  <a:moveTo>
                    <a:pt x="0" y="0"/>
                  </a:moveTo>
                  <a:lnTo>
                    <a:pt x="469764" y="0"/>
                  </a:lnTo>
                  <a:lnTo>
                    <a:pt x="466820" y="8276"/>
                  </a:lnTo>
                  <a:cubicBezTo>
                    <a:pt x="461944" y="29069"/>
                    <a:pt x="473535" y="50599"/>
                    <a:pt x="473535" y="72650"/>
                  </a:cubicBezTo>
                  <a:cubicBezTo>
                    <a:pt x="473535" y="182907"/>
                    <a:pt x="523406" y="280116"/>
                    <a:pt x="620783" y="337518"/>
                  </a:cubicBezTo>
                  <a:lnTo>
                    <a:pt x="651763" y="352190"/>
                  </a:lnTo>
                  <a:lnTo>
                    <a:pt x="651763" y="355536"/>
                  </a:lnTo>
                  <a:lnTo>
                    <a:pt x="770153" y="355536"/>
                  </a:lnTo>
                  <a:cubicBezTo>
                    <a:pt x="949532" y="355536"/>
                    <a:pt x="1094947" y="461234"/>
                    <a:pt x="1094947" y="591618"/>
                  </a:cubicBezTo>
                  <a:lnTo>
                    <a:pt x="1094947" y="685402"/>
                  </a:lnTo>
                  <a:lnTo>
                    <a:pt x="1036896" y="709438"/>
                  </a:lnTo>
                  <a:cubicBezTo>
                    <a:pt x="911840" y="752161"/>
                    <a:pt x="739077" y="778585"/>
                    <a:pt x="548249" y="778585"/>
                  </a:cubicBezTo>
                  <a:cubicBezTo>
                    <a:pt x="357421" y="778585"/>
                    <a:pt x="184658" y="752161"/>
                    <a:pt x="59603" y="709438"/>
                  </a:cubicBezTo>
                  <a:lnTo>
                    <a:pt x="1551" y="685402"/>
                  </a:lnTo>
                  <a:lnTo>
                    <a:pt x="1551" y="638839"/>
                  </a:lnTo>
                  <a:lnTo>
                    <a:pt x="0" y="638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778510" y="5691584"/>
              <a:ext cx="1325923" cy="70621"/>
            </a:xfrm>
            <a:prstGeom prst="trapezoid">
              <a:avLst>
                <a:gd fmla="val 108003" name="adj"/>
              </a:avLst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242601" y="4922961"/>
              <a:ext cx="173851" cy="85231"/>
            </a:xfrm>
            <a:custGeom>
              <a:rect b="b" l="l" r="r" t="t"/>
              <a:pathLst>
                <a:path extrusionOk="0" h="136424" w="278275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2058665">
              <a:off x="1320052" y="5090371"/>
              <a:ext cx="167709" cy="79087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4073088">
              <a:off x="1518177" y="5177852"/>
              <a:ext cx="167709" cy="89222"/>
            </a:xfrm>
            <a:custGeom>
              <a:rect b="b" l="l" r="r" t="t"/>
              <a:pathLst>
                <a:path extrusionOk="0" h="142813" w="268443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424238" y="5157324"/>
            <a:ext cx="1325923" cy="958259"/>
            <a:chOff x="3285406" y="5629152"/>
            <a:chExt cx="1325923" cy="958259"/>
          </a:xfrm>
        </p:grpSpPr>
        <p:sp>
          <p:nvSpPr>
            <p:cNvPr id="151" name="Google Shape;151;p8"/>
            <p:cNvSpPr/>
            <p:nvPr/>
          </p:nvSpPr>
          <p:spPr>
            <a:xfrm>
              <a:off x="3503774" y="637824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8"/>
            <p:cNvGrpSpPr/>
            <p:nvPr/>
          </p:nvGrpSpPr>
          <p:grpSpPr>
            <a:xfrm>
              <a:off x="3285406" y="5629152"/>
              <a:ext cx="1325923" cy="958259"/>
              <a:chOff x="375058" y="5118078"/>
              <a:chExt cx="1325923" cy="958259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441472" y="5852303"/>
                <a:ext cx="89964" cy="196566"/>
              </a:xfrm>
              <a:prstGeom prst="rect">
                <a:avLst/>
              </a:prstGeom>
              <a:solidFill>
                <a:srgbClr val="8080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-300586">
                <a:off x="823492" y="5706241"/>
                <a:ext cx="793316" cy="264135"/>
              </a:xfrm>
              <a:custGeom>
                <a:rect b="b" l="l" r="r" t="t"/>
                <a:pathLst>
                  <a:path extrusionOk="0" h="931607" w="1750142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713145">
                <a:off x="518749" y="5724278"/>
                <a:ext cx="294848" cy="219171"/>
              </a:xfrm>
              <a:custGeom>
                <a:rect b="b" l="l" r="r" t="t"/>
                <a:pathLst>
                  <a:path extrusionOk="0" h="931607" w="1750142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14805" y="5118078"/>
                <a:ext cx="1094947" cy="778585"/>
              </a:xfrm>
              <a:custGeom>
                <a:rect b="b" l="l" r="r" t="t"/>
                <a:pathLst>
                  <a:path extrusionOk="0" h="778585" w="1094947">
                    <a:moveTo>
                      <a:pt x="0" y="0"/>
                    </a:moveTo>
                    <a:lnTo>
                      <a:pt x="469764" y="0"/>
                    </a:lnTo>
                    <a:lnTo>
                      <a:pt x="466820" y="8276"/>
                    </a:lnTo>
                    <a:cubicBezTo>
                      <a:pt x="461944" y="29069"/>
                      <a:pt x="473535" y="50599"/>
                      <a:pt x="473535" y="72650"/>
                    </a:cubicBezTo>
                    <a:cubicBezTo>
                      <a:pt x="473535" y="182907"/>
                      <a:pt x="523406" y="280116"/>
                      <a:pt x="620783" y="337518"/>
                    </a:cubicBezTo>
                    <a:lnTo>
                      <a:pt x="651763" y="352190"/>
                    </a:lnTo>
                    <a:lnTo>
                      <a:pt x="651763" y="355536"/>
                    </a:lnTo>
                    <a:lnTo>
                      <a:pt x="770153" y="355536"/>
                    </a:lnTo>
                    <a:cubicBezTo>
                      <a:pt x="949532" y="355536"/>
                      <a:pt x="1094947" y="461234"/>
                      <a:pt x="1094947" y="591618"/>
                    </a:cubicBezTo>
                    <a:lnTo>
                      <a:pt x="1094947" y="685402"/>
                    </a:lnTo>
                    <a:lnTo>
                      <a:pt x="1036896" y="709438"/>
                    </a:lnTo>
                    <a:cubicBezTo>
                      <a:pt x="911840" y="752161"/>
                      <a:pt x="739077" y="778585"/>
                      <a:pt x="548249" y="778585"/>
                    </a:cubicBezTo>
                    <a:cubicBezTo>
                      <a:pt x="357421" y="778585"/>
                      <a:pt x="184658" y="752161"/>
                      <a:pt x="59603" y="709438"/>
                    </a:cubicBezTo>
                    <a:lnTo>
                      <a:pt x="1551" y="685402"/>
                    </a:lnTo>
                    <a:lnTo>
                      <a:pt x="1551" y="638839"/>
                    </a:lnTo>
                    <a:lnTo>
                      <a:pt x="0" y="6388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375058" y="6005716"/>
                <a:ext cx="1325923" cy="70621"/>
              </a:xfrm>
              <a:prstGeom prst="trapezoid">
                <a:avLst>
                  <a:gd fmla="val 108003" name="adj"/>
                </a:avLst>
              </a:prstGeom>
              <a:solidFill>
                <a:srgbClr val="8080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839149" y="5237093"/>
                <a:ext cx="173851" cy="85231"/>
              </a:xfrm>
              <a:custGeom>
                <a:rect b="b" l="l" r="r" t="t"/>
                <a:pathLst>
                  <a:path extrusionOk="0" h="136424" w="278275">
                    <a:moveTo>
                      <a:pt x="0" y="0"/>
                    </a:moveTo>
                    <a:lnTo>
                      <a:pt x="268443" y="0"/>
                    </a:lnTo>
                    <a:lnTo>
                      <a:pt x="278275" y="136424"/>
                    </a:lnTo>
                    <a:lnTo>
                      <a:pt x="0" y="12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2058665">
                <a:off x="916600" y="5404503"/>
                <a:ext cx="167709" cy="79087"/>
              </a:xfrm>
              <a:prstGeom prst="rect">
                <a:avLst/>
              </a:prstGeom>
              <a:solidFill>
                <a:srgbClr val="EF38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4073088">
                <a:off x="1114725" y="5491984"/>
                <a:ext cx="167709" cy="89222"/>
              </a:xfrm>
              <a:custGeom>
                <a:rect b="b" l="l" r="r" t="t"/>
                <a:pathLst>
                  <a:path extrusionOk="0" h="142813" w="268443">
                    <a:moveTo>
                      <a:pt x="0" y="16222"/>
                    </a:moveTo>
                    <a:lnTo>
                      <a:pt x="230011" y="0"/>
                    </a:lnTo>
                    <a:lnTo>
                      <a:pt x="268443" y="142813"/>
                    </a:lnTo>
                    <a:lnTo>
                      <a:pt x="0" y="142813"/>
                    </a:lnTo>
                    <a:lnTo>
                      <a:pt x="0" y="16222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157488" y="2116951"/>
            <a:ext cx="2552452" cy="3011702"/>
            <a:chOff x="2335217" y="1782412"/>
            <a:chExt cx="2552452" cy="3011702"/>
          </a:xfrm>
        </p:grpSpPr>
        <p:sp>
          <p:nvSpPr>
            <p:cNvPr id="162" name="Google Shape;162;p8"/>
            <p:cNvSpPr/>
            <p:nvPr/>
          </p:nvSpPr>
          <p:spPr>
            <a:xfrm rot="-1645070">
              <a:off x="2994307" y="1653206"/>
              <a:ext cx="145798" cy="2898208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432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98588" y="3844524"/>
              <a:ext cx="1489081" cy="949590"/>
            </a:xfrm>
            <a:custGeom>
              <a:rect b="b" l="l" r="r" t="t"/>
              <a:pathLst>
                <a:path extrusionOk="0" h="980764" w="1483642">
                  <a:moveTo>
                    <a:pt x="130409" y="0"/>
                  </a:moveTo>
                  <a:lnTo>
                    <a:pt x="507106" y="678804"/>
                  </a:lnTo>
                  <a:cubicBezTo>
                    <a:pt x="544535" y="709075"/>
                    <a:pt x="583289" y="737811"/>
                    <a:pt x="622982" y="737811"/>
                  </a:cubicBezTo>
                  <a:cubicBezTo>
                    <a:pt x="767898" y="707454"/>
                    <a:pt x="1058879" y="590073"/>
                    <a:pt x="1298168" y="575927"/>
                  </a:cubicBezTo>
                  <a:cubicBezTo>
                    <a:pt x="1451113" y="619534"/>
                    <a:pt x="1521673" y="768710"/>
                    <a:pt x="1463178" y="836134"/>
                  </a:cubicBezTo>
                  <a:cubicBezTo>
                    <a:pt x="1404684" y="903557"/>
                    <a:pt x="1122989" y="986359"/>
                    <a:pt x="947198" y="980467"/>
                  </a:cubicBezTo>
                  <a:cubicBezTo>
                    <a:pt x="771407" y="974575"/>
                    <a:pt x="486169" y="908445"/>
                    <a:pt x="408431" y="800784"/>
                  </a:cubicBezTo>
                  <a:lnTo>
                    <a:pt x="347037" y="723774"/>
                  </a:lnTo>
                  <a:lnTo>
                    <a:pt x="0" y="69132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37485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1645070">
              <a:off x="2458709" y="1784248"/>
              <a:ext cx="147600" cy="572374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7485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2891273" y="5169334"/>
            <a:ext cx="574618" cy="220747"/>
          </a:xfrm>
          <a:prstGeom prst="can">
            <a:avLst>
              <a:gd fmla="val 25000" name="adj"/>
            </a:avLst>
          </a:prstGeom>
          <a:solidFill>
            <a:srgbClr val="3F3F3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F559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2F559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9">
  <p:cSld name="0090_Sports_Template_SlidesMania_9">
    <p:bg>
      <p:bgPr>
        <a:solidFill>
          <a:srgbClr val="45698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9"/>
          <p:cNvCxnSpPr/>
          <p:nvPr/>
        </p:nvCxnSpPr>
        <p:spPr>
          <a:xfrm flipH="1">
            <a:off x="2116221" y="3331285"/>
            <a:ext cx="54631" cy="210116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9"/>
          <p:cNvCxnSpPr/>
          <p:nvPr/>
        </p:nvCxnSpPr>
        <p:spPr>
          <a:xfrm>
            <a:off x="3394157" y="3331285"/>
            <a:ext cx="1002245" cy="362290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9"/>
          <p:cNvCxnSpPr/>
          <p:nvPr/>
        </p:nvCxnSpPr>
        <p:spPr>
          <a:xfrm flipH="1">
            <a:off x="175596" y="3334789"/>
            <a:ext cx="704221" cy="3571007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9"/>
          <p:cNvCxnSpPr/>
          <p:nvPr/>
        </p:nvCxnSpPr>
        <p:spPr>
          <a:xfrm flipH="1">
            <a:off x="456002" y="5442296"/>
            <a:ext cx="3535898" cy="40857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9"/>
          <p:cNvCxnSpPr/>
          <p:nvPr/>
        </p:nvCxnSpPr>
        <p:spPr>
          <a:xfrm>
            <a:off x="3852306" y="3316556"/>
            <a:ext cx="1247117" cy="358924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9"/>
          <p:cNvCxnSpPr/>
          <p:nvPr/>
        </p:nvCxnSpPr>
        <p:spPr>
          <a:xfrm flipH="1">
            <a:off x="-40886" y="3268167"/>
            <a:ext cx="484815" cy="1679936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9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-65317" y="3715792"/>
            <a:ext cx="2610494" cy="2696735"/>
            <a:chOff x="456003" y="3168918"/>
            <a:chExt cx="2610494" cy="2696735"/>
          </a:xfrm>
        </p:grpSpPr>
        <p:sp>
          <p:nvSpPr>
            <p:cNvPr id="176" name="Google Shape;176;p9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fmla="val 16200000" name="adj1"/>
                <a:gd fmla="val 20946651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fmla="val 16755775" name="adj1"/>
                <a:gd fmla="val 21460667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fmla="val 50000" name="adj"/>
              </a:avLst>
            </a:prstGeom>
            <a:solidFill>
              <a:srgbClr val="EF3E3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2204220" y="4729337"/>
            <a:ext cx="510298" cy="510298"/>
            <a:chOff x="4775723" y="3505536"/>
            <a:chExt cx="1800000" cy="1800000"/>
          </a:xfrm>
        </p:grpSpPr>
        <p:sp>
          <p:nvSpPr>
            <p:cNvPr id="182" name="Google Shape;182;p9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99739" y="2752049"/>
            <a:ext cx="4078915" cy="1140400"/>
            <a:chOff x="99739" y="2752049"/>
            <a:chExt cx="4078915" cy="1140400"/>
          </a:xfrm>
        </p:grpSpPr>
        <p:sp>
          <p:nvSpPr>
            <p:cNvPr id="186" name="Google Shape;186;p9"/>
            <p:cNvSpPr/>
            <p:nvPr/>
          </p:nvSpPr>
          <p:spPr>
            <a:xfrm>
              <a:off x="152204" y="2762578"/>
              <a:ext cx="3973844" cy="10016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086720" y="2752049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99739" y="2782113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rot="-5400000">
              <a:off x="2083152" y="774359"/>
              <a:ext cx="115393" cy="40756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9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5">
  <p:cSld name="0090_Sports_Template_SlidesMania_5">
    <p:bg>
      <p:bgPr>
        <a:solidFill>
          <a:srgbClr val="8EC63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190241" y="4232859"/>
            <a:ext cx="1731989" cy="1740943"/>
            <a:chOff x="985484" y="479276"/>
            <a:chExt cx="5576040" cy="5604869"/>
          </a:xfrm>
        </p:grpSpPr>
        <p:sp>
          <p:nvSpPr>
            <p:cNvPr id="193" name="Google Shape;193;p10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rect b="b" l="l" r="r" t="t"/>
              <a:pathLst>
                <a:path extrusionOk="0" h="1026627" w="1348718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rect b="b" l="l" r="r" t="t"/>
              <a:pathLst>
                <a:path extrusionOk="0" h="1061563" w="1311094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rect b="b" l="l" r="r" t="t"/>
              <a:pathLst>
                <a:path extrusionOk="0" h="916116" w="1170531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rect b="b" l="l" r="r" t="t"/>
              <a:pathLst>
                <a:path extrusionOk="0" h="957078" w="1171263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rect b="b" l="l" r="r" t="t"/>
              <a:pathLst>
                <a:path extrusionOk="0" h="1006284" w="1343528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10"/>
            <p:cNvCxnSpPr>
              <a:stCxn id="197" idx="3"/>
              <a:endCxn id="194" idx="0"/>
            </p:cNvCxnSpPr>
            <p:nvPr/>
          </p:nvCxnSpPr>
          <p:spPr>
            <a:xfrm flipH="1" rot="10800000">
              <a:off x="2321676" y="1056740"/>
              <a:ext cx="1038300" cy="3294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10"/>
            <p:cNvCxnSpPr>
              <a:stCxn id="195" idx="0"/>
              <a:endCxn id="194" idx="4"/>
            </p:cNvCxnSpPr>
            <p:nvPr/>
          </p:nvCxnSpPr>
          <p:spPr>
            <a:xfrm flipH="1" rot="10800000">
              <a:off x="3810235" y="1561335"/>
              <a:ext cx="139200" cy="531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2" name="Google Shape;202;p10"/>
            <p:cNvCxnSpPr>
              <a:stCxn id="196" idx="0"/>
              <a:endCxn id="194" idx="3"/>
            </p:cNvCxnSpPr>
            <p:nvPr/>
          </p:nvCxnSpPr>
          <p:spPr>
            <a:xfrm rot="10800000">
              <a:off x="4787836" y="1446119"/>
              <a:ext cx="719400" cy="7167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3" name="Google Shape;203;p10"/>
            <p:cNvCxnSpPr>
              <a:stCxn id="196" idx="4"/>
              <a:endCxn id="195" idx="5"/>
            </p:cNvCxnSpPr>
            <p:nvPr/>
          </p:nvCxnSpPr>
          <p:spPr>
            <a:xfrm flipH="1">
              <a:off x="4518909" y="2907203"/>
              <a:ext cx="679800" cy="687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" name="Google Shape;204;p10"/>
            <p:cNvCxnSpPr>
              <a:stCxn id="196" idx="3"/>
              <a:endCxn id="199" idx="0"/>
            </p:cNvCxnSpPr>
            <p:nvPr/>
          </p:nvCxnSpPr>
          <p:spPr>
            <a:xfrm flipH="1">
              <a:off x="4973075" y="3614764"/>
              <a:ext cx="645300" cy="11724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10"/>
            <p:cNvCxnSpPr>
              <a:stCxn id="195" idx="4"/>
              <a:endCxn id="199" idx="4"/>
            </p:cNvCxnSpPr>
            <p:nvPr/>
          </p:nvCxnSpPr>
          <p:spPr>
            <a:xfrm>
              <a:off x="3882871" y="3880758"/>
              <a:ext cx="178800" cy="7215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10"/>
            <p:cNvCxnSpPr>
              <a:stCxn id="195" idx="2"/>
              <a:endCxn id="198" idx="5"/>
            </p:cNvCxnSpPr>
            <p:nvPr/>
          </p:nvCxnSpPr>
          <p:spPr>
            <a:xfrm flipH="1">
              <a:off x="2262404" y="3556722"/>
              <a:ext cx="518700" cy="4221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10"/>
            <p:cNvCxnSpPr>
              <a:stCxn id="195" idx="1"/>
              <a:endCxn id="197" idx="4"/>
            </p:cNvCxnSpPr>
            <p:nvPr/>
          </p:nvCxnSpPr>
          <p:spPr>
            <a:xfrm rot="10800000">
              <a:off x="2198312" y="2199601"/>
              <a:ext cx="537900" cy="2520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10"/>
            <p:cNvCxnSpPr>
              <a:stCxn id="198" idx="4"/>
              <a:endCxn id="197" idx="0"/>
            </p:cNvCxnSpPr>
            <p:nvPr/>
          </p:nvCxnSpPr>
          <p:spPr>
            <a:xfrm flipH="1" rot="10800000">
              <a:off x="1422284" y="2562177"/>
              <a:ext cx="150600" cy="978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9" name="Google Shape;209;p10"/>
            <p:cNvCxnSpPr>
              <a:stCxn id="199" idx="3"/>
              <a:endCxn id="198" idx="0"/>
            </p:cNvCxnSpPr>
            <p:nvPr/>
          </p:nvCxnSpPr>
          <p:spPr>
            <a:xfrm rot="10800000">
              <a:off x="2421152" y="4803054"/>
              <a:ext cx="1019100" cy="3969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0" name="Google Shape;210;p10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0"/>
          <p:cNvGrpSpPr/>
          <p:nvPr/>
        </p:nvGrpSpPr>
        <p:grpSpPr>
          <a:xfrm>
            <a:off x="153526" y="1594676"/>
            <a:ext cx="4423755" cy="2072866"/>
            <a:chOff x="276064" y="823114"/>
            <a:chExt cx="6025066" cy="2823203"/>
          </a:xfrm>
        </p:grpSpPr>
        <p:grpSp>
          <p:nvGrpSpPr>
            <p:cNvPr id="212" name="Google Shape;212;p10"/>
            <p:cNvGrpSpPr/>
            <p:nvPr/>
          </p:nvGrpSpPr>
          <p:grpSpPr>
            <a:xfrm>
              <a:off x="276064" y="823169"/>
              <a:ext cx="6025066" cy="2823148"/>
              <a:chOff x="1632154" y="486697"/>
              <a:chExt cx="6725264" cy="3151238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3215148" y="1012721"/>
                <a:ext cx="3529780" cy="2271252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6744928" y="491612"/>
                <a:ext cx="1612490" cy="3146323"/>
              </a:xfrm>
              <a:custGeom>
                <a:rect b="b" l="l" r="r" t="t"/>
                <a:pathLst>
                  <a:path extrusionOk="0" h="3168797" w="161249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2182764" y="486698"/>
                <a:ext cx="5614218" cy="526024"/>
              </a:xfrm>
              <a:custGeom>
                <a:rect b="b" l="l" r="r" t="t"/>
                <a:pathLst>
                  <a:path extrusionOk="0" h="491613" w="5851437">
                    <a:moveTo>
                      <a:pt x="0" y="9832"/>
                    </a:moveTo>
                    <a:lnTo>
                      <a:pt x="5851437" y="0"/>
                    </a:lnTo>
                    <a:lnTo>
                      <a:pt x="4649410" y="491613"/>
                    </a:lnTo>
                    <a:lnTo>
                      <a:pt x="1119630" y="491613"/>
                    </a:lnTo>
                    <a:lnTo>
                      <a:pt x="0" y="9832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 flipH="1">
                <a:off x="1632154" y="486697"/>
                <a:ext cx="1612490" cy="3146323"/>
              </a:xfrm>
              <a:custGeom>
                <a:rect b="b" l="l" r="r" t="t"/>
                <a:pathLst>
                  <a:path extrusionOk="0" h="3168797" w="161249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7" name="Google Shape;217;p10"/>
            <p:cNvCxnSpPr>
              <a:stCxn id="216" idx="2"/>
              <a:endCxn id="216" idx="1"/>
            </p:cNvCxnSpPr>
            <p:nvPr/>
          </p:nvCxnSpPr>
          <p:spPr>
            <a:xfrm flipH="1" rot="10800000">
              <a:off x="276064" y="823114"/>
              <a:ext cx="449100" cy="2818800"/>
            </a:xfrm>
            <a:prstGeom prst="straightConnector1">
              <a:avLst/>
            </a:prstGeom>
            <a:noFill/>
            <a:ln cap="flat" cmpd="sng" w="1111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10"/>
            <p:cNvCxnSpPr>
              <a:stCxn id="214" idx="2"/>
            </p:cNvCxnSpPr>
            <p:nvPr/>
          </p:nvCxnSpPr>
          <p:spPr>
            <a:xfrm rot="10800000">
              <a:off x="5852030" y="823317"/>
              <a:ext cx="449100" cy="2823000"/>
            </a:xfrm>
            <a:prstGeom prst="straightConnector1">
              <a:avLst/>
            </a:prstGeom>
            <a:noFill/>
            <a:ln cap="flat" cmpd="sng" w="1111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10"/>
            <p:cNvCxnSpPr/>
            <p:nvPr/>
          </p:nvCxnSpPr>
          <p:spPr>
            <a:xfrm rot="10800000">
              <a:off x="662715" y="828042"/>
              <a:ext cx="5199010" cy="16276"/>
            </a:xfrm>
            <a:prstGeom prst="straightConnector1">
              <a:avLst/>
            </a:prstGeom>
            <a:noFill/>
            <a:ln cap="flat" cmpd="sng" w="1111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0" name="Google Shape;220;p10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9hSd39FJPNU" TargetMode="External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/>
        </p:nvSpPr>
        <p:spPr>
          <a:xfrm>
            <a:off x="2116425" y="5380500"/>
            <a:ext cx="881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8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Confiabilidad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2154000" y="3607850"/>
            <a:ext cx="788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8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OCTUBRE</a:t>
            </a:r>
            <a:endParaRPr/>
          </a:p>
        </p:txBody>
      </p:sp>
      <p:grpSp>
        <p:nvGrpSpPr>
          <p:cNvPr id="238" name="Google Shape;238;p12"/>
          <p:cNvGrpSpPr/>
          <p:nvPr/>
        </p:nvGrpSpPr>
        <p:grpSpPr>
          <a:xfrm rot="-2223744">
            <a:off x="10188766" y="2550154"/>
            <a:ext cx="1062027" cy="3479364"/>
            <a:chOff x="4667128" y="1813150"/>
            <a:chExt cx="1062000" cy="3479275"/>
          </a:xfrm>
        </p:grpSpPr>
        <p:sp>
          <p:nvSpPr>
            <p:cNvPr id="239" name="Google Shape;239;p12"/>
            <p:cNvSpPr/>
            <p:nvPr/>
          </p:nvSpPr>
          <p:spPr>
            <a:xfrm>
              <a:off x="4667128" y="1813150"/>
              <a:ext cx="1062000" cy="15042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5152103" y="3317487"/>
              <a:ext cx="91800" cy="1974900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102205" y="4183625"/>
              <a:ext cx="191700" cy="1108800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2"/>
          <p:cNvGrpSpPr/>
          <p:nvPr/>
        </p:nvGrpSpPr>
        <p:grpSpPr>
          <a:xfrm>
            <a:off x="10074926" y="5129696"/>
            <a:ext cx="510300" cy="510300"/>
            <a:chOff x="5166576" y="3912371"/>
            <a:chExt cx="510300" cy="510300"/>
          </a:xfrm>
        </p:grpSpPr>
        <p:sp>
          <p:nvSpPr>
            <p:cNvPr id="243" name="Google Shape;243;p12"/>
            <p:cNvSpPr/>
            <p:nvPr/>
          </p:nvSpPr>
          <p:spPr>
            <a:xfrm>
              <a:off x="5166576" y="3912371"/>
              <a:ext cx="510300" cy="510300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5480027" y="3923196"/>
              <a:ext cx="139121" cy="345422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 rot="10800000">
              <a:off x="5221765" y="4053129"/>
              <a:ext cx="131216" cy="328294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2"/>
          <p:cNvGrpSpPr/>
          <p:nvPr/>
        </p:nvGrpSpPr>
        <p:grpSpPr>
          <a:xfrm rot="1792293">
            <a:off x="996006" y="2526271"/>
            <a:ext cx="790571" cy="3958802"/>
            <a:chOff x="6577801" y="-271457"/>
            <a:chExt cx="897537" cy="5732592"/>
          </a:xfrm>
        </p:grpSpPr>
        <p:sp>
          <p:nvSpPr>
            <p:cNvPr id="247" name="Google Shape;247;p12"/>
            <p:cNvSpPr/>
            <p:nvPr/>
          </p:nvSpPr>
          <p:spPr>
            <a:xfrm>
              <a:off x="6577801" y="-271457"/>
              <a:ext cx="897537" cy="5732592"/>
            </a:xfrm>
            <a:custGeom>
              <a:rect b="b" l="l" r="r" t="t"/>
              <a:pathLst>
                <a:path extrusionOk="0" h="6570306" w="1028696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787940" y="3069004"/>
              <a:ext cx="478134" cy="1756350"/>
            </a:xfrm>
            <a:custGeom>
              <a:rect b="b" l="l" r="r" t="t"/>
              <a:pathLst>
                <a:path extrusionOk="0" h="1756350" w="478134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2"/>
          <p:cNvGrpSpPr/>
          <p:nvPr/>
        </p:nvGrpSpPr>
        <p:grpSpPr>
          <a:xfrm>
            <a:off x="1348436" y="5431706"/>
            <a:ext cx="660960" cy="660960"/>
            <a:chOff x="4775723" y="3505536"/>
            <a:chExt cx="1800000" cy="1800000"/>
          </a:xfrm>
        </p:grpSpPr>
        <p:sp>
          <p:nvSpPr>
            <p:cNvPr id="250" name="Google Shape;250;p12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3" name="Google Shape;2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"/>
            <a:ext cx="12191999" cy="223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941E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1"/>
          <p:cNvSpPr txBox="1"/>
          <p:nvPr/>
        </p:nvSpPr>
        <p:spPr>
          <a:xfrm>
            <a:off x="3788700" y="890225"/>
            <a:ext cx="46146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5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ESTRATEGIA</a:t>
            </a:r>
            <a:endParaRPr sz="3300"/>
          </a:p>
        </p:txBody>
      </p:sp>
      <p:pic>
        <p:nvPicPr>
          <p:cNvPr id="498" name="Google Shape;4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576" y="1424301"/>
            <a:ext cx="7031675" cy="47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1"/>
          <p:cNvSpPr txBox="1"/>
          <p:nvPr/>
        </p:nvSpPr>
        <p:spPr>
          <a:xfrm>
            <a:off x="6297549" y="2062600"/>
            <a:ext cx="3104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EF3816"/>
                </a:solidFill>
                <a:latin typeface="Graduate"/>
                <a:ea typeface="Graduate"/>
                <a:cs typeface="Graduate"/>
                <a:sym typeface="Graduate"/>
              </a:rPr>
              <a:t>Esfuerzo</a:t>
            </a:r>
            <a:endParaRPr sz="3600">
              <a:solidFill>
                <a:srgbClr val="EF3816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0" name="Google Shape;500;p21"/>
          <p:cNvSpPr txBox="1"/>
          <p:nvPr/>
        </p:nvSpPr>
        <p:spPr>
          <a:xfrm>
            <a:off x="6297558" y="2872663"/>
            <a:ext cx="348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4"/>
                </a:solidFill>
                <a:latin typeface="Graduate"/>
                <a:ea typeface="Graduate"/>
                <a:cs typeface="Graduate"/>
                <a:sym typeface="Graduate"/>
              </a:rPr>
              <a:t>Disciplina</a:t>
            </a:r>
            <a:endParaRPr sz="3600">
              <a:solidFill>
                <a:schemeClr val="accent4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1" name="Google Shape;501;p21"/>
          <p:cNvSpPr txBox="1"/>
          <p:nvPr/>
        </p:nvSpPr>
        <p:spPr>
          <a:xfrm>
            <a:off x="6297549" y="3682725"/>
            <a:ext cx="279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2"/>
                </a:solidFill>
                <a:latin typeface="Graduate"/>
                <a:ea typeface="Graduate"/>
                <a:cs typeface="Graduate"/>
                <a:sym typeface="Graduate"/>
              </a:rPr>
              <a:t>Práctica</a:t>
            </a:r>
            <a:endParaRPr sz="3600">
              <a:solidFill>
                <a:schemeClr val="accent2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2" name="Google Shape;502;p21"/>
          <p:cNvSpPr txBox="1"/>
          <p:nvPr/>
        </p:nvSpPr>
        <p:spPr>
          <a:xfrm>
            <a:off x="6297549" y="4492775"/>
            <a:ext cx="439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EF3816"/>
                </a:solidFill>
                <a:latin typeface="Graduate"/>
                <a:ea typeface="Graduate"/>
                <a:cs typeface="Graduate"/>
                <a:sym typeface="Graduate"/>
              </a:rPr>
              <a:t>Determinación</a:t>
            </a:r>
            <a:endParaRPr sz="3600">
              <a:solidFill>
                <a:srgbClr val="EF3816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76250" y="90775"/>
            <a:ext cx="3627300" cy="13854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"/>
              <a:buAutoNum type="arabicPeriod"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Esfuerzo: Estar dispuesto a crecer y asumir retos.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4" name="Google Shape;504;p21"/>
          <p:cNvSpPr txBox="1"/>
          <p:nvPr/>
        </p:nvSpPr>
        <p:spPr>
          <a:xfrm>
            <a:off x="8488450" y="90775"/>
            <a:ext cx="3627300" cy="13854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2. Disciplina: Desarrollar una rutina y perseverar.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5" name="Google Shape;505;p21"/>
          <p:cNvSpPr txBox="1"/>
          <p:nvPr/>
        </p:nvSpPr>
        <p:spPr>
          <a:xfrm>
            <a:off x="8288950" y="5194450"/>
            <a:ext cx="3826800" cy="17856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3. Práctica: ¡La clave está en la constancia! Podrías tener que hacer varios intentos.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76250" y="5138975"/>
            <a:ext cx="4865700" cy="17856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4. Determinación: Recuerda que tu promesa tiene importancia. ¡Las personas cuentan contigo!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2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512" name="Google Shape;512;p22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513" name="Google Shape;513;p22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514" name="Google Shape;514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5" name="Google Shape;515;p22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7" name="Google Shape;517;p22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22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519" name="Google Shape;519;p22"/>
          <p:cNvSpPr txBox="1"/>
          <p:nvPr/>
        </p:nvSpPr>
        <p:spPr>
          <a:xfrm>
            <a:off x="6504040" y="139543"/>
            <a:ext cx="3908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Conclusión</a:t>
            </a:r>
            <a:endParaRPr/>
          </a:p>
        </p:txBody>
      </p:sp>
      <p:sp>
        <p:nvSpPr>
          <p:cNvPr id="520" name="Google Shape;520;p22"/>
          <p:cNvSpPr txBox="1"/>
          <p:nvPr/>
        </p:nvSpPr>
        <p:spPr>
          <a:xfrm>
            <a:off x="5928375" y="908975"/>
            <a:ext cx="4965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 u="sng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Hablemos</a:t>
            </a:r>
            <a:r>
              <a:rPr b="1"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  <a:endParaRPr b="1"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¿De qué manera puedes TÚ demostrar la confiabilidad en los siguientes lugares?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Char char="●"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 casa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Char char="●"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 el salón de clase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Char char="●"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 la escuela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21" name="Google Shape;5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62622"/>
            <a:ext cx="4552336" cy="2685688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2"/>
          <p:cNvSpPr txBox="1"/>
          <p:nvPr/>
        </p:nvSpPr>
        <p:spPr>
          <a:xfrm>
            <a:off x="10307350" y="1331800"/>
            <a:ext cx="14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523" name="Google Shape;5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625" y="5079200"/>
            <a:ext cx="7057426" cy="12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23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529" name="Google Shape;529;p23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530" name="Google Shape;530;p23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531" name="Google Shape;531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2" name="Google Shape;532;p23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p23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23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536" name="Google Shape;536;p23"/>
          <p:cNvSpPr txBox="1"/>
          <p:nvPr/>
        </p:nvSpPr>
        <p:spPr>
          <a:xfrm>
            <a:off x="10287000" y="1331800"/>
            <a:ext cx="144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6504040" y="139543"/>
            <a:ext cx="3908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béisbol</a:t>
            </a:r>
            <a:endParaRPr/>
          </a:p>
        </p:txBody>
      </p:sp>
      <p:sp>
        <p:nvSpPr>
          <p:cNvPr id="538" name="Google Shape;538;p23"/>
          <p:cNvSpPr/>
          <p:nvPr/>
        </p:nvSpPr>
        <p:spPr>
          <a:xfrm>
            <a:off x="5278725" y="5065800"/>
            <a:ext cx="666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Estudiantes, ustedes pueden hacer un ‘homerun’ de confiabilidad haciendo que sus padres o maestros escriban sus iniciales en la base que ustedes completen.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5124949" y="2040225"/>
            <a:ext cx="659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Haz un ‘HOMERUN’ con la confiabilidad</a:t>
            </a:r>
            <a:endParaRPr b="1" sz="2500"/>
          </a:p>
        </p:txBody>
      </p:sp>
      <p:pic>
        <p:nvPicPr>
          <p:cNvPr id="540" name="Google Shape;5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568425"/>
            <a:ext cx="5124951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3"/>
          <p:cNvGrpSpPr/>
          <p:nvPr/>
        </p:nvGrpSpPr>
        <p:grpSpPr>
          <a:xfrm rot="1774934">
            <a:off x="1265990" y="830200"/>
            <a:ext cx="788856" cy="5738184"/>
            <a:chOff x="6577801" y="-271457"/>
            <a:chExt cx="898413" cy="5738184"/>
          </a:xfrm>
        </p:grpSpPr>
        <p:sp>
          <p:nvSpPr>
            <p:cNvPr id="259" name="Google Shape;259;p13"/>
            <p:cNvSpPr/>
            <p:nvPr/>
          </p:nvSpPr>
          <p:spPr>
            <a:xfrm>
              <a:off x="6577801" y="-271457"/>
              <a:ext cx="898413" cy="5738184"/>
            </a:xfrm>
            <a:custGeom>
              <a:rect b="b" l="l" r="r" t="t"/>
              <a:pathLst>
                <a:path extrusionOk="0" h="6570306" w="1028696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787940" y="3069004"/>
              <a:ext cx="478134" cy="1756350"/>
            </a:xfrm>
            <a:custGeom>
              <a:rect b="b" l="l" r="r" t="t"/>
              <a:pathLst>
                <a:path extrusionOk="0" h="1756350" w="478134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3"/>
          <p:cNvGrpSpPr/>
          <p:nvPr/>
        </p:nvGrpSpPr>
        <p:grpSpPr>
          <a:xfrm rot="-2223605">
            <a:off x="3947271" y="1952686"/>
            <a:ext cx="1061884" cy="3479371"/>
            <a:chOff x="4667128" y="1813150"/>
            <a:chExt cx="1061884" cy="3479371"/>
          </a:xfrm>
        </p:grpSpPr>
        <p:sp>
          <p:nvSpPr>
            <p:cNvPr id="262" name="Google Shape;262;p13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3"/>
          <p:cNvGrpSpPr/>
          <p:nvPr/>
        </p:nvGrpSpPr>
        <p:grpSpPr>
          <a:xfrm>
            <a:off x="7350399" y="4935431"/>
            <a:ext cx="1562718" cy="1686077"/>
            <a:chOff x="6174523" y="2991302"/>
            <a:chExt cx="1562718" cy="1686077"/>
          </a:xfrm>
        </p:grpSpPr>
        <p:grpSp>
          <p:nvGrpSpPr>
            <p:cNvPr id="266" name="Google Shape;266;p13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rect b="b" l="l" r="r" t="t"/>
                <a:pathLst>
                  <a:path extrusionOk="0" h="1335523" w="1538769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rect b="b" l="l" r="r" t="t"/>
                <a:pathLst>
                  <a:path extrusionOk="0" h="931370" w="155302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rect b="b" l="l" r="r" t="t"/>
                <a:pathLst>
                  <a:path extrusionOk="0" h="860790" w="459898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rect b="b" l="l" r="r" t="t"/>
                <a:pathLst>
                  <a:path extrusionOk="0" h="734657" w="406503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13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3" name="Google Shape;273;p13"/>
              <p:cNvCxnSpPr/>
              <p:nvPr/>
            </p:nvCxnSpPr>
            <p:spPr>
              <a:xfrm flipH="1" rot="10800000">
                <a:off x="6223560" y="4110530"/>
                <a:ext cx="1483924" cy="6731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4" name="Google Shape;274;p13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13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276" name="Google Shape;276;p13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7" name="Google Shape;277;p13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3"/>
          <p:cNvGrpSpPr/>
          <p:nvPr/>
        </p:nvGrpSpPr>
        <p:grpSpPr>
          <a:xfrm rot="3054256">
            <a:off x="2100314" y="4895526"/>
            <a:ext cx="1019001" cy="1804824"/>
            <a:chOff x="3760444" y="4382794"/>
            <a:chExt cx="1244176" cy="2188206"/>
          </a:xfrm>
        </p:grpSpPr>
        <p:sp>
          <p:nvSpPr>
            <p:cNvPr id="279" name="Google Shape;279;p13"/>
            <p:cNvSpPr/>
            <p:nvPr/>
          </p:nvSpPr>
          <p:spPr>
            <a:xfrm>
              <a:off x="3760444" y="4382794"/>
              <a:ext cx="1244176" cy="2188206"/>
            </a:xfrm>
            <a:custGeom>
              <a:rect b="b" l="l" r="r" t="t"/>
              <a:pathLst>
                <a:path extrusionOk="0" h="2188206" w="1228727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907773" y="4691438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3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282" name="Google Shape;282;p13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283" name="Google Shape;283;p13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3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3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13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13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3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13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3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2" name="Google Shape;292;p13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293" name="Google Shape;293;p13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3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13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13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3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3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13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2" name="Google Shape;302;p13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3"/>
          <p:cNvGrpSpPr/>
          <p:nvPr/>
        </p:nvGrpSpPr>
        <p:grpSpPr>
          <a:xfrm>
            <a:off x="2100700" y="3477755"/>
            <a:ext cx="1440000" cy="1440000"/>
            <a:chOff x="4412354" y="4373927"/>
            <a:chExt cx="1774800" cy="1774800"/>
          </a:xfrm>
        </p:grpSpPr>
        <p:sp>
          <p:nvSpPr>
            <p:cNvPr id="304" name="Google Shape;304;p13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667995" y="4671824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5185957" y="4394560"/>
              <a:ext cx="154518" cy="1744335"/>
            </a:xfrm>
            <a:custGeom>
              <a:rect b="b" l="l" r="r" t="t"/>
              <a:pathLst>
                <a:path extrusionOk="0" h="1389500" w="98025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3"/>
          <p:cNvGrpSpPr/>
          <p:nvPr/>
        </p:nvGrpSpPr>
        <p:grpSpPr>
          <a:xfrm>
            <a:off x="3591742" y="4788317"/>
            <a:ext cx="1499555" cy="1507307"/>
            <a:chOff x="985484" y="479276"/>
            <a:chExt cx="5576040" cy="5604869"/>
          </a:xfrm>
        </p:grpSpPr>
        <p:sp>
          <p:nvSpPr>
            <p:cNvPr id="310" name="Google Shape;310;p13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rect b="b" l="l" r="r" t="t"/>
              <a:pathLst>
                <a:path extrusionOk="0" h="1026627" w="1348718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rect b="b" l="l" r="r" t="t"/>
              <a:pathLst>
                <a:path extrusionOk="0" h="1061563" w="1311094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rect b="b" l="l" r="r" t="t"/>
              <a:pathLst>
                <a:path extrusionOk="0" h="916116" w="1170531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rect b="b" l="l" r="r" t="t"/>
              <a:pathLst>
                <a:path extrusionOk="0" h="957078" w="1171263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rect b="b" l="l" r="r" t="t"/>
              <a:pathLst>
                <a:path extrusionOk="0" h="1006284" w="1343528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7" name="Google Shape;317;p13"/>
            <p:cNvCxnSpPr>
              <a:stCxn id="314" idx="3"/>
              <a:endCxn id="311" idx="0"/>
            </p:cNvCxnSpPr>
            <p:nvPr/>
          </p:nvCxnSpPr>
          <p:spPr>
            <a:xfrm flipH="1" rot="10800000">
              <a:off x="2321676" y="1057040"/>
              <a:ext cx="1037400" cy="3291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" name="Google Shape;318;p13"/>
            <p:cNvCxnSpPr>
              <a:stCxn id="312" idx="0"/>
              <a:endCxn id="311" idx="4"/>
            </p:cNvCxnSpPr>
            <p:nvPr/>
          </p:nvCxnSpPr>
          <p:spPr>
            <a:xfrm flipH="1" rot="10800000">
              <a:off x="3810235" y="1561635"/>
              <a:ext cx="139500" cy="5310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9" name="Google Shape;319;p13"/>
            <p:cNvCxnSpPr>
              <a:stCxn id="313" idx="0"/>
              <a:endCxn id="311" idx="3"/>
            </p:cNvCxnSpPr>
            <p:nvPr/>
          </p:nvCxnSpPr>
          <p:spPr>
            <a:xfrm rot="10800000">
              <a:off x="4787836" y="1445519"/>
              <a:ext cx="719400" cy="717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" name="Google Shape;320;p13"/>
            <p:cNvCxnSpPr>
              <a:stCxn id="313" idx="4"/>
              <a:endCxn id="312" idx="5"/>
            </p:cNvCxnSpPr>
            <p:nvPr/>
          </p:nvCxnSpPr>
          <p:spPr>
            <a:xfrm flipH="1">
              <a:off x="4518909" y="2906603"/>
              <a:ext cx="679500" cy="69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1" name="Google Shape;321;p13"/>
            <p:cNvCxnSpPr>
              <a:stCxn id="313" idx="3"/>
              <a:endCxn id="316" idx="0"/>
            </p:cNvCxnSpPr>
            <p:nvPr/>
          </p:nvCxnSpPr>
          <p:spPr>
            <a:xfrm flipH="1">
              <a:off x="4973675" y="3614764"/>
              <a:ext cx="644700" cy="11724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" name="Google Shape;322;p13"/>
            <p:cNvCxnSpPr>
              <a:stCxn id="312" idx="4"/>
              <a:endCxn id="316" idx="4"/>
            </p:cNvCxnSpPr>
            <p:nvPr/>
          </p:nvCxnSpPr>
          <p:spPr>
            <a:xfrm>
              <a:off x="3882871" y="3880758"/>
              <a:ext cx="178500" cy="7218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" name="Google Shape;323;p13"/>
            <p:cNvCxnSpPr>
              <a:stCxn id="312" idx="2"/>
              <a:endCxn id="315" idx="5"/>
            </p:cNvCxnSpPr>
            <p:nvPr/>
          </p:nvCxnSpPr>
          <p:spPr>
            <a:xfrm flipH="1">
              <a:off x="2262404" y="3556722"/>
              <a:ext cx="518700" cy="4227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4" name="Google Shape;324;p13"/>
            <p:cNvCxnSpPr>
              <a:stCxn id="312" idx="1"/>
              <a:endCxn id="314" idx="4"/>
            </p:cNvCxnSpPr>
            <p:nvPr/>
          </p:nvCxnSpPr>
          <p:spPr>
            <a:xfrm rot="10800000">
              <a:off x="2198612" y="2199601"/>
              <a:ext cx="537600" cy="2520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5" name="Google Shape;325;p13"/>
            <p:cNvCxnSpPr>
              <a:stCxn id="315" idx="4"/>
              <a:endCxn id="314" idx="0"/>
            </p:cNvCxnSpPr>
            <p:nvPr/>
          </p:nvCxnSpPr>
          <p:spPr>
            <a:xfrm flipH="1" rot="10800000">
              <a:off x="1422284" y="2562177"/>
              <a:ext cx="150600" cy="978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" name="Google Shape;326;p13"/>
            <p:cNvCxnSpPr>
              <a:stCxn id="316" idx="3"/>
              <a:endCxn id="315" idx="0"/>
            </p:cNvCxnSpPr>
            <p:nvPr/>
          </p:nvCxnSpPr>
          <p:spPr>
            <a:xfrm rot="10800000">
              <a:off x="2421752" y="4802754"/>
              <a:ext cx="1018500" cy="3972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27" name="Google Shape;327;p13"/>
          <p:cNvGrpSpPr/>
          <p:nvPr/>
        </p:nvGrpSpPr>
        <p:grpSpPr>
          <a:xfrm rot="1837105">
            <a:off x="3686524" y="4059317"/>
            <a:ext cx="617231" cy="886739"/>
            <a:chOff x="4525457" y="3468142"/>
            <a:chExt cx="1043092" cy="1498548"/>
          </a:xfrm>
        </p:grpSpPr>
        <p:sp>
          <p:nvSpPr>
            <p:cNvPr id="328" name="Google Shape;328;p13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1348351" y="4829369"/>
            <a:ext cx="660928" cy="660928"/>
            <a:chOff x="4775723" y="3505536"/>
            <a:chExt cx="1800000" cy="1800000"/>
          </a:xfrm>
        </p:grpSpPr>
        <p:sp>
          <p:nvSpPr>
            <p:cNvPr id="340" name="Google Shape;340;p13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3"/>
          <p:cNvSpPr/>
          <p:nvPr/>
        </p:nvSpPr>
        <p:spPr>
          <a:xfrm>
            <a:off x="3233726" y="6214344"/>
            <a:ext cx="574618" cy="220747"/>
          </a:xfrm>
          <a:prstGeom prst="can">
            <a:avLst>
              <a:gd fmla="val 25000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5166576" y="3912371"/>
            <a:ext cx="510298" cy="510298"/>
            <a:chOff x="5166576" y="3912371"/>
            <a:chExt cx="510298" cy="510298"/>
          </a:xfrm>
        </p:grpSpPr>
        <p:sp>
          <p:nvSpPr>
            <p:cNvPr id="345" name="Google Shape;345;p13"/>
            <p:cNvSpPr/>
            <p:nvPr/>
          </p:nvSpPr>
          <p:spPr>
            <a:xfrm>
              <a:off x="5166576" y="3912371"/>
              <a:ext cx="510298" cy="510298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480027" y="3923196"/>
              <a:ext cx="138846" cy="344427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 rot="10800000">
              <a:off x="5222365" y="4053980"/>
              <a:ext cx="130616" cy="327443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3"/>
          <p:cNvGrpSpPr/>
          <p:nvPr/>
        </p:nvGrpSpPr>
        <p:grpSpPr>
          <a:xfrm rot="4680860">
            <a:off x="4787653" y="3824326"/>
            <a:ext cx="2610494" cy="2696735"/>
            <a:chOff x="456003" y="3168918"/>
            <a:chExt cx="2610494" cy="2696735"/>
          </a:xfrm>
        </p:grpSpPr>
        <p:sp>
          <p:nvSpPr>
            <p:cNvPr id="349" name="Google Shape;349;p13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fmla="val 16200000" name="adj1"/>
                <a:gd fmla="val 20946651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fmla="val 16755775" name="adj1"/>
                <a:gd fmla="val 21460667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fmla="val 50000" name="adj"/>
              </a:avLst>
            </a:prstGeom>
            <a:solidFill>
              <a:srgbClr val="EF3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3"/>
          <p:cNvGrpSpPr/>
          <p:nvPr/>
        </p:nvGrpSpPr>
        <p:grpSpPr>
          <a:xfrm>
            <a:off x="6029572" y="5756287"/>
            <a:ext cx="1325923" cy="958259"/>
            <a:chOff x="1181303" y="2094270"/>
            <a:chExt cx="2122336" cy="1533835"/>
          </a:xfrm>
        </p:grpSpPr>
        <p:sp>
          <p:nvSpPr>
            <p:cNvPr id="355" name="Google Shape;355;p13"/>
            <p:cNvSpPr/>
            <p:nvPr/>
          </p:nvSpPr>
          <p:spPr>
            <a:xfrm>
              <a:off x="2888256" y="3269506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1471756" y="3271683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 rot="-300586">
              <a:off x="1899088" y="3035711"/>
              <a:ext cx="1269819" cy="422787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 rot="713145">
              <a:off x="1411302" y="3064583"/>
              <a:ext cx="471948" cy="350816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1407472" y="2663358"/>
              <a:ext cx="1750142" cy="677152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404988" y="2094270"/>
              <a:ext cx="1043243" cy="1022556"/>
            </a:xfrm>
            <a:custGeom>
              <a:rect b="b" l="l" r="r" t="t"/>
              <a:pathLst>
                <a:path extrusionOk="0" h="758984" w="659784">
                  <a:moveTo>
                    <a:pt x="0" y="0"/>
                  </a:moveTo>
                  <a:lnTo>
                    <a:pt x="475545" y="0"/>
                  </a:lnTo>
                  <a:lnTo>
                    <a:pt x="472565" y="9832"/>
                  </a:lnTo>
                  <a:cubicBezTo>
                    <a:pt x="467629" y="34536"/>
                    <a:pt x="479363" y="60115"/>
                    <a:pt x="479363" y="86313"/>
                  </a:cubicBezTo>
                  <a:cubicBezTo>
                    <a:pt x="479363" y="217306"/>
                    <a:pt x="529847" y="332797"/>
                    <a:pt x="628423" y="400994"/>
                  </a:cubicBezTo>
                  <a:lnTo>
                    <a:pt x="659784" y="418425"/>
                  </a:lnTo>
                  <a:lnTo>
                    <a:pt x="659784" y="758984"/>
                  </a:lnTo>
                  <a:lnTo>
                    <a:pt x="0" y="758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 flipH="1">
              <a:off x="1181303" y="3515066"/>
              <a:ext cx="2122336" cy="113039"/>
            </a:xfrm>
            <a:prstGeom prst="trapezoid">
              <a:avLst>
                <a:gd fmla="val 108003" name="adj"/>
              </a:avLst>
            </a:prstGeom>
            <a:solidFill>
              <a:srgbClr val="8080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1924150" y="2284771"/>
              <a:ext cx="278275" cy="136424"/>
            </a:xfrm>
            <a:custGeom>
              <a:rect b="b" l="l" r="r" t="t"/>
              <a:pathLst>
                <a:path extrusionOk="0" h="136424" w="278275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 rot="-2058665">
              <a:off x="2048121" y="2552736"/>
              <a:ext cx="268443" cy="126591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 rot="-4073088">
              <a:off x="2365249" y="2692761"/>
              <a:ext cx="268443" cy="142813"/>
            </a:xfrm>
            <a:custGeom>
              <a:rect b="b" l="l" r="r" t="t"/>
              <a:pathLst>
                <a:path extrusionOk="0" h="142813" w="268443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3"/>
          <p:cNvSpPr txBox="1"/>
          <p:nvPr/>
        </p:nvSpPr>
        <p:spPr>
          <a:xfrm>
            <a:off x="3233725" y="381150"/>
            <a:ext cx="87729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Confiabilidad</a:t>
            </a:r>
            <a:endParaRPr sz="3200"/>
          </a:p>
        </p:txBody>
      </p:sp>
      <p:sp>
        <p:nvSpPr>
          <p:cNvPr id="366" name="Google Shape;366;p13"/>
          <p:cNvSpPr txBox="1"/>
          <p:nvPr/>
        </p:nvSpPr>
        <p:spPr>
          <a:xfrm>
            <a:off x="4990199" y="1663950"/>
            <a:ext cx="6023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La capacidad de confiar en que se hará o proporcionará lo que se necesita</a:t>
            </a:r>
            <a:endParaRPr b="1" sz="24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5781450" y="2945838"/>
            <a:ext cx="44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“¡cuenta conmigo!”</a:t>
            </a:r>
            <a:endParaRPr b="1" sz="24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853" y="3550374"/>
            <a:ext cx="2339251" cy="16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2E27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/>
          <p:nvPr/>
        </p:nvSpPr>
        <p:spPr>
          <a:xfrm>
            <a:off x="1042241" y="2328198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374" name="Google Shape;374;p14"/>
          <p:cNvSpPr txBox="1"/>
          <p:nvPr/>
        </p:nvSpPr>
        <p:spPr>
          <a:xfrm>
            <a:off x="8658996" y="2340350"/>
            <a:ext cx="2623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3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375" name="Google Shape;375;p14"/>
          <p:cNvSpPr txBox="1"/>
          <p:nvPr/>
        </p:nvSpPr>
        <p:spPr>
          <a:xfrm>
            <a:off x="1577125" y="2974525"/>
            <a:ext cx="97050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Char char="●"/>
            </a:pPr>
            <a:r>
              <a:rPr b="1" lang="es-E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Definir la confiabilidad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Char char="●"/>
            </a:pPr>
            <a:r>
              <a:rPr b="1" lang="es-E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Explorar formas de expresar la confiabilidad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Char char="●"/>
            </a:pPr>
            <a:r>
              <a:rPr b="1" lang="es-E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Formular un plan para mostrar confiabilidad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3253733" y="907436"/>
            <a:ext cx="5498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Hoy vamos a:</a:t>
            </a:r>
            <a:endParaRPr/>
          </a:p>
        </p:txBody>
      </p:sp>
      <p:grpSp>
        <p:nvGrpSpPr>
          <p:cNvPr id="377" name="Google Shape;377;p14"/>
          <p:cNvGrpSpPr/>
          <p:nvPr/>
        </p:nvGrpSpPr>
        <p:grpSpPr>
          <a:xfrm>
            <a:off x="1577121" y="3111785"/>
            <a:ext cx="474660" cy="411840"/>
            <a:chOff x="4775723" y="3505536"/>
            <a:chExt cx="1800000" cy="1800000"/>
          </a:xfrm>
        </p:grpSpPr>
        <p:sp>
          <p:nvSpPr>
            <p:cNvPr id="378" name="Google Shape;378;p14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4"/>
          <p:cNvGrpSpPr/>
          <p:nvPr/>
        </p:nvGrpSpPr>
        <p:grpSpPr>
          <a:xfrm>
            <a:off x="1577121" y="3660873"/>
            <a:ext cx="474660" cy="411840"/>
            <a:chOff x="4775723" y="3505536"/>
            <a:chExt cx="1800000" cy="1800000"/>
          </a:xfrm>
        </p:grpSpPr>
        <p:sp>
          <p:nvSpPr>
            <p:cNvPr id="382" name="Google Shape;382;p14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4"/>
          <p:cNvGrpSpPr/>
          <p:nvPr/>
        </p:nvGrpSpPr>
        <p:grpSpPr>
          <a:xfrm>
            <a:off x="1594558" y="4270985"/>
            <a:ext cx="474660" cy="411840"/>
            <a:chOff x="4775723" y="3505536"/>
            <a:chExt cx="1800000" cy="1800000"/>
          </a:xfrm>
        </p:grpSpPr>
        <p:sp>
          <p:nvSpPr>
            <p:cNvPr id="386" name="Google Shape;386;p14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5"/>
          <p:cNvGrpSpPr/>
          <p:nvPr/>
        </p:nvGrpSpPr>
        <p:grpSpPr>
          <a:xfrm>
            <a:off x="5073445" y="796414"/>
            <a:ext cx="6641691" cy="3609977"/>
            <a:chOff x="4857135" y="1"/>
            <a:chExt cx="6641691" cy="3609977"/>
          </a:xfrm>
        </p:grpSpPr>
        <p:sp>
          <p:nvSpPr>
            <p:cNvPr id="394" name="Google Shape;394;p15"/>
            <p:cNvSpPr/>
            <p:nvPr/>
          </p:nvSpPr>
          <p:spPr>
            <a:xfrm>
              <a:off x="4857135" y="1"/>
              <a:ext cx="6641691" cy="313168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edificio, ventana&#10;&#10;Descripción generada automáticamente" id="395" name="Google Shape;39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45073" y="178898"/>
              <a:ext cx="4932155" cy="2857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15"/>
            <p:cNvSpPr/>
            <p:nvPr/>
          </p:nvSpPr>
          <p:spPr>
            <a:xfrm>
              <a:off x="5378849" y="3131680"/>
              <a:ext cx="343644" cy="4782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10633469" y="3131680"/>
              <a:ext cx="343644" cy="4782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5"/>
          <p:cNvSpPr/>
          <p:nvPr/>
        </p:nvSpPr>
        <p:spPr>
          <a:xfrm>
            <a:off x="5051142" y="75292"/>
            <a:ext cx="6663994" cy="721121"/>
          </a:xfrm>
          <a:custGeom>
            <a:rect b="b" l="l" r="r" t="t"/>
            <a:pathLst>
              <a:path extrusionOk="0" h="1199532" w="9239014">
                <a:moveTo>
                  <a:pt x="4619508" y="0"/>
                </a:moveTo>
                <a:cubicBezTo>
                  <a:pt x="6380252" y="0"/>
                  <a:pt x="7974307" y="430301"/>
                  <a:pt x="9128175" y="1126003"/>
                </a:cubicBezTo>
                <a:lnTo>
                  <a:pt x="9239014" y="1199532"/>
                </a:lnTo>
                <a:lnTo>
                  <a:pt x="0" y="1199532"/>
                </a:lnTo>
                <a:lnTo>
                  <a:pt x="110839" y="1126003"/>
                </a:lnTo>
                <a:cubicBezTo>
                  <a:pt x="1264708" y="430301"/>
                  <a:pt x="2858763" y="0"/>
                  <a:pt x="4619508" y="0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10893538" y="1331800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01" name="Google Shape;401;p15"/>
          <p:cNvSpPr txBox="1"/>
          <p:nvPr/>
        </p:nvSpPr>
        <p:spPr>
          <a:xfrm>
            <a:off x="6734916" y="149375"/>
            <a:ext cx="33134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FOOTBALL</a:t>
            </a:r>
            <a:endParaRPr/>
          </a:p>
        </p:txBody>
      </p:sp>
      <p:sp>
        <p:nvSpPr>
          <p:cNvPr id="402" name="Google Shape;402;p15"/>
          <p:cNvSpPr txBox="1"/>
          <p:nvPr/>
        </p:nvSpPr>
        <p:spPr>
          <a:xfrm>
            <a:off x="1797290" y="2823100"/>
            <a:ext cx="85974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Graduate"/>
                <a:ea typeface="Graduate"/>
                <a:cs typeface="Graduate"/>
                <a:sym typeface="Graduate"/>
              </a:rPr>
              <a:t>Insert CFISD video here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2023 Octubre Rasgo de la Personalidad, Primaria | Confibilidad" id="403" name="Google Shape;403;p15" title="Rasgo de la Personalidad, Primaria | Confibilida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300" y="149375"/>
            <a:ext cx="11376825" cy="63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6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09" name="Google Shape;409;p16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10" name="Google Shape;410;p16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11" name="Google Shape;411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2" name="Google Shape;412;p16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4" name="Google Shape;414;p16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16"/>
          <p:cNvSpPr txBox="1"/>
          <p:nvPr/>
        </p:nvSpPr>
        <p:spPr>
          <a:xfrm>
            <a:off x="6247286" y="1570196"/>
            <a:ext cx="43275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417" name="Google Shape;417;p16"/>
          <p:cNvSpPr txBox="1"/>
          <p:nvPr/>
        </p:nvSpPr>
        <p:spPr>
          <a:xfrm>
            <a:off x="10307350" y="1331800"/>
            <a:ext cx="14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18" name="Google Shape;418;p16"/>
          <p:cNvSpPr txBox="1"/>
          <p:nvPr/>
        </p:nvSpPr>
        <p:spPr>
          <a:xfrm>
            <a:off x="6504050" y="139550"/>
            <a:ext cx="43275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actividad</a:t>
            </a:r>
            <a:endParaRPr sz="1000"/>
          </a:p>
        </p:txBody>
      </p:sp>
      <p:sp>
        <p:nvSpPr>
          <p:cNvPr id="419" name="Google Shape;419;p16"/>
          <p:cNvSpPr/>
          <p:nvPr/>
        </p:nvSpPr>
        <p:spPr>
          <a:xfrm>
            <a:off x="6096000" y="1294950"/>
            <a:ext cx="47976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Habla con el compañero junto a ti acerca de lo siguiente:</a:t>
            </a:r>
            <a:endParaRPr b="1"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 el video, ¿de qué formas se demostró la confiabilidad?</a:t>
            </a:r>
            <a:endParaRPr b="1"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20" name="Google Shape;4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239" y="3710248"/>
            <a:ext cx="5771796" cy="32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26" name="Google Shape;426;p17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27" name="Google Shape;427;p17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28" name="Google Shape;428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9" name="Google Shape;429;p17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7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17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433" name="Google Shape;433;p17"/>
          <p:cNvSpPr txBox="1"/>
          <p:nvPr/>
        </p:nvSpPr>
        <p:spPr>
          <a:xfrm>
            <a:off x="6504040" y="139543"/>
            <a:ext cx="3908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BÁDMINTON</a:t>
            </a:r>
            <a:endParaRPr/>
          </a:p>
        </p:txBody>
      </p:sp>
      <p:sp>
        <p:nvSpPr>
          <p:cNvPr id="434" name="Google Shape;434;p17"/>
          <p:cNvSpPr txBox="1"/>
          <p:nvPr/>
        </p:nvSpPr>
        <p:spPr>
          <a:xfrm>
            <a:off x="6379975" y="956450"/>
            <a:ext cx="43275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¡Juguemos al bádminton!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Lee la afirmación en la pantalla. Si la afirmación muestra la confiabilidad, muévete al lado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izquierdo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del salón. De lo contrario,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muévete al lado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derecho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5" name="Google Shape;435;p17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7"/>
          <p:cNvSpPr txBox="1"/>
          <p:nvPr/>
        </p:nvSpPr>
        <p:spPr>
          <a:xfrm>
            <a:off x="3025600" y="4608950"/>
            <a:ext cx="895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Al ir saliendo de la cafetería, notas unas servilletas y envolturas de plástico en el piso. Tú las recoges y las tiras a la basura, a pesar de que no eran tuyas.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37" name="Google Shape;4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7"/>
          <p:cNvSpPr txBox="1"/>
          <p:nvPr/>
        </p:nvSpPr>
        <p:spPr>
          <a:xfrm>
            <a:off x="10307350" y="1331800"/>
            <a:ext cx="14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5051142" y="75292"/>
            <a:ext cx="6675188" cy="4331001"/>
            <a:chOff x="4834832" y="-82024"/>
            <a:chExt cx="6675188" cy="4331001"/>
          </a:xfrm>
        </p:grpSpPr>
        <p:grpSp>
          <p:nvGrpSpPr>
            <p:cNvPr id="444" name="Google Shape;444;p18"/>
            <p:cNvGrpSpPr/>
            <p:nvPr/>
          </p:nvGrpSpPr>
          <p:grpSpPr>
            <a:xfrm>
              <a:off x="4857135" y="639098"/>
              <a:ext cx="6641700" cy="3609879"/>
              <a:chOff x="4857135" y="1"/>
              <a:chExt cx="6641700" cy="3609879"/>
            </a:xfrm>
          </p:grpSpPr>
          <p:sp>
            <p:nvSpPr>
              <p:cNvPr id="445" name="Google Shape;445;p18"/>
              <p:cNvSpPr/>
              <p:nvPr/>
            </p:nvSpPr>
            <p:spPr>
              <a:xfrm>
                <a:off x="4857135" y="1"/>
                <a:ext cx="6641700" cy="31317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46" name="Google Shape;446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7" name="Google Shape;447;p18"/>
              <p:cNvSpPr/>
              <p:nvPr/>
            </p:nvSpPr>
            <p:spPr>
              <a:xfrm>
                <a:off x="537884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1063346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9" name="Google Shape;449;p18"/>
            <p:cNvSpPr/>
            <p:nvPr/>
          </p:nvSpPr>
          <p:spPr>
            <a:xfrm>
              <a:off x="4834832" y="-82024"/>
              <a:ext cx="6675188" cy="719719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18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451" name="Google Shape;451;p18"/>
          <p:cNvSpPr txBox="1"/>
          <p:nvPr/>
        </p:nvSpPr>
        <p:spPr>
          <a:xfrm>
            <a:off x="6504040" y="139543"/>
            <a:ext cx="390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52" name="Google Shape;452;p18"/>
          <p:cNvSpPr txBox="1"/>
          <p:nvPr/>
        </p:nvSpPr>
        <p:spPr>
          <a:xfrm>
            <a:off x="6379975" y="976800"/>
            <a:ext cx="4327500" cy="27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¡Juguemos al bádminton!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Lee la afirmación en la pantalla. Si la afirmación muestra la confiabilidad, muévete al lado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izquierdo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del salón. De lo contrario, muévete al lado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derecho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3" name="Google Shape;453;p18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8"/>
          <p:cNvSpPr txBox="1"/>
          <p:nvPr/>
        </p:nvSpPr>
        <p:spPr>
          <a:xfrm>
            <a:off x="3236400" y="4406300"/>
            <a:ext cx="8955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Tienes un proyecto de grupo en el que debes trabajar hoy en la clase</a:t>
            </a: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, pero no tienes ganas de hacerlo. Tú decides quedarte en casa y fingir que estás “enfermo” en vez de ir a la escuela.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455" name="Google Shape;4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8"/>
          <p:cNvSpPr txBox="1"/>
          <p:nvPr/>
        </p:nvSpPr>
        <p:spPr>
          <a:xfrm>
            <a:off x="10307350" y="1331800"/>
            <a:ext cx="14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9"/>
          <p:cNvGrpSpPr/>
          <p:nvPr/>
        </p:nvGrpSpPr>
        <p:grpSpPr>
          <a:xfrm>
            <a:off x="5051142" y="75292"/>
            <a:ext cx="6675188" cy="4331001"/>
            <a:chOff x="4834832" y="-82024"/>
            <a:chExt cx="6675188" cy="4331001"/>
          </a:xfrm>
        </p:grpSpPr>
        <p:grpSp>
          <p:nvGrpSpPr>
            <p:cNvPr id="462" name="Google Shape;462;p19"/>
            <p:cNvGrpSpPr/>
            <p:nvPr/>
          </p:nvGrpSpPr>
          <p:grpSpPr>
            <a:xfrm>
              <a:off x="4857135" y="639098"/>
              <a:ext cx="6641700" cy="3609879"/>
              <a:chOff x="4857135" y="1"/>
              <a:chExt cx="6641700" cy="3609879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4857135" y="1"/>
                <a:ext cx="6641700" cy="31317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64" name="Google Shape;464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5" name="Google Shape;465;p19"/>
              <p:cNvSpPr/>
              <p:nvPr/>
            </p:nvSpPr>
            <p:spPr>
              <a:xfrm>
                <a:off x="537884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1063346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7" name="Google Shape;467;p19"/>
            <p:cNvSpPr/>
            <p:nvPr/>
          </p:nvSpPr>
          <p:spPr>
            <a:xfrm>
              <a:off x="4834832" y="-82024"/>
              <a:ext cx="6675188" cy="719719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19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469" name="Google Shape;469;p19"/>
          <p:cNvSpPr txBox="1"/>
          <p:nvPr/>
        </p:nvSpPr>
        <p:spPr>
          <a:xfrm>
            <a:off x="6504040" y="139543"/>
            <a:ext cx="390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70" name="Google Shape;470;p19"/>
          <p:cNvSpPr txBox="1"/>
          <p:nvPr/>
        </p:nvSpPr>
        <p:spPr>
          <a:xfrm>
            <a:off x="6379975" y="854700"/>
            <a:ext cx="43275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¡Juguemos al bádminton!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Lee la afirmación en la pantalla. Si la afirmación muestra la confiabilidad, muévete al lado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izquierdo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del salón. De lo contrario, muévete al lado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derecho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1" name="Google Shape;471;p19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9"/>
          <p:cNvSpPr txBox="1"/>
          <p:nvPr/>
        </p:nvSpPr>
        <p:spPr>
          <a:xfrm>
            <a:off x="3236400" y="4454775"/>
            <a:ext cx="895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Al alistarte para ir a la escuela por la mañana</a:t>
            </a: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, pones tu ropa sucia en el cesto de ropa para lavar en lugar de dejarla tirada en el piso.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473" name="Google Shape;4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9"/>
          <p:cNvSpPr txBox="1"/>
          <p:nvPr/>
        </p:nvSpPr>
        <p:spPr>
          <a:xfrm>
            <a:off x="10307350" y="1331800"/>
            <a:ext cx="14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0"/>
          <p:cNvGrpSpPr/>
          <p:nvPr/>
        </p:nvGrpSpPr>
        <p:grpSpPr>
          <a:xfrm>
            <a:off x="5051142" y="75292"/>
            <a:ext cx="6675188" cy="4331001"/>
            <a:chOff x="4834832" y="-82024"/>
            <a:chExt cx="6675188" cy="4331001"/>
          </a:xfrm>
        </p:grpSpPr>
        <p:grpSp>
          <p:nvGrpSpPr>
            <p:cNvPr id="480" name="Google Shape;480;p20"/>
            <p:cNvGrpSpPr/>
            <p:nvPr/>
          </p:nvGrpSpPr>
          <p:grpSpPr>
            <a:xfrm>
              <a:off x="4857135" y="639098"/>
              <a:ext cx="6641700" cy="3609879"/>
              <a:chOff x="4857135" y="1"/>
              <a:chExt cx="6641700" cy="3609879"/>
            </a:xfrm>
          </p:grpSpPr>
          <p:sp>
            <p:nvSpPr>
              <p:cNvPr id="481" name="Google Shape;481;p20"/>
              <p:cNvSpPr/>
              <p:nvPr/>
            </p:nvSpPr>
            <p:spPr>
              <a:xfrm>
                <a:off x="4857135" y="1"/>
                <a:ext cx="6641700" cy="31317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82" name="Google Shape;482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3" name="Google Shape;483;p20"/>
              <p:cNvSpPr/>
              <p:nvPr/>
            </p:nvSpPr>
            <p:spPr>
              <a:xfrm>
                <a:off x="537884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0"/>
              <p:cNvSpPr/>
              <p:nvPr/>
            </p:nvSpPr>
            <p:spPr>
              <a:xfrm>
                <a:off x="1063346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5" name="Google Shape;485;p20"/>
            <p:cNvSpPr/>
            <p:nvPr/>
          </p:nvSpPr>
          <p:spPr>
            <a:xfrm>
              <a:off x="4834832" y="-82024"/>
              <a:ext cx="6675188" cy="719719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20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local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6504040" y="139543"/>
            <a:ext cx="390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88" name="Google Shape;488;p20"/>
          <p:cNvSpPr txBox="1"/>
          <p:nvPr/>
        </p:nvSpPr>
        <p:spPr>
          <a:xfrm>
            <a:off x="6379975" y="909050"/>
            <a:ext cx="4327500" cy="2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¡Juguemos al bádminton!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Lee la afirmación en la pantalla. Si la afirmación muestra la confiabilidad, muévete al lado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izquierdo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del salón. De lo contrario, muévete al lado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derecho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"/>
          <p:cNvSpPr txBox="1"/>
          <p:nvPr/>
        </p:nvSpPr>
        <p:spPr>
          <a:xfrm>
            <a:off x="3055850" y="4639225"/>
            <a:ext cx="895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Al ir saliendo del baño, notas unas toallas de papel en el piso. Como tú no las tiraste, las dejas allí. 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91" name="Google Shape;4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0"/>
          <p:cNvSpPr txBox="1"/>
          <p:nvPr/>
        </p:nvSpPr>
        <p:spPr>
          <a:xfrm>
            <a:off x="10307350" y="1331800"/>
            <a:ext cx="14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visitante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0090_Sports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