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Cabin Sketch"/>
      <p:regular r:id="rId17"/>
      <p:bold r:id="rId18"/>
    </p:embeddedFont>
    <p:embeddedFont>
      <p:font typeface="Andika"/>
      <p:regular r:id="rId19"/>
      <p:bold r:id="rId20"/>
      <p:italic r:id="rId21"/>
      <p:boldItalic r:id="rId22"/>
    </p:embeddedFont>
    <p:embeddedFont>
      <p:font typeface="Pangolin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brAxOcsCUGOTxxZnGSJ9GIdsB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ndika-bold.fntdata"/><Relationship Id="rId11" Type="http://schemas.openxmlformats.org/officeDocument/2006/relationships/slide" Target="slides/slide6.xml"/><Relationship Id="rId22" Type="http://schemas.openxmlformats.org/officeDocument/2006/relationships/font" Target="fonts/Andika-boldItalic.fntdata"/><Relationship Id="rId10" Type="http://schemas.openxmlformats.org/officeDocument/2006/relationships/slide" Target="slides/slide5.xml"/><Relationship Id="rId21" Type="http://schemas.openxmlformats.org/officeDocument/2006/relationships/font" Target="fonts/Andika-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Pangolin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binSketch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ndika-regular.fntdata"/><Relationship Id="rId6" Type="http://schemas.openxmlformats.org/officeDocument/2006/relationships/slide" Target="slides/slide1.xml"/><Relationship Id="rId18" Type="http://schemas.openxmlformats.org/officeDocument/2006/relationships/font" Target="fonts/CabinSketch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11" Type="http://schemas.openxmlformats.org/officeDocument/2006/relationships/image" Target="../media/image24.png"/><Relationship Id="rId10" Type="http://schemas.openxmlformats.org/officeDocument/2006/relationships/image" Target="../media/image1.png"/><Relationship Id="rId12" Type="http://schemas.openxmlformats.org/officeDocument/2006/relationships/image" Target="../media/image21.png"/><Relationship Id="rId9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46.png"/><Relationship Id="rId7" Type="http://schemas.openxmlformats.org/officeDocument/2006/relationships/image" Target="../media/image32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6.png"/><Relationship Id="rId4" Type="http://schemas.openxmlformats.org/officeDocument/2006/relationships/image" Target="../media/image75.png"/><Relationship Id="rId5" Type="http://schemas.openxmlformats.org/officeDocument/2006/relationships/image" Target="../media/image88.png"/><Relationship Id="rId6" Type="http://schemas.openxmlformats.org/officeDocument/2006/relationships/image" Target="../media/image80.png"/><Relationship Id="rId7" Type="http://schemas.openxmlformats.org/officeDocument/2006/relationships/image" Target="../media/image85.png"/><Relationship Id="rId8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Relationship Id="rId4" Type="http://schemas.openxmlformats.org/officeDocument/2006/relationships/image" Target="../media/image22.png"/><Relationship Id="rId10" Type="http://schemas.openxmlformats.org/officeDocument/2006/relationships/image" Target="../media/image77.png"/><Relationship Id="rId9" Type="http://schemas.openxmlformats.org/officeDocument/2006/relationships/image" Target="../media/image21.png"/><Relationship Id="rId5" Type="http://schemas.openxmlformats.org/officeDocument/2006/relationships/image" Target="../media/image89.png"/><Relationship Id="rId6" Type="http://schemas.openxmlformats.org/officeDocument/2006/relationships/image" Target="../media/image86.png"/><Relationship Id="rId7" Type="http://schemas.openxmlformats.org/officeDocument/2006/relationships/hyperlink" Target="https://www.wordclouds.com" TargetMode="External"/><Relationship Id="rId8" Type="http://schemas.openxmlformats.org/officeDocument/2006/relationships/hyperlink" Target="https://docs.google.com/presentation/d/1KWXiEu833TZ9lImNSfhlCj1vD3RyGK6mchufqBkGhaI/cop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Relationship Id="rId4" Type="http://schemas.openxmlformats.org/officeDocument/2006/relationships/image" Target="../media/image54.png"/><Relationship Id="rId5" Type="http://schemas.openxmlformats.org/officeDocument/2006/relationships/image" Target="../media/image60.png"/><Relationship Id="rId6" Type="http://schemas.openxmlformats.org/officeDocument/2006/relationships/image" Target="../media/image3.png"/><Relationship Id="rId7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7.png"/><Relationship Id="rId4" Type="http://schemas.openxmlformats.org/officeDocument/2006/relationships/image" Target="../media/image61.png"/><Relationship Id="rId5" Type="http://schemas.openxmlformats.org/officeDocument/2006/relationships/image" Target="../media/image51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9.png"/><Relationship Id="rId4" Type="http://schemas.openxmlformats.org/officeDocument/2006/relationships/image" Target="../media/image54.png"/><Relationship Id="rId5" Type="http://schemas.openxmlformats.org/officeDocument/2006/relationships/image" Target="../media/image60.png"/><Relationship Id="rId6" Type="http://schemas.openxmlformats.org/officeDocument/2006/relationships/image" Target="../media/image3.png"/><Relationship Id="rId7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74.png"/><Relationship Id="rId7" Type="http://schemas.openxmlformats.org/officeDocument/2006/relationships/hyperlink" Target="https://docs.google.com/document/d/117EuaQXCb_VpJZZfoMXCE9sBaIfxxBA-sTxeC9dPQ0E/edit" TargetMode="External"/><Relationship Id="rId8" Type="http://schemas.openxmlformats.org/officeDocument/2006/relationships/hyperlink" Target="https://docs.google.com/document/d/117EuaQXCb_VpJZZfoMXCE9sBaIfxxBA-sTxeC9dPQ0E/ed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9.png"/><Relationship Id="rId4" Type="http://schemas.openxmlformats.org/officeDocument/2006/relationships/image" Target="../media/image82.png"/><Relationship Id="rId5" Type="http://schemas.openxmlformats.org/officeDocument/2006/relationships/image" Target="../media/image51.png"/><Relationship Id="rId6" Type="http://schemas.openxmlformats.org/officeDocument/2006/relationships/image" Target="../media/image15.png"/><Relationship Id="rId7" Type="http://schemas.openxmlformats.org/officeDocument/2006/relationships/image" Target="../media/image76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1226338">
            <a:off x="-901194" y="-119326"/>
            <a:ext cx="4793632" cy="2584992"/>
          </a:xfrm>
          <a:custGeom>
            <a:rect b="b" l="l" r="r" t="t"/>
            <a:pathLst>
              <a:path extrusionOk="0" h="2584992" w="4793632">
                <a:moveTo>
                  <a:pt x="0" y="0"/>
                </a:moveTo>
                <a:lnTo>
                  <a:pt x="4793633" y="0"/>
                </a:lnTo>
                <a:lnTo>
                  <a:pt x="4793633" y="2584993"/>
                </a:lnTo>
                <a:lnTo>
                  <a:pt x="0" y="2584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01677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9639633" y="-180975"/>
            <a:ext cx="2762077" cy="1011611"/>
          </a:xfrm>
          <a:custGeom>
            <a:rect b="b" l="l" r="r" t="t"/>
            <a:pathLst>
              <a:path extrusionOk="0"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6922014" y="667365"/>
            <a:ext cx="2762077" cy="1011611"/>
          </a:xfrm>
          <a:custGeom>
            <a:rect b="b" l="l" r="r" t="t"/>
            <a:pathLst>
              <a:path extrusionOk="0"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7" name="Google Shape;87;p1"/>
          <p:cNvGrpSpPr/>
          <p:nvPr/>
        </p:nvGrpSpPr>
        <p:grpSpPr>
          <a:xfrm>
            <a:off x="1804913" y="1045889"/>
            <a:ext cx="14678173" cy="8195223"/>
            <a:chOff x="0" y="0"/>
            <a:chExt cx="10132275" cy="5657124"/>
          </a:xfrm>
        </p:grpSpPr>
        <p:sp>
          <p:nvSpPr>
            <p:cNvPr id="88" name="Google Shape;88;p1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89" name="Google Shape;89;p1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90" name="Google Shape;90;p1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91" name="Google Shape;91;p1"/>
          <p:cNvSpPr/>
          <p:nvPr/>
        </p:nvSpPr>
        <p:spPr>
          <a:xfrm>
            <a:off x="12172571" y="8210398"/>
            <a:ext cx="2887692" cy="1263365"/>
          </a:xfrm>
          <a:custGeom>
            <a:rect b="b" l="l" r="r" t="t"/>
            <a:pathLst>
              <a:path extrusionOk="0" h="1263365" w="2887692">
                <a:moveTo>
                  <a:pt x="0" y="0"/>
                </a:moveTo>
                <a:lnTo>
                  <a:pt x="2887691" y="0"/>
                </a:lnTo>
                <a:lnTo>
                  <a:pt x="2887691" y="1263365"/>
                </a:lnTo>
                <a:lnTo>
                  <a:pt x="0" y="126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 rot="-10450016">
            <a:off x="6663359" y="8742815"/>
            <a:ext cx="5293560" cy="2639094"/>
          </a:xfrm>
          <a:custGeom>
            <a:rect b="b" l="l" r="r" t="t"/>
            <a:pathLst>
              <a:path extrusionOk="0" h="2639094" w="5293560">
                <a:moveTo>
                  <a:pt x="0" y="0"/>
                </a:moveTo>
                <a:lnTo>
                  <a:pt x="5293560" y="0"/>
                </a:lnTo>
                <a:lnTo>
                  <a:pt x="5293560" y="2639094"/>
                </a:lnTo>
                <a:lnTo>
                  <a:pt x="0" y="2639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2345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 flipH="1">
            <a:off x="14049906" y="5807503"/>
            <a:ext cx="1132801" cy="1675122"/>
          </a:xfrm>
          <a:custGeom>
            <a:rect b="b" l="l" r="r" t="t"/>
            <a:pathLst>
              <a:path extrusionOk="0" h="1675122" w="1132801">
                <a:moveTo>
                  <a:pt x="1132801" y="0"/>
                </a:moveTo>
                <a:lnTo>
                  <a:pt x="0" y="0"/>
                </a:lnTo>
                <a:lnTo>
                  <a:pt x="0" y="1675122"/>
                </a:lnTo>
                <a:lnTo>
                  <a:pt x="1132801" y="1675122"/>
                </a:lnTo>
                <a:lnTo>
                  <a:pt x="1132801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2677652" y="5807503"/>
            <a:ext cx="1132801" cy="1675122"/>
          </a:xfrm>
          <a:custGeom>
            <a:rect b="b" l="l" r="r" t="t"/>
            <a:pathLst>
              <a:path extrusionOk="0" h="1675122" w="1132801">
                <a:moveTo>
                  <a:pt x="0" y="0"/>
                </a:moveTo>
                <a:lnTo>
                  <a:pt x="1132801" y="0"/>
                </a:lnTo>
                <a:lnTo>
                  <a:pt x="1132801" y="1675122"/>
                </a:lnTo>
                <a:lnTo>
                  <a:pt x="0" y="1675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3810453" y="5977082"/>
            <a:ext cx="102396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498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sz="1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6922014" y="3643304"/>
            <a:ext cx="1816790" cy="3661038"/>
          </a:xfrm>
          <a:custGeom>
            <a:rect b="b" l="l" r="r" t="t"/>
            <a:pathLst>
              <a:path extrusionOk="0" h="3661038" w="1816790">
                <a:moveTo>
                  <a:pt x="0" y="0"/>
                </a:moveTo>
                <a:lnTo>
                  <a:pt x="1816790" y="0"/>
                </a:lnTo>
                <a:lnTo>
                  <a:pt x="1816790" y="3661038"/>
                </a:lnTo>
                <a:lnTo>
                  <a:pt x="0" y="3661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4759360" y="-1213723"/>
            <a:ext cx="2476986" cy="2427446"/>
          </a:xfrm>
          <a:custGeom>
            <a:rect b="b" l="l" r="r" t="t"/>
            <a:pathLst>
              <a:path extrusionOk="0" h="2427446" w="2476986">
                <a:moveTo>
                  <a:pt x="0" y="0"/>
                </a:moveTo>
                <a:lnTo>
                  <a:pt x="2476986" y="0"/>
                </a:lnTo>
                <a:lnTo>
                  <a:pt x="2476986" y="2427446"/>
                </a:lnTo>
                <a:lnTo>
                  <a:pt x="0" y="2427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 rot="1608565">
            <a:off x="678082" y="7974577"/>
            <a:ext cx="2033141" cy="2212943"/>
          </a:xfrm>
          <a:custGeom>
            <a:rect b="b" l="l" r="r" t="t"/>
            <a:pathLst>
              <a:path extrusionOk="0" h="2212943" w="2033141">
                <a:moveTo>
                  <a:pt x="0" y="0"/>
                </a:moveTo>
                <a:lnTo>
                  <a:pt x="2033141" y="0"/>
                </a:lnTo>
                <a:lnTo>
                  <a:pt x="2033141" y="2212943"/>
                </a:lnTo>
                <a:lnTo>
                  <a:pt x="0" y="2212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 rot="-379913">
            <a:off x="-5907421" y="5910395"/>
            <a:ext cx="7968789" cy="936333"/>
          </a:xfrm>
          <a:custGeom>
            <a:rect b="b" l="l" r="r" t="t"/>
            <a:pathLst>
              <a:path extrusionOk="0" h="936333" w="7968789">
                <a:moveTo>
                  <a:pt x="0" y="0"/>
                </a:moveTo>
                <a:lnTo>
                  <a:pt x="7968789" y="0"/>
                </a:lnTo>
                <a:lnTo>
                  <a:pt x="7968789" y="936333"/>
                </a:lnTo>
                <a:lnTo>
                  <a:pt x="0" y="936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>
            <a:off x="3431035" y="1213723"/>
            <a:ext cx="11425930" cy="2106656"/>
          </a:xfrm>
          <a:custGeom>
            <a:rect b="b" l="l" r="r" t="t"/>
            <a:pathLst>
              <a:path extrusionOk="0" h="2106656" w="11425930">
                <a:moveTo>
                  <a:pt x="0" y="0"/>
                </a:moveTo>
                <a:lnTo>
                  <a:pt x="11425930" y="0"/>
                </a:lnTo>
                <a:lnTo>
                  <a:pt x="11425930" y="2106656"/>
                </a:lnTo>
                <a:lnTo>
                  <a:pt x="0" y="2106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4290836" y="4118963"/>
            <a:ext cx="97068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521" u="none" cap="none" strike="noStrike">
                <a:solidFill>
                  <a:srgbClr val="FD8B51"/>
                </a:solidFill>
                <a:latin typeface="Andika"/>
                <a:ea typeface="Andika"/>
                <a:cs typeface="Andika"/>
                <a:sym typeface="Andika"/>
              </a:rPr>
              <a:t>October</a:t>
            </a:r>
            <a:r>
              <a:rPr i="0" lang="en-US" sz="6521" u="none" cap="none" strike="noStrike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 Character Trait</a:t>
            </a:r>
            <a:endParaRPr>
              <a:latin typeface="Andika"/>
              <a:ea typeface="Andika"/>
              <a:cs typeface="Andika"/>
              <a:sym typeface="Andi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/>
          <p:nvPr/>
        </p:nvSpPr>
        <p:spPr>
          <a:xfrm rot="-6312860">
            <a:off x="15607350" y="5206345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0"/>
          <p:cNvSpPr/>
          <p:nvPr/>
        </p:nvSpPr>
        <p:spPr>
          <a:xfrm rot="-246138">
            <a:off x="1212653" y="9287660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5" y="0"/>
                </a:lnTo>
                <a:lnTo>
                  <a:pt x="4889735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0"/>
          <p:cNvSpPr/>
          <p:nvPr/>
        </p:nvSpPr>
        <p:spPr>
          <a:xfrm rot="-10726985">
            <a:off x="2624588" y="-350062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0"/>
          <p:cNvSpPr/>
          <p:nvPr/>
        </p:nvSpPr>
        <p:spPr>
          <a:xfrm rot="6465506">
            <a:off x="-1991344" y="4144460"/>
            <a:ext cx="4464058" cy="2399431"/>
          </a:xfrm>
          <a:custGeom>
            <a:rect b="b" l="l" r="r" t="t"/>
            <a:pathLst>
              <a:path extrusionOk="0" h="2399431" w="4464058">
                <a:moveTo>
                  <a:pt x="0" y="0"/>
                </a:moveTo>
                <a:lnTo>
                  <a:pt x="4464058" y="0"/>
                </a:lnTo>
                <a:lnTo>
                  <a:pt x="4464058" y="2399431"/>
                </a:lnTo>
                <a:lnTo>
                  <a:pt x="0" y="2399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0"/>
          <p:cNvSpPr/>
          <p:nvPr/>
        </p:nvSpPr>
        <p:spPr>
          <a:xfrm rot="190678">
            <a:off x="11075529" y="8683133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0"/>
          <p:cNvSpPr/>
          <p:nvPr/>
        </p:nvSpPr>
        <p:spPr>
          <a:xfrm rot="-10395074">
            <a:off x="14097313" y="-1017434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5" name="Google Shape;275;p10"/>
          <p:cNvGrpSpPr/>
          <p:nvPr/>
        </p:nvGrpSpPr>
        <p:grpSpPr>
          <a:xfrm>
            <a:off x="1804913" y="1063077"/>
            <a:ext cx="14678173" cy="8195223"/>
            <a:chOff x="0" y="0"/>
            <a:chExt cx="10132275" cy="5657124"/>
          </a:xfrm>
        </p:grpSpPr>
        <p:sp>
          <p:nvSpPr>
            <p:cNvPr id="276" name="Google Shape;276;p10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77" name="Google Shape;277;p10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78" name="Google Shape;278;p10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79" name="Google Shape;279;p10"/>
          <p:cNvSpPr/>
          <p:nvPr/>
        </p:nvSpPr>
        <p:spPr>
          <a:xfrm rot="-223827">
            <a:off x="13507908" y="2327439"/>
            <a:ext cx="1518130" cy="1482074"/>
          </a:xfrm>
          <a:custGeom>
            <a:rect b="b" l="l" r="r" t="t"/>
            <a:pathLst>
              <a:path extrusionOk="0" h="1482074" w="1518130">
                <a:moveTo>
                  <a:pt x="0" y="0"/>
                </a:moveTo>
                <a:lnTo>
                  <a:pt x="1518130" y="0"/>
                </a:lnTo>
                <a:lnTo>
                  <a:pt x="1518130" y="1482074"/>
                </a:lnTo>
                <a:lnTo>
                  <a:pt x="0" y="148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0"/>
          <p:cNvSpPr/>
          <p:nvPr/>
        </p:nvSpPr>
        <p:spPr>
          <a:xfrm rot="978063">
            <a:off x="14624915" y="1441031"/>
            <a:ext cx="531182" cy="518567"/>
          </a:xfrm>
          <a:custGeom>
            <a:rect b="b" l="l" r="r" t="t"/>
            <a:pathLst>
              <a:path extrusionOk="0" h="518567" w="531182">
                <a:moveTo>
                  <a:pt x="0" y="0"/>
                </a:moveTo>
                <a:lnTo>
                  <a:pt x="531182" y="0"/>
                </a:lnTo>
                <a:lnTo>
                  <a:pt x="531182" y="518567"/>
                </a:lnTo>
                <a:lnTo>
                  <a:pt x="0" y="518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0"/>
          <p:cNvSpPr txBox="1"/>
          <p:nvPr/>
        </p:nvSpPr>
        <p:spPr>
          <a:xfrm>
            <a:off x="2336800" y="692775"/>
            <a:ext cx="127290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200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HOME ACTIVITY</a:t>
            </a:r>
            <a:endParaRPr b="1" sz="23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13750288" y="5575161"/>
            <a:ext cx="2280436" cy="3251959"/>
          </a:xfrm>
          <a:custGeom>
            <a:rect b="b" l="l" r="r" t="t"/>
            <a:pathLst>
              <a:path extrusionOk="0" h="3251959" w="2280436">
                <a:moveTo>
                  <a:pt x="0" y="0"/>
                </a:moveTo>
                <a:lnTo>
                  <a:pt x="2280436" y="0"/>
                </a:lnTo>
                <a:lnTo>
                  <a:pt x="2280436" y="3251959"/>
                </a:lnTo>
                <a:lnTo>
                  <a:pt x="0" y="3251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0"/>
          <p:cNvSpPr txBox="1"/>
          <p:nvPr/>
        </p:nvSpPr>
        <p:spPr>
          <a:xfrm>
            <a:off x="2768600" y="2834750"/>
            <a:ext cx="11328300" cy="6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2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i="0" lang="en-US" sz="42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STUDENTS, CHOOSE A FAMILY MEMBER OR SOMEONE IN YOUR HOME TO READ AND DISCUSS EACH QUESTION ON </a:t>
            </a:r>
            <a:r>
              <a:rPr i="0" lang="en-US" sz="4200" u="none" cap="none" strike="noStrike">
                <a:solidFill>
                  <a:srgbClr val="E1D0C7"/>
                </a:solidFill>
                <a:latin typeface="Pangolin"/>
                <a:ea typeface="Pangolin"/>
                <a:cs typeface="Pangolin"/>
                <a:sym typeface="Pangolin"/>
              </a:rPr>
              <a:t>RELIABILITY. </a:t>
            </a:r>
            <a:endParaRPr sz="8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600" u="none" cap="none" strike="noStrike">
              <a:solidFill>
                <a:srgbClr val="E1D0C7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57200" lvl="0" marL="457200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ngolin"/>
              <a:buAutoNum type="arabicPeriod"/>
            </a:pPr>
            <a:r>
              <a:rPr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WHAT DOES IT MEAN TO BE </a:t>
            </a:r>
            <a:r>
              <a:rPr i="0" lang="en-US" sz="3600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RELIABLE</a:t>
            </a:r>
            <a:r>
              <a:rPr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</a:t>
            </a:r>
            <a:endParaRPr sz="200">
              <a:latin typeface="Pangolin"/>
              <a:ea typeface="Pangolin"/>
              <a:cs typeface="Pangolin"/>
              <a:sym typeface="Pangolin"/>
            </a:endParaRPr>
          </a:p>
          <a:p>
            <a:pPr indent="-457200" lvl="0" marL="457200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ngolin"/>
              <a:buAutoNum type="arabicPeriod"/>
            </a:pPr>
            <a:r>
              <a:rPr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WHAT IS A POSITIVE TRAIT OF A </a:t>
            </a:r>
            <a:r>
              <a:rPr i="0" lang="en-US" sz="3600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RELIABLE</a:t>
            </a:r>
            <a:r>
              <a:rPr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PERSON?</a:t>
            </a:r>
            <a:endParaRPr sz="2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6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WHAT IS ONE WAY YOU CAN BE A </a:t>
            </a:r>
            <a:r>
              <a:rPr b="1" i="0" lang="en-US" sz="3600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RELIABLE</a:t>
            </a:r>
            <a:r>
              <a:rPr b="1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PERSON AT HOME?</a:t>
            </a:r>
            <a:endParaRPr b="1" sz="2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120370" y="8747863"/>
            <a:ext cx="1613460" cy="649930"/>
          </a:xfrm>
          <a:custGeom>
            <a:rect b="b" l="l" r="r" t="t"/>
            <a:pathLst>
              <a:path extrusionOk="0" h="649930" w="1613460">
                <a:moveTo>
                  <a:pt x="0" y="0"/>
                </a:moveTo>
                <a:lnTo>
                  <a:pt x="1613460" y="0"/>
                </a:lnTo>
                <a:lnTo>
                  <a:pt x="1613460" y="649929"/>
                </a:lnTo>
                <a:lnTo>
                  <a:pt x="0" y="649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63" l="-76893" r="-64000" t="0"/>
            </a:stretch>
          </a:blipFill>
          <a:ln>
            <a:noFill/>
          </a:ln>
        </p:spPr>
      </p:sp>
      <p:sp>
        <p:nvSpPr>
          <p:cNvPr id="285" name="Google Shape;285;p10"/>
          <p:cNvSpPr txBox="1"/>
          <p:nvPr/>
        </p:nvSpPr>
        <p:spPr>
          <a:xfrm>
            <a:off x="-1493751" y="9277350"/>
            <a:ext cx="8452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12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/>
          <p:nvPr/>
        </p:nvSpPr>
        <p:spPr>
          <a:xfrm flipH="1" rot="-719945">
            <a:off x="-1767621" y="-402668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5592642" y="0"/>
                </a:moveTo>
                <a:lnTo>
                  <a:pt x="0" y="0"/>
                </a:lnTo>
                <a:lnTo>
                  <a:pt x="0" y="2481736"/>
                </a:lnTo>
                <a:lnTo>
                  <a:pt x="5592642" y="2481736"/>
                </a:lnTo>
                <a:lnTo>
                  <a:pt x="559264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1"/>
          <p:cNvSpPr/>
          <p:nvPr/>
        </p:nvSpPr>
        <p:spPr>
          <a:xfrm>
            <a:off x="3620121" y="631967"/>
            <a:ext cx="1813637" cy="793466"/>
          </a:xfrm>
          <a:custGeom>
            <a:rect b="b" l="l" r="r" t="t"/>
            <a:pathLst>
              <a:path extrusionOk="0" h="793466" w="1813637">
                <a:moveTo>
                  <a:pt x="0" y="0"/>
                </a:moveTo>
                <a:lnTo>
                  <a:pt x="1813637" y="0"/>
                </a:lnTo>
                <a:lnTo>
                  <a:pt x="1813637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1"/>
          <p:cNvSpPr/>
          <p:nvPr/>
        </p:nvSpPr>
        <p:spPr>
          <a:xfrm>
            <a:off x="16389883" y="8343124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1"/>
          <p:cNvSpPr/>
          <p:nvPr/>
        </p:nvSpPr>
        <p:spPr>
          <a:xfrm>
            <a:off x="1400721" y="5976855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1"/>
          <p:cNvSpPr txBox="1"/>
          <p:nvPr/>
        </p:nvSpPr>
        <p:spPr>
          <a:xfrm>
            <a:off x="5255954" y="2648088"/>
            <a:ext cx="12793500" cy="6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799" u="none" cap="none" strike="noStrike">
                <a:solidFill>
                  <a:srgbClr val="699B89"/>
                </a:solidFill>
                <a:latin typeface="Pangolin"/>
                <a:ea typeface="Pangolin"/>
                <a:cs typeface="Pangolin"/>
                <a:sym typeface="Pangolin"/>
              </a:rPr>
              <a:t>WANT ANOTHER ACTIVITY TO CONTINUE OUR TRAIT OF THE MONTH?</a:t>
            </a:r>
            <a:endParaRPr sz="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67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5799" u="none" cap="none" strike="noStrike">
              <a:solidFill>
                <a:srgbClr val="699B89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1148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angolin"/>
              <a:buChar char="•"/>
            </a:pPr>
            <a:r>
              <a:rPr i="0" lang="en-US" sz="34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CREATE A </a:t>
            </a:r>
            <a:r>
              <a:rPr i="0" lang="en-US" sz="3400" u="none" cap="none" strike="noStrike">
                <a:solidFill>
                  <a:srgbClr val="FDDE8A"/>
                </a:solidFill>
                <a:latin typeface="Pangolin"/>
                <a:ea typeface="Pangolin"/>
                <a:cs typeface="Pangolin"/>
                <a:sym typeface="Pangolin"/>
              </a:rPr>
              <a:t>COMPETITION BETWEEN EACH CLASS PERIOD</a:t>
            </a:r>
            <a:r>
              <a:rPr i="0" lang="en-US" sz="34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THAT IS SHOWING </a:t>
            </a:r>
            <a:r>
              <a:rPr i="0" lang="en-US" sz="34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RELIABILITY</a:t>
            </a:r>
            <a:endParaRPr sz="400">
              <a:latin typeface="Pangolin"/>
              <a:ea typeface="Pangolin"/>
              <a:cs typeface="Pangolin"/>
              <a:sym typeface="Pangolin"/>
            </a:endParaRPr>
          </a:p>
          <a:p>
            <a:pPr indent="-41148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angolin"/>
              <a:buChar char="•"/>
            </a:pPr>
            <a:r>
              <a:rPr i="0" lang="en-US" sz="34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CLICK HERE ON </a:t>
            </a:r>
            <a:r>
              <a:rPr i="0" lang="en-US" sz="3400" u="sng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WORD CLOUD</a:t>
            </a:r>
            <a:r>
              <a:rPr i="0" lang="en-US" sz="3400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i="0" lang="en-US" sz="34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CHOOSING WORDS WITH THE CLASS THAT DEFINES </a:t>
            </a:r>
            <a:r>
              <a:rPr i="0" lang="en-US" sz="34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RELIABILITY</a:t>
            </a:r>
            <a:r>
              <a:rPr i="0" lang="en-US" sz="34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IN THEIR OWN WORDS. </a:t>
            </a:r>
            <a:endParaRPr sz="400">
              <a:latin typeface="Pangolin"/>
              <a:ea typeface="Pangolin"/>
              <a:cs typeface="Pangolin"/>
              <a:sym typeface="Pangolin"/>
            </a:endParaRPr>
          </a:p>
          <a:p>
            <a:pPr indent="-41148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angolin"/>
              <a:buChar char="•"/>
            </a:pPr>
            <a:r>
              <a:rPr i="0" lang="en-US" sz="34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CREATE A CLASS </a:t>
            </a:r>
            <a:r>
              <a:rPr i="0" lang="en-US" sz="3400" u="sng" cap="none" strike="noStrike">
                <a:solidFill>
                  <a:srgbClr val="FDDE8A"/>
                </a:solidFill>
                <a:latin typeface="Pangolin"/>
                <a:ea typeface="Pangolin"/>
                <a:cs typeface="Pangolin"/>
                <a:sym typeface="Pangoli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SPOTIFY LIST HERE</a:t>
            </a:r>
            <a:r>
              <a:rPr i="0" lang="en-US" sz="34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BASED ON THE CHARACTER TRAIT: </a:t>
            </a:r>
            <a:r>
              <a:rPr i="0" lang="en-US" sz="34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RELIABILITY</a:t>
            </a:r>
            <a:endParaRPr sz="400">
              <a:solidFill>
                <a:srgbClr val="FF305A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221970" y="8646263"/>
            <a:ext cx="1613460" cy="649930"/>
          </a:xfrm>
          <a:custGeom>
            <a:rect b="b" l="l" r="r" t="t"/>
            <a:pathLst>
              <a:path extrusionOk="0" h="649930" w="1613460">
                <a:moveTo>
                  <a:pt x="0" y="0"/>
                </a:moveTo>
                <a:lnTo>
                  <a:pt x="1613460" y="0"/>
                </a:lnTo>
                <a:lnTo>
                  <a:pt x="1613460" y="649929"/>
                </a:lnTo>
                <a:lnTo>
                  <a:pt x="0" y="649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48000"/>
            </a:blip>
            <a:stretch>
              <a:fillRect b="-10263" l="-76893" r="-64000" t="0"/>
            </a:stretch>
          </a:blipFill>
          <a:ln>
            <a:noFill/>
          </a:ln>
        </p:spPr>
      </p:sp>
      <p:sp>
        <p:nvSpPr>
          <p:cNvPr id="296" name="Google Shape;296;p11"/>
          <p:cNvSpPr/>
          <p:nvPr/>
        </p:nvSpPr>
        <p:spPr>
          <a:xfrm>
            <a:off x="225895" y="1572643"/>
            <a:ext cx="5211788" cy="4586373"/>
          </a:xfrm>
          <a:custGeom>
            <a:rect b="b" l="l" r="r" t="t"/>
            <a:pathLst>
              <a:path extrusionOk="0" h="4586373" w="5211788">
                <a:moveTo>
                  <a:pt x="0" y="0"/>
                </a:moveTo>
                <a:lnTo>
                  <a:pt x="5211788" y="0"/>
                </a:lnTo>
                <a:lnTo>
                  <a:pt x="5211788" y="4586373"/>
                </a:lnTo>
                <a:lnTo>
                  <a:pt x="0" y="458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1"/>
          <p:cNvSpPr txBox="1"/>
          <p:nvPr/>
        </p:nvSpPr>
        <p:spPr>
          <a:xfrm>
            <a:off x="6583800" y="904550"/>
            <a:ext cx="110856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0" u="none" cap="none" strike="noStrike">
                <a:solidFill>
                  <a:srgbClr val="E1D0C7"/>
                </a:solidFill>
                <a:latin typeface="Cabin Sketch"/>
                <a:ea typeface="Cabin Sketch"/>
                <a:cs typeface="Cabin Sketch"/>
                <a:sym typeface="Cabin Sketch"/>
              </a:rPr>
              <a:t>EXTENSION LESSONS</a:t>
            </a:r>
            <a:endParaRPr b="1" sz="3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-1493751" y="9277350"/>
            <a:ext cx="8452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12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4001948" y="3988125"/>
            <a:ext cx="869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51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'S</a:t>
            </a:r>
            <a:endParaRPr sz="9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1678306" y="4669154"/>
            <a:ext cx="931545" cy="695325"/>
          </a:xfrm>
          <a:custGeom>
            <a:rect b="b" l="l" r="r" t="t"/>
            <a:pathLst>
              <a:path extrusionOk="0" h="927100" w="1242060">
                <a:moveTo>
                  <a:pt x="232410" y="421640"/>
                </a:moveTo>
                <a:cubicBezTo>
                  <a:pt x="1210310" y="533400"/>
                  <a:pt x="1217930" y="534670"/>
                  <a:pt x="1225550" y="544830"/>
                </a:cubicBezTo>
                <a:cubicBezTo>
                  <a:pt x="1234440" y="556260"/>
                  <a:pt x="1242060" y="58039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8880" y="638810"/>
                  <a:pt x="1178560" y="638810"/>
                </a:cubicBezTo>
                <a:cubicBezTo>
                  <a:pt x="1107440" y="638810"/>
                  <a:pt x="857250" y="546100"/>
                  <a:pt x="706120" y="516890"/>
                </a:cubicBezTo>
                <a:cubicBezTo>
                  <a:pt x="570230" y="491490"/>
                  <a:pt x="420370" y="471170"/>
                  <a:pt x="316230" y="467360"/>
                </a:cubicBezTo>
                <a:cubicBezTo>
                  <a:pt x="246380" y="464820"/>
                  <a:pt x="177800" y="486410"/>
                  <a:pt x="139700" y="477520"/>
                </a:cubicBezTo>
                <a:cubicBezTo>
                  <a:pt x="119380" y="472440"/>
                  <a:pt x="102870" y="466090"/>
                  <a:pt x="95250" y="452120"/>
                </a:cubicBezTo>
                <a:cubicBezTo>
                  <a:pt x="87630" y="436880"/>
                  <a:pt x="88900" y="403860"/>
                  <a:pt x="97790" y="389890"/>
                </a:cubicBezTo>
                <a:cubicBezTo>
                  <a:pt x="106680" y="377190"/>
                  <a:pt x="120650" y="367030"/>
                  <a:pt x="143510" y="368300"/>
                </a:cubicBezTo>
                <a:cubicBezTo>
                  <a:pt x="217170" y="370840"/>
                  <a:pt x="454660" y="548640"/>
                  <a:pt x="604520" y="627380"/>
                </a:cubicBezTo>
                <a:cubicBezTo>
                  <a:pt x="742950" y="701040"/>
                  <a:pt x="963930" y="773430"/>
                  <a:pt x="1010920" y="828040"/>
                </a:cubicBezTo>
                <a:cubicBezTo>
                  <a:pt x="1027430" y="847090"/>
                  <a:pt x="1031240" y="866140"/>
                  <a:pt x="1027430" y="880110"/>
                </a:cubicBezTo>
                <a:cubicBezTo>
                  <a:pt x="1023620" y="894080"/>
                  <a:pt x="1007110" y="909320"/>
                  <a:pt x="984250" y="914400"/>
                </a:cubicBezTo>
                <a:cubicBezTo>
                  <a:pt x="922020" y="927100"/>
                  <a:pt x="716280" y="825500"/>
                  <a:pt x="604520" y="807720"/>
                </a:cubicBezTo>
                <a:cubicBezTo>
                  <a:pt x="518160" y="793750"/>
                  <a:pt x="412750" y="811530"/>
                  <a:pt x="372110" y="796290"/>
                </a:cubicBezTo>
                <a:cubicBezTo>
                  <a:pt x="355600" y="789940"/>
                  <a:pt x="346710" y="782320"/>
                  <a:pt x="340360" y="770890"/>
                </a:cubicBezTo>
                <a:cubicBezTo>
                  <a:pt x="334010" y="760730"/>
                  <a:pt x="331470" y="744220"/>
                  <a:pt x="334010" y="731520"/>
                </a:cubicBezTo>
                <a:cubicBezTo>
                  <a:pt x="336550" y="718820"/>
                  <a:pt x="341630" y="706120"/>
                  <a:pt x="354330" y="697230"/>
                </a:cubicBezTo>
                <a:cubicBezTo>
                  <a:pt x="375920" y="681990"/>
                  <a:pt x="464820" y="699770"/>
                  <a:pt x="474980" y="679450"/>
                </a:cubicBezTo>
                <a:cubicBezTo>
                  <a:pt x="485140" y="659130"/>
                  <a:pt x="445770" y="599440"/>
                  <a:pt x="415290" y="571500"/>
                </a:cubicBezTo>
                <a:cubicBezTo>
                  <a:pt x="378460" y="538480"/>
                  <a:pt x="284480" y="534670"/>
                  <a:pt x="260350" y="505460"/>
                </a:cubicBezTo>
                <a:cubicBezTo>
                  <a:pt x="245110" y="486410"/>
                  <a:pt x="242570" y="458470"/>
                  <a:pt x="246380" y="439420"/>
                </a:cubicBezTo>
                <a:cubicBezTo>
                  <a:pt x="250190" y="422910"/>
                  <a:pt x="262890" y="407670"/>
                  <a:pt x="275590" y="398780"/>
                </a:cubicBezTo>
                <a:cubicBezTo>
                  <a:pt x="289560" y="389890"/>
                  <a:pt x="303530" y="387350"/>
                  <a:pt x="326390" y="387350"/>
                </a:cubicBezTo>
                <a:cubicBezTo>
                  <a:pt x="375920" y="386080"/>
                  <a:pt x="487680" y="414020"/>
                  <a:pt x="556260" y="431800"/>
                </a:cubicBezTo>
                <a:cubicBezTo>
                  <a:pt x="612140" y="445770"/>
                  <a:pt x="678180" y="459740"/>
                  <a:pt x="708660" y="480060"/>
                </a:cubicBezTo>
                <a:cubicBezTo>
                  <a:pt x="725170" y="49149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0090" y="595630"/>
                  <a:pt x="707390" y="603250"/>
                </a:cubicBezTo>
                <a:cubicBezTo>
                  <a:pt x="697230" y="609600"/>
                  <a:pt x="690880" y="610870"/>
                  <a:pt x="674370" y="610870"/>
                </a:cubicBezTo>
                <a:cubicBezTo>
                  <a:pt x="618490" y="612140"/>
                  <a:pt x="408940" y="551180"/>
                  <a:pt x="307340" y="538480"/>
                </a:cubicBezTo>
                <a:cubicBezTo>
                  <a:pt x="236220" y="529590"/>
                  <a:pt x="160020" y="543560"/>
                  <a:pt x="123190" y="530860"/>
                </a:cubicBezTo>
                <a:cubicBezTo>
                  <a:pt x="104140" y="524510"/>
                  <a:pt x="93980" y="515620"/>
                  <a:pt x="86360" y="502920"/>
                </a:cubicBezTo>
                <a:cubicBezTo>
                  <a:pt x="78740" y="490220"/>
                  <a:pt x="73660" y="472440"/>
                  <a:pt x="76200" y="457200"/>
                </a:cubicBezTo>
                <a:cubicBezTo>
                  <a:pt x="80010" y="440690"/>
                  <a:pt x="99060" y="416560"/>
                  <a:pt x="113030" y="407670"/>
                </a:cubicBezTo>
                <a:cubicBezTo>
                  <a:pt x="123190" y="401320"/>
                  <a:pt x="130810" y="401320"/>
                  <a:pt x="144780" y="401320"/>
                </a:cubicBezTo>
                <a:cubicBezTo>
                  <a:pt x="171450" y="401320"/>
                  <a:pt x="212090" y="414020"/>
                  <a:pt x="257810" y="426720"/>
                </a:cubicBezTo>
                <a:cubicBezTo>
                  <a:pt x="334010" y="448310"/>
                  <a:pt x="481330" y="509270"/>
                  <a:pt x="556260" y="529590"/>
                </a:cubicBezTo>
                <a:cubicBezTo>
                  <a:pt x="600710" y="542290"/>
                  <a:pt x="641350" y="542290"/>
                  <a:pt x="662940" y="552450"/>
                </a:cubicBezTo>
                <a:cubicBezTo>
                  <a:pt x="674370" y="557530"/>
                  <a:pt x="679450" y="562610"/>
                  <a:pt x="684530" y="571500"/>
                </a:cubicBezTo>
                <a:cubicBezTo>
                  <a:pt x="690880" y="581660"/>
                  <a:pt x="697230" y="599440"/>
                  <a:pt x="694690" y="613410"/>
                </a:cubicBezTo>
                <a:cubicBezTo>
                  <a:pt x="692150" y="629920"/>
                  <a:pt x="674370" y="651510"/>
                  <a:pt x="661670" y="660400"/>
                </a:cubicBezTo>
                <a:cubicBezTo>
                  <a:pt x="652780" y="666750"/>
                  <a:pt x="647700" y="666750"/>
                  <a:pt x="632460" y="666750"/>
                </a:cubicBezTo>
                <a:cubicBezTo>
                  <a:pt x="580390" y="668020"/>
                  <a:pt x="342900" y="651510"/>
                  <a:pt x="290830" y="617220"/>
                </a:cubicBezTo>
                <a:cubicBezTo>
                  <a:pt x="269240" y="601980"/>
                  <a:pt x="261620" y="579120"/>
                  <a:pt x="259080" y="562610"/>
                </a:cubicBezTo>
                <a:cubicBezTo>
                  <a:pt x="256540" y="551180"/>
                  <a:pt x="260350" y="541020"/>
                  <a:pt x="265430" y="530860"/>
                </a:cubicBezTo>
                <a:cubicBezTo>
                  <a:pt x="271780" y="518160"/>
                  <a:pt x="279400" y="505460"/>
                  <a:pt x="299720" y="496570"/>
                </a:cubicBezTo>
                <a:cubicBezTo>
                  <a:pt x="361950" y="469900"/>
                  <a:pt x="689610" y="445770"/>
                  <a:pt x="741680" y="488950"/>
                </a:cubicBezTo>
                <a:cubicBezTo>
                  <a:pt x="764540" y="508000"/>
                  <a:pt x="765810" y="567690"/>
                  <a:pt x="755650" y="574040"/>
                </a:cubicBezTo>
                <a:cubicBezTo>
                  <a:pt x="745490" y="580390"/>
                  <a:pt x="706120" y="530860"/>
                  <a:pt x="671830" y="511810"/>
                </a:cubicBezTo>
                <a:cubicBezTo>
                  <a:pt x="624840" y="486410"/>
                  <a:pt x="548640" y="461010"/>
                  <a:pt x="495300" y="441960"/>
                </a:cubicBezTo>
                <a:cubicBezTo>
                  <a:pt x="450850" y="425450"/>
                  <a:pt x="419100" y="412750"/>
                  <a:pt x="372110" y="402590"/>
                </a:cubicBezTo>
                <a:cubicBezTo>
                  <a:pt x="311150" y="389890"/>
                  <a:pt x="195580" y="398780"/>
                  <a:pt x="158750" y="378460"/>
                </a:cubicBezTo>
                <a:cubicBezTo>
                  <a:pt x="142240" y="369570"/>
                  <a:pt x="135890" y="355600"/>
                  <a:pt x="130810" y="342900"/>
                </a:cubicBezTo>
                <a:cubicBezTo>
                  <a:pt x="127000" y="332740"/>
                  <a:pt x="127000" y="322580"/>
                  <a:pt x="129540" y="312420"/>
                </a:cubicBezTo>
                <a:cubicBezTo>
                  <a:pt x="133350" y="299720"/>
                  <a:pt x="143510" y="281940"/>
                  <a:pt x="153670" y="273050"/>
                </a:cubicBezTo>
                <a:cubicBezTo>
                  <a:pt x="161290" y="265430"/>
                  <a:pt x="167640" y="262890"/>
                  <a:pt x="181610" y="260350"/>
                </a:cubicBezTo>
                <a:cubicBezTo>
                  <a:pt x="220980" y="252730"/>
                  <a:pt x="359410" y="251460"/>
                  <a:pt x="408940" y="265430"/>
                </a:cubicBezTo>
                <a:cubicBezTo>
                  <a:pt x="435610" y="273050"/>
                  <a:pt x="455930" y="284480"/>
                  <a:pt x="466090" y="298450"/>
                </a:cubicBezTo>
                <a:cubicBezTo>
                  <a:pt x="473710" y="308610"/>
                  <a:pt x="476250" y="320040"/>
                  <a:pt x="476250" y="331470"/>
                </a:cubicBezTo>
                <a:cubicBezTo>
                  <a:pt x="476250" y="345440"/>
                  <a:pt x="472440" y="367030"/>
                  <a:pt x="461010" y="379730"/>
                </a:cubicBezTo>
                <a:cubicBezTo>
                  <a:pt x="448310" y="393700"/>
                  <a:pt x="420370" y="410210"/>
                  <a:pt x="401320" y="407670"/>
                </a:cubicBezTo>
                <a:cubicBezTo>
                  <a:pt x="379730" y="403860"/>
                  <a:pt x="369570" y="365760"/>
                  <a:pt x="340360" y="351790"/>
                </a:cubicBezTo>
                <a:cubicBezTo>
                  <a:pt x="294640" y="330200"/>
                  <a:pt x="181610" y="353060"/>
                  <a:pt x="137160" y="321310"/>
                </a:cubicBezTo>
                <a:cubicBezTo>
                  <a:pt x="100330" y="295910"/>
                  <a:pt x="69850" y="238760"/>
                  <a:pt x="72390" y="201930"/>
                </a:cubicBezTo>
                <a:cubicBezTo>
                  <a:pt x="74930" y="165100"/>
                  <a:pt x="104140" y="127000"/>
                  <a:pt x="151130" y="99060"/>
                </a:cubicBezTo>
                <a:cubicBezTo>
                  <a:pt x="246380" y="43180"/>
                  <a:pt x="556260" y="29210"/>
                  <a:pt x="695960" y="19050"/>
                </a:cubicBezTo>
                <a:cubicBezTo>
                  <a:pt x="782320" y="12700"/>
                  <a:pt x="862330" y="5080"/>
                  <a:pt x="908050" y="19050"/>
                </a:cubicBezTo>
                <a:cubicBezTo>
                  <a:pt x="932180" y="26670"/>
                  <a:pt x="947420" y="36830"/>
                  <a:pt x="958850" y="52070"/>
                </a:cubicBezTo>
                <a:cubicBezTo>
                  <a:pt x="97028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8370" y="179070"/>
                  <a:pt x="909320" y="184150"/>
                </a:cubicBezTo>
                <a:cubicBezTo>
                  <a:pt x="855980" y="196850"/>
                  <a:pt x="693420" y="180340"/>
                  <a:pt x="586740" y="182880"/>
                </a:cubicBezTo>
                <a:cubicBezTo>
                  <a:pt x="482600" y="185420"/>
                  <a:pt x="292100" y="163830"/>
                  <a:pt x="278130" y="200660"/>
                </a:cubicBezTo>
                <a:cubicBezTo>
                  <a:pt x="265430" y="233680"/>
                  <a:pt x="466090" y="340360"/>
                  <a:pt x="461010" y="375920"/>
                </a:cubicBezTo>
                <a:cubicBezTo>
                  <a:pt x="458470" y="396240"/>
                  <a:pt x="396240" y="394970"/>
                  <a:pt x="387350" y="415290"/>
                </a:cubicBezTo>
                <a:cubicBezTo>
                  <a:pt x="378460" y="436880"/>
                  <a:pt x="426720" y="491490"/>
                  <a:pt x="412750" y="505460"/>
                </a:cubicBezTo>
                <a:cubicBezTo>
                  <a:pt x="391160" y="528320"/>
                  <a:pt x="238760" y="462280"/>
                  <a:pt x="173990" y="453390"/>
                </a:cubicBezTo>
                <a:cubicBezTo>
                  <a:pt x="130810" y="448310"/>
                  <a:pt x="91440" y="455930"/>
                  <a:pt x="64770" y="448310"/>
                </a:cubicBezTo>
                <a:cubicBezTo>
                  <a:pt x="48260" y="443230"/>
                  <a:pt x="38100" y="438150"/>
                  <a:pt x="27940" y="426720"/>
                </a:cubicBezTo>
                <a:cubicBezTo>
                  <a:pt x="15240" y="412750"/>
                  <a:pt x="2540" y="388620"/>
                  <a:pt x="1270" y="369570"/>
                </a:cubicBezTo>
                <a:cubicBezTo>
                  <a:pt x="0" y="349250"/>
                  <a:pt x="7620" y="323850"/>
                  <a:pt x="19050" y="308610"/>
                </a:cubicBezTo>
                <a:cubicBezTo>
                  <a:pt x="30480" y="293370"/>
                  <a:pt x="45720" y="281940"/>
                  <a:pt x="72390" y="275590"/>
                </a:cubicBezTo>
                <a:cubicBezTo>
                  <a:pt x="130810" y="261620"/>
                  <a:pt x="276860" y="298450"/>
                  <a:pt x="379730" y="303530"/>
                </a:cubicBezTo>
                <a:cubicBezTo>
                  <a:pt x="483870" y="308610"/>
                  <a:pt x="692150" y="298450"/>
                  <a:pt x="692150" y="302260"/>
                </a:cubicBezTo>
                <a:cubicBezTo>
                  <a:pt x="692150" y="304800"/>
                  <a:pt x="633730" y="317500"/>
                  <a:pt x="604520" y="312420"/>
                </a:cubicBezTo>
                <a:cubicBezTo>
                  <a:pt x="574040" y="307340"/>
                  <a:pt x="530860" y="262890"/>
                  <a:pt x="514350" y="271780"/>
                </a:cubicBezTo>
                <a:cubicBezTo>
                  <a:pt x="500380" y="279400"/>
                  <a:pt x="515620" y="323850"/>
                  <a:pt x="505460" y="349250"/>
                </a:cubicBezTo>
                <a:cubicBezTo>
                  <a:pt x="494030" y="379730"/>
                  <a:pt x="462280" y="417830"/>
                  <a:pt x="440690" y="440690"/>
                </a:cubicBezTo>
                <a:cubicBezTo>
                  <a:pt x="425450" y="457200"/>
                  <a:pt x="414020" y="471170"/>
                  <a:pt x="394970" y="476250"/>
                </a:cubicBezTo>
                <a:cubicBezTo>
                  <a:pt x="372110" y="482600"/>
                  <a:pt x="332740" y="478790"/>
                  <a:pt x="312420" y="463550"/>
                </a:cubicBezTo>
                <a:cubicBezTo>
                  <a:pt x="292100" y="448310"/>
                  <a:pt x="278130" y="406400"/>
                  <a:pt x="275590" y="387350"/>
                </a:cubicBezTo>
                <a:cubicBezTo>
                  <a:pt x="274320" y="375920"/>
                  <a:pt x="275590" y="369570"/>
                  <a:pt x="280670" y="359410"/>
                </a:cubicBezTo>
                <a:cubicBezTo>
                  <a:pt x="287020" y="345440"/>
                  <a:pt x="299720" y="323850"/>
                  <a:pt x="317500" y="314960"/>
                </a:cubicBezTo>
                <a:cubicBezTo>
                  <a:pt x="337820" y="304800"/>
                  <a:pt x="379730" y="300990"/>
                  <a:pt x="401320" y="308610"/>
                </a:cubicBezTo>
                <a:cubicBezTo>
                  <a:pt x="420370" y="314960"/>
                  <a:pt x="436880" y="330200"/>
                  <a:pt x="444500" y="347980"/>
                </a:cubicBezTo>
                <a:cubicBezTo>
                  <a:pt x="454660" y="369570"/>
                  <a:pt x="454660" y="410210"/>
                  <a:pt x="445770" y="431800"/>
                </a:cubicBezTo>
                <a:cubicBezTo>
                  <a:pt x="438150" y="449580"/>
                  <a:pt x="420370" y="464820"/>
                  <a:pt x="403860" y="472440"/>
                </a:cubicBezTo>
                <a:cubicBezTo>
                  <a:pt x="387350" y="480060"/>
                  <a:pt x="364490" y="482600"/>
                  <a:pt x="346710" y="478790"/>
                </a:cubicBezTo>
                <a:cubicBezTo>
                  <a:pt x="328930" y="474980"/>
                  <a:pt x="308610" y="464820"/>
                  <a:pt x="297180" y="450850"/>
                </a:cubicBezTo>
                <a:cubicBezTo>
                  <a:pt x="285750" y="436880"/>
                  <a:pt x="276860" y="415290"/>
                  <a:pt x="275590" y="397510"/>
                </a:cubicBezTo>
                <a:cubicBezTo>
                  <a:pt x="274320" y="379730"/>
                  <a:pt x="279400" y="365760"/>
                  <a:pt x="289560" y="341630"/>
                </a:cubicBezTo>
                <a:cubicBezTo>
                  <a:pt x="311150" y="290830"/>
                  <a:pt x="379730" y="153670"/>
                  <a:pt x="430530" y="119380"/>
                </a:cubicBezTo>
                <a:cubicBezTo>
                  <a:pt x="462280" y="97790"/>
                  <a:pt x="496570" y="99060"/>
                  <a:pt x="529590" y="101600"/>
                </a:cubicBezTo>
                <a:cubicBezTo>
                  <a:pt x="563880" y="104140"/>
                  <a:pt x="600710" y="120650"/>
                  <a:pt x="631190" y="134620"/>
                </a:cubicBezTo>
                <a:cubicBezTo>
                  <a:pt x="659130" y="147320"/>
                  <a:pt x="681990" y="158750"/>
                  <a:pt x="708660" y="177800"/>
                </a:cubicBezTo>
                <a:cubicBezTo>
                  <a:pt x="739140" y="199390"/>
                  <a:pt x="786130" y="224790"/>
                  <a:pt x="802640" y="261620"/>
                </a:cubicBezTo>
                <a:cubicBezTo>
                  <a:pt x="821690" y="303530"/>
                  <a:pt x="829310" y="384810"/>
                  <a:pt x="803910" y="420370"/>
                </a:cubicBezTo>
                <a:cubicBezTo>
                  <a:pt x="778510" y="455930"/>
                  <a:pt x="713740" y="463550"/>
                  <a:pt x="651510" y="473710"/>
                </a:cubicBezTo>
                <a:cubicBezTo>
                  <a:pt x="561340" y="488950"/>
                  <a:pt x="414020" y="473710"/>
                  <a:pt x="309880" y="468630"/>
                </a:cubicBezTo>
                <a:cubicBezTo>
                  <a:pt x="220980" y="464820"/>
                  <a:pt x="109220" y="462280"/>
                  <a:pt x="64770" y="448310"/>
                </a:cubicBezTo>
                <a:cubicBezTo>
                  <a:pt x="45720" y="441960"/>
                  <a:pt x="38100" y="436880"/>
                  <a:pt x="27940" y="426720"/>
                </a:cubicBezTo>
                <a:cubicBezTo>
                  <a:pt x="17780" y="417830"/>
                  <a:pt x="10160" y="405130"/>
                  <a:pt x="6350" y="391160"/>
                </a:cubicBezTo>
                <a:cubicBezTo>
                  <a:pt x="1270" y="373380"/>
                  <a:pt x="1270" y="345440"/>
                  <a:pt x="8890" y="327660"/>
                </a:cubicBezTo>
                <a:cubicBezTo>
                  <a:pt x="16510" y="309880"/>
                  <a:pt x="36830" y="290830"/>
                  <a:pt x="52070" y="281940"/>
                </a:cubicBezTo>
                <a:cubicBezTo>
                  <a:pt x="64770" y="274320"/>
                  <a:pt x="73660" y="275590"/>
                  <a:pt x="93980" y="274320"/>
                </a:cubicBezTo>
                <a:cubicBezTo>
                  <a:pt x="142240" y="271780"/>
                  <a:pt x="267970" y="285750"/>
                  <a:pt x="340360" y="298450"/>
                </a:cubicBezTo>
                <a:cubicBezTo>
                  <a:pt x="397510" y="308610"/>
                  <a:pt x="458470" y="317500"/>
                  <a:pt x="494030" y="340360"/>
                </a:cubicBezTo>
                <a:cubicBezTo>
                  <a:pt x="519430" y="356870"/>
                  <a:pt x="535940" y="379730"/>
                  <a:pt x="546100" y="403860"/>
                </a:cubicBezTo>
                <a:cubicBezTo>
                  <a:pt x="556260" y="426720"/>
                  <a:pt x="567690" y="458470"/>
                  <a:pt x="558800" y="481330"/>
                </a:cubicBezTo>
                <a:cubicBezTo>
                  <a:pt x="547370" y="509270"/>
                  <a:pt x="496570" y="544830"/>
                  <a:pt x="462280" y="551180"/>
                </a:cubicBezTo>
                <a:cubicBezTo>
                  <a:pt x="431800" y="557530"/>
                  <a:pt x="401320" y="544830"/>
                  <a:pt x="367030" y="528320"/>
                </a:cubicBezTo>
                <a:cubicBezTo>
                  <a:pt x="316230" y="502920"/>
                  <a:pt x="243840" y="435610"/>
                  <a:pt x="195580" y="391160"/>
                </a:cubicBezTo>
                <a:cubicBezTo>
                  <a:pt x="156210" y="354330"/>
                  <a:pt x="113030" y="321310"/>
                  <a:pt x="95250" y="281940"/>
                </a:cubicBezTo>
                <a:cubicBezTo>
                  <a:pt x="81280" y="250190"/>
                  <a:pt x="81280" y="213360"/>
                  <a:pt x="85090" y="180340"/>
                </a:cubicBezTo>
                <a:cubicBezTo>
                  <a:pt x="88900" y="146050"/>
                  <a:pt x="93980" y="104140"/>
                  <a:pt x="115570" y="80010"/>
                </a:cubicBezTo>
                <a:cubicBezTo>
                  <a:pt x="137160" y="55880"/>
                  <a:pt x="176530" y="46990"/>
                  <a:pt x="215900" y="36830"/>
                </a:cubicBezTo>
                <a:cubicBezTo>
                  <a:pt x="266700" y="22860"/>
                  <a:pt x="321310" y="17780"/>
                  <a:pt x="397510" y="13970"/>
                </a:cubicBezTo>
                <a:cubicBezTo>
                  <a:pt x="528320" y="7620"/>
                  <a:pt x="858520" y="0"/>
                  <a:pt x="927100" y="25400"/>
                </a:cubicBezTo>
                <a:cubicBezTo>
                  <a:pt x="946150" y="33020"/>
                  <a:pt x="951230" y="39370"/>
                  <a:pt x="958850" y="52070"/>
                </a:cubicBezTo>
                <a:cubicBezTo>
                  <a:pt x="96774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7100" y="179070"/>
                  <a:pt x="909320" y="184150"/>
                </a:cubicBezTo>
                <a:cubicBezTo>
                  <a:pt x="869950" y="194310"/>
                  <a:pt x="787400" y="184150"/>
                  <a:pt x="707390" y="191770"/>
                </a:cubicBezTo>
                <a:cubicBezTo>
                  <a:pt x="591820" y="201930"/>
                  <a:pt x="346710" y="284480"/>
                  <a:pt x="280670" y="254000"/>
                </a:cubicBezTo>
                <a:cubicBezTo>
                  <a:pt x="251460" y="240030"/>
                  <a:pt x="231140" y="193040"/>
                  <a:pt x="237490" y="184150"/>
                </a:cubicBezTo>
                <a:cubicBezTo>
                  <a:pt x="243840" y="173990"/>
                  <a:pt x="299720" y="190500"/>
                  <a:pt x="331470" y="204470"/>
                </a:cubicBezTo>
                <a:cubicBezTo>
                  <a:pt x="370840" y="220980"/>
                  <a:pt x="431800" y="256540"/>
                  <a:pt x="454660" y="285750"/>
                </a:cubicBezTo>
                <a:cubicBezTo>
                  <a:pt x="469900" y="304800"/>
                  <a:pt x="478790" y="328930"/>
                  <a:pt x="474980" y="347980"/>
                </a:cubicBezTo>
                <a:cubicBezTo>
                  <a:pt x="471170" y="367030"/>
                  <a:pt x="458470" y="389890"/>
                  <a:pt x="434340" y="401320"/>
                </a:cubicBezTo>
                <a:cubicBezTo>
                  <a:pt x="387350" y="422910"/>
                  <a:pt x="222250" y="406400"/>
                  <a:pt x="173990" y="384810"/>
                </a:cubicBezTo>
                <a:cubicBezTo>
                  <a:pt x="151130" y="374650"/>
                  <a:pt x="137160" y="358140"/>
                  <a:pt x="130810" y="342900"/>
                </a:cubicBezTo>
                <a:cubicBezTo>
                  <a:pt x="125730" y="328930"/>
                  <a:pt x="127000" y="309880"/>
                  <a:pt x="134620" y="297180"/>
                </a:cubicBezTo>
                <a:cubicBezTo>
                  <a:pt x="142240" y="281940"/>
                  <a:pt x="160020" y="266700"/>
                  <a:pt x="181610" y="260350"/>
                </a:cubicBezTo>
                <a:cubicBezTo>
                  <a:pt x="214630" y="251460"/>
                  <a:pt x="264160" y="266700"/>
                  <a:pt x="322580" y="280670"/>
                </a:cubicBezTo>
                <a:cubicBezTo>
                  <a:pt x="426720" y="304800"/>
                  <a:pt x="660400" y="368300"/>
                  <a:pt x="745490" y="415290"/>
                </a:cubicBezTo>
                <a:cubicBezTo>
                  <a:pt x="788670" y="438150"/>
                  <a:pt x="829310" y="458470"/>
                  <a:pt x="831850" y="486410"/>
                </a:cubicBezTo>
                <a:cubicBezTo>
                  <a:pt x="835660" y="519430"/>
                  <a:pt x="791210" y="575310"/>
                  <a:pt x="741680" y="601980"/>
                </a:cubicBezTo>
                <a:cubicBezTo>
                  <a:pt x="657860" y="646430"/>
                  <a:pt x="393700" y="645160"/>
                  <a:pt x="321310" y="627380"/>
                </a:cubicBezTo>
                <a:cubicBezTo>
                  <a:pt x="293370" y="619760"/>
                  <a:pt x="276860" y="610870"/>
                  <a:pt x="267970" y="594360"/>
                </a:cubicBezTo>
                <a:cubicBezTo>
                  <a:pt x="259080" y="577850"/>
                  <a:pt x="259080" y="547370"/>
                  <a:pt x="265430" y="530860"/>
                </a:cubicBezTo>
                <a:cubicBezTo>
                  <a:pt x="271780" y="515620"/>
                  <a:pt x="287020" y="502920"/>
                  <a:pt x="299720" y="496570"/>
                </a:cubicBezTo>
                <a:cubicBezTo>
                  <a:pt x="309880" y="491490"/>
                  <a:pt x="316230" y="491490"/>
                  <a:pt x="332740" y="491490"/>
                </a:cubicBezTo>
                <a:cubicBezTo>
                  <a:pt x="384810" y="491490"/>
                  <a:pt x="601980" y="529590"/>
                  <a:pt x="648970" y="546100"/>
                </a:cubicBezTo>
                <a:cubicBezTo>
                  <a:pt x="662940" y="551180"/>
                  <a:pt x="668020" y="552450"/>
                  <a:pt x="675640" y="560070"/>
                </a:cubicBezTo>
                <a:cubicBezTo>
                  <a:pt x="684530" y="568960"/>
                  <a:pt x="692150" y="586740"/>
                  <a:pt x="694690" y="599440"/>
                </a:cubicBezTo>
                <a:cubicBezTo>
                  <a:pt x="695960" y="609600"/>
                  <a:pt x="694690" y="619760"/>
                  <a:pt x="690880" y="628650"/>
                </a:cubicBezTo>
                <a:cubicBezTo>
                  <a:pt x="685800" y="640080"/>
                  <a:pt x="673100" y="654050"/>
                  <a:pt x="661670" y="660400"/>
                </a:cubicBezTo>
                <a:cubicBezTo>
                  <a:pt x="648970" y="666750"/>
                  <a:pt x="640080" y="666750"/>
                  <a:pt x="618490" y="664210"/>
                </a:cubicBezTo>
                <a:cubicBezTo>
                  <a:pt x="543560" y="657860"/>
                  <a:pt x="185420" y="556260"/>
                  <a:pt x="123190" y="530860"/>
                </a:cubicBezTo>
                <a:cubicBezTo>
                  <a:pt x="107950" y="524510"/>
                  <a:pt x="104140" y="523240"/>
                  <a:pt x="96520" y="515620"/>
                </a:cubicBezTo>
                <a:cubicBezTo>
                  <a:pt x="87630" y="505460"/>
                  <a:pt x="77470" y="487680"/>
                  <a:pt x="76200" y="472440"/>
                </a:cubicBezTo>
                <a:cubicBezTo>
                  <a:pt x="74930" y="458470"/>
                  <a:pt x="78740" y="439420"/>
                  <a:pt x="88900" y="427990"/>
                </a:cubicBezTo>
                <a:cubicBezTo>
                  <a:pt x="100330" y="415290"/>
                  <a:pt x="118110" y="406400"/>
                  <a:pt x="144780" y="401320"/>
                </a:cubicBezTo>
                <a:cubicBezTo>
                  <a:pt x="207010" y="391160"/>
                  <a:pt x="363220" y="420370"/>
                  <a:pt x="462280" y="434340"/>
                </a:cubicBezTo>
                <a:cubicBezTo>
                  <a:pt x="549910" y="447040"/>
                  <a:pt x="666750" y="455930"/>
                  <a:pt x="708660" y="480060"/>
                </a:cubicBezTo>
                <a:cubicBezTo>
                  <a:pt x="726440" y="49022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1360" y="595630"/>
                  <a:pt x="707390" y="603250"/>
                </a:cubicBezTo>
                <a:cubicBezTo>
                  <a:pt x="693420" y="610870"/>
                  <a:pt x="678180" y="610870"/>
                  <a:pt x="657860" y="608330"/>
                </a:cubicBezTo>
                <a:cubicBezTo>
                  <a:pt x="623570" y="604520"/>
                  <a:pt x="575310" y="572770"/>
                  <a:pt x="523240" y="558800"/>
                </a:cubicBezTo>
                <a:cubicBezTo>
                  <a:pt x="453390" y="539750"/>
                  <a:pt x="313690" y="547370"/>
                  <a:pt x="273050" y="516890"/>
                </a:cubicBezTo>
                <a:cubicBezTo>
                  <a:pt x="252730" y="501650"/>
                  <a:pt x="243840" y="476250"/>
                  <a:pt x="243840" y="457200"/>
                </a:cubicBezTo>
                <a:cubicBezTo>
                  <a:pt x="243840" y="436880"/>
                  <a:pt x="259080" y="410210"/>
                  <a:pt x="275590" y="398780"/>
                </a:cubicBezTo>
                <a:cubicBezTo>
                  <a:pt x="292100" y="387350"/>
                  <a:pt x="316230" y="387350"/>
                  <a:pt x="342900" y="391160"/>
                </a:cubicBezTo>
                <a:cubicBezTo>
                  <a:pt x="383540" y="397510"/>
                  <a:pt x="447040" y="431800"/>
                  <a:pt x="492760" y="458470"/>
                </a:cubicBezTo>
                <a:cubicBezTo>
                  <a:pt x="535940" y="483870"/>
                  <a:pt x="584200" y="511810"/>
                  <a:pt x="608330" y="547370"/>
                </a:cubicBezTo>
                <a:cubicBezTo>
                  <a:pt x="629920" y="577850"/>
                  <a:pt x="643890" y="614680"/>
                  <a:pt x="641350" y="650240"/>
                </a:cubicBezTo>
                <a:cubicBezTo>
                  <a:pt x="638810" y="690880"/>
                  <a:pt x="609600" y="755650"/>
                  <a:pt x="577850" y="779780"/>
                </a:cubicBezTo>
                <a:cubicBezTo>
                  <a:pt x="551180" y="801370"/>
                  <a:pt x="510540" y="800100"/>
                  <a:pt x="476250" y="802640"/>
                </a:cubicBezTo>
                <a:cubicBezTo>
                  <a:pt x="441960" y="805180"/>
                  <a:pt x="396240" y="805180"/>
                  <a:pt x="372110" y="796290"/>
                </a:cubicBezTo>
                <a:cubicBezTo>
                  <a:pt x="356870" y="789940"/>
                  <a:pt x="346710" y="782320"/>
                  <a:pt x="340360" y="770890"/>
                </a:cubicBezTo>
                <a:cubicBezTo>
                  <a:pt x="334010" y="758190"/>
                  <a:pt x="331470" y="732790"/>
                  <a:pt x="337820" y="718820"/>
                </a:cubicBezTo>
                <a:cubicBezTo>
                  <a:pt x="344170" y="704850"/>
                  <a:pt x="356870" y="692150"/>
                  <a:pt x="379730" y="685800"/>
                </a:cubicBezTo>
                <a:cubicBezTo>
                  <a:pt x="443230" y="669290"/>
                  <a:pt x="662940" y="725170"/>
                  <a:pt x="777240" y="753110"/>
                </a:cubicBezTo>
                <a:cubicBezTo>
                  <a:pt x="866140" y="774700"/>
                  <a:pt x="976630" y="798830"/>
                  <a:pt x="1010920" y="828040"/>
                </a:cubicBezTo>
                <a:cubicBezTo>
                  <a:pt x="1024890" y="840740"/>
                  <a:pt x="1031240" y="855980"/>
                  <a:pt x="1029970" y="868680"/>
                </a:cubicBezTo>
                <a:cubicBezTo>
                  <a:pt x="1028700" y="882650"/>
                  <a:pt x="1017270" y="901700"/>
                  <a:pt x="1005840" y="908050"/>
                </a:cubicBezTo>
                <a:cubicBezTo>
                  <a:pt x="994410" y="914400"/>
                  <a:pt x="984250" y="915670"/>
                  <a:pt x="961390" y="910590"/>
                </a:cubicBezTo>
                <a:cubicBezTo>
                  <a:pt x="854710" y="887730"/>
                  <a:pt x="198120" y="534670"/>
                  <a:pt x="115570" y="469900"/>
                </a:cubicBezTo>
                <a:cubicBezTo>
                  <a:pt x="99060" y="457200"/>
                  <a:pt x="93980" y="452120"/>
                  <a:pt x="90170" y="440690"/>
                </a:cubicBezTo>
                <a:cubicBezTo>
                  <a:pt x="86360" y="426720"/>
                  <a:pt x="88900" y="402590"/>
                  <a:pt x="97790" y="389890"/>
                </a:cubicBezTo>
                <a:cubicBezTo>
                  <a:pt x="105410" y="378460"/>
                  <a:pt x="121920" y="370840"/>
                  <a:pt x="138430" y="367030"/>
                </a:cubicBezTo>
                <a:cubicBezTo>
                  <a:pt x="162560" y="361950"/>
                  <a:pt x="189230" y="368300"/>
                  <a:pt x="232410" y="372110"/>
                </a:cubicBezTo>
                <a:cubicBezTo>
                  <a:pt x="332740" y="379730"/>
                  <a:pt x="562610" y="397510"/>
                  <a:pt x="726440" y="424180"/>
                </a:cubicBezTo>
                <a:cubicBezTo>
                  <a:pt x="890270" y="452120"/>
                  <a:pt x="1155700" y="485140"/>
                  <a:pt x="1215390" y="535940"/>
                </a:cubicBezTo>
                <a:cubicBezTo>
                  <a:pt x="1236980" y="553720"/>
                  <a:pt x="1240790" y="57785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7610" y="637540"/>
                  <a:pt x="1178560" y="638810"/>
                </a:cubicBezTo>
                <a:cubicBezTo>
                  <a:pt x="1121410" y="641350"/>
                  <a:pt x="972820" y="598170"/>
                  <a:pt x="843280" y="582930"/>
                </a:cubicBezTo>
                <a:cubicBezTo>
                  <a:pt x="668020" y="562610"/>
                  <a:pt x="304800" y="558800"/>
                  <a:pt x="223520" y="538480"/>
                </a:cubicBezTo>
                <a:cubicBezTo>
                  <a:pt x="201930" y="533400"/>
                  <a:pt x="194310" y="530860"/>
                  <a:pt x="185420" y="521970"/>
                </a:cubicBezTo>
                <a:cubicBezTo>
                  <a:pt x="176530" y="513080"/>
                  <a:pt x="168910" y="496570"/>
                  <a:pt x="168910" y="482600"/>
                </a:cubicBezTo>
                <a:cubicBezTo>
                  <a:pt x="168910" y="467360"/>
                  <a:pt x="180340" y="443230"/>
                  <a:pt x="191770" y="433070"/>
                </a:cubicBezTo>
                <a:cubicBezTo>
                  <a:pt x="201930" y="424180"/>
                  <a:pt x="232410" y="421640"/>
                  <a:pt x="232410" y="42164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1"/>
          <p:cNvSpPr/>
          <p:nvPr/>
        </p:nvSpPr>
        <p:spPr>
          <a:xfrm>
            <a:off x="1665922" y="4578667"/>
            <a:ext cx="2331720" cy="802957"/>
          </a:xfrm>
          <a:custGeom>
            <a:rect b="b" l="l" r="r" t="t"/>
            <a:pathLst>
              <a:path extrusionOk="0" h="1070610" w="3108960">
                <a:moveTo>
                  <a:pt x="2541270" y="1059180"/>
                </a:moveTo>
                <a:cubicBezTo>
                  <a:pt x="2221230" y="1008380"/>
                  <a:pt x="2156460" y="1005840"/>
                  <a:pt x="2033270" y="1004570"/>
                </a:cubicBezTo>
                <a:cubicBezTo>
                  <a:pt x="1781810" y="1000760"/>
                  <a:pt x="1070610" y="1070610"/>
                  <a:pt x="887730" y="1027430"/>
                </a:cubicBezTo>
                <a:cubicBezTo>
                  <a:pt x="825500" y="1012190"/>
                  <a:pt x="798830" y="988060"/>
                  <a:pt x="769620" y="965200"/>
                </a:cubicBezTo>
                <a:cubicBezTo>
                  <a:pt x="749300" y="949960"/>
                  <a:pt x="737870" y="937260"/>
                  <a:pt x="725170" y="915670"/>
                </a:cubicBezTo>
                <a:cubicBezTo>
                  <a:pt x="706120" y="885190"/>
                  <a:pt x="684530" y="826770"/>
                  <a:pt x="678180" y="791210"/>
                </a:cubicBezTo>
                <a:cubicBezTo>
                  <a:pt x="673100" y="765810"/>
                  <a:pt x="673100" y="749300"/>
                  <a:pt x="678180" y="723900"/>
                </a:cubicBezTo>
                <a:cubicBezTo>
                  <a:pt x="684530" y="688340"/>
                  <a:pt x="706120" y="631190"/>
                  <a:pt x="725170" y="599440"/>
                </a:cubicBezTo>
                <a:cubicBezTo>
                  <a:pt x="737870" y="577850"/>
                  <a:pt x="749300" y="565150"/>
                  <a:pt x="769620" y="548640"/>
                </a:cubicBezTo>
                <a:cubicBezTo>
                  <a:pt x="797560" y="525780"/>
                  <a:pt x="835660" y="501650"/>
                  <a:pt x="887730" y="487680"/>
                </a:cubicBezTo>
                <a:cubicBezTo>
                  <a:pt x="971550" y="464820"/>
                  <a:pt x="1106170" y="469900"/>
                  <a:pt x="1234440" y="464820"/>
                </a:cubicBezTo>
                <a:cubicBezTo>
                  <a:pt x="1394460" y="458470"/>
                  <a:pt x="1612900" y="471170"/>
                  <a:pt x="1771650" y="458470"/>
                </a:cubicBezTo>
                <a:cubicBezTo>
                  <a:pt x="1899920" y="448310"/>
                  <a:pt x="2009140" y="417830"/>
                  <a:pt x="2117090" y="407670"/>
                </a:cubicBezTo>
                <a:cubicBezTo>
                  <a:pt x="2211070" y="398780"/>
                  <a:pt x="2325370" y="356870"/>
                  <a:pt x="2382520" y="398780"/>
                </a:cubicBezTo>
                <a:cubicBezTo>
                  <a:pt x="2443480" y="443230"/>
                  <a:pt x="2490470" y="617220"/>
                  <a:pt x="2462530" y="684530"/>
                </a:cubicBezTo>
                <a:cubicBezTo>
                  <a:pt x="2437130" y="745490"/>
                  <a:pt x="2341880" y="773430"/>
                  <a:pt x="2252980" y="801370"/>
                </a:cubicBezTo>
                <a:cubicBezTo>
                  <a:pt x="2120900" y="843280"/>
                  <a:pt x="1902460" y="847090"/>
                  <a:pt x="1732280" y="855980"/>
                </a:cubicBezTo>
                <a:cubicBezTo>
                  <a:pt x="1570990" y="864870"/>
                  <a:pt x="1388110" y="868680"/>
                  <a:pt x="1259840" y="858520"/>
                </a:cubicBezTo>
                <a:cubicBezTo>
                  <a:pt x="1169670" y="852170"/>
                  <a:pt x="1122680" y="833120"/>
                  <a:pt x="1031240" y="822960"/>
                </a:cubicBezTo>
                <a:cubicBezTo>
                  <a:pt x="892810" y="807720"/>
                  <a:pt x="641350" y="788670"/>
                  <a:pt x="509270" y="784860"/>
                </a:cubicBezTo>
                <a:cubicBezTo>
                  <a:pt x="429260" y="782320"/>
                  <a:pt x="365760" y="788670"/>
                  <a:pt x="316230" y="786130"/>
                </a:cubicBezTo>
                <a:cubicBezTo>
                  <a:pt x="284480" y="784860"/>
                  <a:pt x="264160" y="783590"/>
                  <a:pt x="240030" y="777240"/>
                </a:cubicBezTo>
                <a:cubicBezTo>
                  <a:pt x="215900" y="770890"/>
                  <a:pt x="194310" y="764540"/>
                  <a:pt x="168910" y="749300"/>
                </a:cubicBezTo>
                <a:cubicBezTo>
                  <a:pt x="133350" y="727710"/>
                  <a:pt x="81280" y="680720"/>
                  <a:pt x="55880" y="648970"/>
                </a:cubicBezTo>
                <a:cubicBezTo>
                  <a:pt x="38100" y="626110"/>
                  <a:pt x="29210" y="605790"/>
                  <a:pt x="20320" y="581660"/>
                </a:cubicBezTo>
                <a:cubicBezTo>
                  <a:pt x="11430" y="558800"/>
                  <a:pt x="3810" y="537210"/>
                  <a:pt x="2540" y="508000"/>
                </a:cubicBezTo>
                <a:cubicBezTo>
                  <a:pt x="0" y="467360"/>
                  <a:pt x="7620" y="397510"/>
                  <a:pt x="20320" y="358140"/>
                </a:cubicBezTo>
                <a:cubicBezTo>
                  <a:pt x="29210" y="330200"/>
                  <a:pt x="38100" y="313690"/>
                  <a:pt x="55880" y="290830"/>
                </a:cubicBezTo>
                <a:cubicBezTo>
                  <a:pt x="81280" y="259080"/>
                  <a:pt x="133350" y="212090"/>
                  <a:pt x="168910" y="190500"/>
                </a:cubicBezTo>
                <a:cubicBezTo>
                  <a:pt x="194310" y="175260"/>
                  <a:pt x="207010" y="171450"/>
                  <a:pt x="240030" y="163830"/>
                </a:cubicBezTo>
                <a:cubicBezTo>
                  <a:pt x="308610" y="148590"/>
                  <a:pt x="463550" y="154940"/>
                  <a:pt x="565150" y="134620"/>
                </a:cubicBezTo>
                <a:cubicBezTo>
                  <a:pt x="659130" y="115570"/>
                  <a:pt x="740410" y="72390"/>
                  <a:pt x="830580" y="52070"/>
                </a:cubicBezTo>
                <a:cubicBezTo>
                  <a:pt x="920750" y="31750"/>
                  <a:pt x="991870" y="22860"/>
                  <a:pt x="1106170" y="13970"/>
                </a:cubicBezTo>
                <a:cubicBezTo>
                  <a:pt x="1289050" y="0"/>
                  <a:pt x="1647190" y="1270"/>
                  <a:pt x="1827530" y="7620"/>
                </a:cubicBezTo>
                <a:cubicBezTo>
                  <a:pt x="1935480" y="11430"/>
                  <a:pt x="2000250" y="10160"/>
                  <a:pt x="2087880" y="26670"/>
                </a:cubicBezTo>
                <a:cubicBezTo>
                  <a:pt x="2181860" y="44450"/>
                  <a:pt x="2282190" y="95250"/>
                  <a:pt x="2373630" y="113030"/>
                </a:cubicBezTo>
                <a:cubicBezTo>
                  <a:pt x="2454910" y="129540"/>
                  <a:pt x="2537460" y="132080"/>
                  <a:pt x="2609850" y="134620"/>
                </a:cubicBezTo>
                <a:cubicBezTo>
                  <a:pt x="2672080" y="137160"/>
                  <a:pt x="2733040" y="129540"/>
                  <a:pt x="2783840" y="133350"/>
                </a:cubicBezTo>
                <a:cubicBezTo>
                  <a:pt x="2823210" y="137160"/>
                  <a:pt x="2853690" y="139700"/>
                  <a:pt x="2886710" y="151130"/>
                </a:cubicBezTo>
                <a:cubicBezTo>
                  <a:pt x="2919730" y="162560"/>
                  <a:pt x="2951480" y="179070"/>
                  <a:pt x="2979420" y="199390"/>
                </a:cubicBezTo>
                <a:cubicBezTo>
                  <a:pt x="3007360" y="219710"/>
                  <a:pt x="3032760" y="246380"/>
                  <a:pt x="3051810" y="275590"/>
                </a:cubicBezTo>
                <a:cubicBezTo>
                  <a:pt x="3070860" y="303530"/>
                  <a:pt x="3086100" y="337820"/>
                  <a:pt x="3094990" y="370840"/>
                </a:cubicBezTo>
                <a:cubicBezTo>
                  <a:pt x="3103880" y="403860"/>
                  <a:pt x="3108960" y="440690"/>
                  <a:pt x="3106420" y="474980"/>
                </a:cubicBezTo>
                <a:cubicBezTo>
                  <a:pt x="3103880" y="509270"/>
                  <a:pt x="3096260" y="544830"/>
                  <a:pt x="3083560" y="576580"/>
                </a:cubicBezTo>
                <a:cubicBezTo>
                  <a:pt x="3070860" y="608330"/>
                  <a:pt x="3053080" y="640080"/>
                  <a:pt x="3030220" y="666750"/>
                </a:cubicBezTo>
                <a:cubicBezTo>
                  <a:pt x="3008630" y="693420"/>
                  <a:pt x="2979420" y="716280"/>
                  <a:pt x="2950210" y="734060"/>
                </a:cubicBezTo>
                <a:cubicBezTo>
                  <a:pt x="2921000" y="751840"/>
                  <a:pt x="2886710" y="765810"/>
                  <a:pt x="2853690" y="773430"/>
                </a:cubicBezTo>
                <a:cubicBezTo>
                  <a:pt x="2819400" y="781050"/>
                  <a:pt x="2782570" y="782320"/>
                  <a:pt x="2748280" y="778510"/>
                </a:cubicBezTo>
                <a:cubicBezTo>
                  <a:pt x="2713990" y="774700"/>
                  <a:pt x="2678430" y="764540"/>
                  <a:pt x="2647950" y="750570"/>
                </a:cubicBezTo>
                <a:cubicBezTo>
                  <a:pt x="2616200" y="736600"/>
                  <a:pt x="2586990" y="716280"/>
                  <a:pt x="2561590" y="692150"/>
                </a:cubicBezTo>
                <a:cubicBezTo>
                  <a:pt x="2536190" y="668020"/>
                  <a:pt x="2514600" y="638810"/>
                  <a:pt x="2498090" y="608330"/>
                </a:cubicBezTo>
                <a:cubicBezTo>
                  <a:pt x="2481580" y="577850"/>
                  <a:pt x="2470150" y="543560"/>
                  <a:pt x="2465070" y="509270"/>
                </a:cubicBezTo>
                <a:cubicBezTo>
                  <a:pt x="2459990" y="474980"/>
                  <a:pt x="2459990" y="439420"/>
                  <a:pt x="2465070" y="405130"/>
                </a:cubicBezTo>
                <a:cubicBezTo>
                  <a:pt x="2470150" y="370840"/>
                  <a:pt x="2481580" y="336550"/>
                  <a:pt x="2498090" y="306070"/>
                </a:cubicBezTo>
                <a:cubicBezTo>
                  <a:pt x="2514600" y="275590"/>
                  <a:pt x="2536190" y="246380"/>
                  <a:pt x="2561590" y="222250"/>
                </a:cubicBezTo>
                <a:cubicBezTo>
                  <a:pt x="2586990" y="198120"/>
                  <a:pt x="2616200" y="177800"/>
                  <a:pt x="2647950" y="163830"/>
                </a:cubicBezTo>
                <a:cubicBezTo>
                  <a:pt x="2679700" y="149860"/>
                  <a:pt x="2715260" y="139700"/>
                  <a:pt x="2749550" y="135890"/>
                </a:cubicBezTo>
                <a:cubicBezTo>
                  <a:pt x="2783840" y="132080"/>
                  <a:pt x="2820670" y="133350"/>
                  <a:pt x="2853690" y="140970"/>
                </a:cubicBezTo>
                <a:cubicBezTo>
                  <a:pt x="2886710" y="148590"/>
                  <a:pt x="2921000" y="162560"/>
                  <a:pt x="2950210" y="180340"/>
                </a:cubicBezTo>
                <a:cubicBezTo>
                  <a:pt x="2979420" y="198120"/>
                  <a:pt x="3008630" y="220980"/>
                  <a:pt x="3030220" y="247650"/>
                </a:cubicBezTo>
                <a:cubicBezTo>
                  <a:pt x="3053080" y="274320"/>
                  <a:pt x="3070860" y="306070"/>
                  <a:pt x="3083560" y="337820"/>
                </a:cubicBezTo>
                <a:cubicBezTo>
                  <a:pt x="3096260" y="369570"/>
                  <a:pt x="3103880" y="405130"/>
                  <a:pt x="3106420" y="439420"/>
                </a:cubicBezTo>
                <a:cubicBezTo>
                  <a:pt x="3108960" y="473710"/>
                  <a:pt x="3103880" y="510540"/>
                  <a:pt x="3094990" y="543560"/>
                </a:cubicBezTo>
                <a:cubicBezTo>
                  <a:pt x="3086100" y="576580"/>
                  <a:pt x="3070860" y="610870"/>
                  <a:pt x="3051810" y="638810"/>
                </a:cubicBezTo>
                <a:cubicBezTo>
                  <a:pt x="3032760" y="668020"/>
                  <a:pt x="3007360" y="694690"/>
                  <a:pt x="2979420" y="715010"/>
                </a:cubicBezTo>
                <a:cubicBezTo>
                  <a:pt x="2951480" y="735330"/>
                  <a:pt x="2919730" y="751840"/>
                  <a:pt x="2886710" y="763270"/>
                </a:cubicBezTo>
                <a:cubicBezTo>
                  <a:pt x="2853690" y="774700"/>
                  <a:pt x="2825750" y="778510"/>
                  <a:pt x="2783840" y="781050"/>
                </a:cubicBezTo>
                <a:cubicBezTo>
                  <a:pt x="2719070" y="786130"/>
                  <a:pt x="2620010" y="783590"/>
                  <a:pt x="2537460" y="775970"/>
                </a:cubicBezTo>
                <a:cubicBezTo>
                  <a:pt x="2452370" y="768350"/>
                  <a:pt x="2363470" y="754380"/>
                  <a:pt x="2282190" y="734060"/>
                </a:cubicBezTo>
                <a:cubicBezTo>
                  <a:pt x="2203450" y="715010"/>
                  <a:pt x="2153920" y="675640"/>
                  <a:pt x="2056130" y="659130"/>
                </a:cubicBezTo>
                <a:cubicBezTo>
                  <a:pt x="1885950" y="629920"/>
                  <a:pt x="1518920" y="643890"/>
                  <a:pt x="1343660" y="642620"/>
                </a:cubicBezTo>
                <a:cubicBezTo>
                  <a:pt x="1240790" y="642620"/>
                  <a:pt x="1195070" y="635000"/>
                  <a:pt x="1097280" y="646430"/>
                </a:cubicBezTo>
                <a:cubicBezTo>
                  <a:pt x="951230" y="664210"/>
                  <a:pt x="701040" y="753110"/>
                  <a:pt x="556260" y="773430"/>
                </a:cubicBezTo>
                <a:cubicBezTo>
                  <a:pt x="461010" y="787400"/>
                  <a:pt x="373380" y="787400"/>
                  <a:pt x="316230" y="786130"/>
                </a:cubicBezTo>
                <a:cubicBezTo>
                  <a:pt x="283210" y="784860"/>
                  <a:pt x="267970" y="786130"/>
                  <a:pt x="240030" y="777240"/>
                </a:cubicBezTo>
                <a:cubicBezTo>
                  <a:pt x="200660" y="764540"/>
                  <a:pt x="143510" y="739140"/>
                  <a:pt x="106680" y="706120"/>
                </a:cubicBezTo>
                <a:cubicBezTo>
                  <a:pt x="69850" y="673100"/>
                  <a:pt x="36830" y="619760"/>
                  <a:pt x="20320" y="581660"/>
                </a:cubicBezTo>
                <a:cubicBezTo>
                  <a:pt x="8890" y="554990"/>
                  <a:pt x="3810" y="537210"/>
                  <a:pt x="2540" y="508000"/>
                </a:cubicBezTo>
                <a:cubicBezTo>
                  <a:pt x="0" y="467360"/>
                  <a:pt x="7620" y="397510"/>
                  <a:pt x="20320" y="358140"/>
                </a:cubicBezTo>
                <a:cubicBezTo>
                  <a:pt x="29210" y="330200"/>
                  <a:pt x="38100" y="313690"/>
                  <a:pt x="55880" y="290830"/>
                </a:cubicBezTo>
                <a:cubicBezTo>
                  <a:pt x="81280" y="259080"/>
                  <a:pt x="125730" y="213360"/>
                  <a:pt x="168910" y="190500"/>
                </a:cubicBezTo>
                <a:cubicBezTo>
                  <a:pt x="212090" y="167640"/>
                  <a:pt x="261620" y="161290"/>
                  <a:pt x="316230" y="154940"/>
                </a:cubicBezTo>
                <a:cubicBezTo>
                  <a:pt x="381000" y="147320"/>
                  <a:pt x="444500" y="154940"/>
                  <a:pt x="530860" y="158750"/>
                </a:cubicBezTo>
                <a:cubicBezTo>
                  <a:pt x="662940" y="165100"/>
                  <a:pt x="894080" y="184150"/>
                  <a:pt x="1028700" y="200660"/>
                </a:cubicBezTo>
                <a:cubicBezTo>
                  <a:pt x="1120140" y="212090"/>
                  <a:pt x="1167130" y="231140"/>
                  <a:pt x="1259840" y="238760"/>
                </a:cubicBezTo>
                <a:cubicBezTo>
                  <a:pt x="1399540" y="250190"/>
                  <a:pt x="1644650" y="248920"/>
                  <a:pt x="1785620" y="237490"/>
                </a:cubicBezTo>
                <a:cubicBezTo>
                  <a:pt x="1882140" y="229870"/>
                  <a:pt x="1943100" y="208280"/>
                  <a:pt x="2026920" y="200660"/>
                </a:cubicBezTo>
                <a:cubicBezTo>
                  <a:pt x="2115820" y="191770"/>
                  <a:pt x="2216150" y="191770"/>
                  <a:pt x="2305050" y="190500"/>
                </a:cubicBezTo>
                <a:cubicBezTo>
                  <a:pt x="2386330" y="189230"/>
                  <a:pt x="2459990" y="185420"/>
                  <a:pt x="2538730" y="193040"/>
                </a:cubicBezTo>
                <a:cubicBezTo>
                  <a:pt x="2620010" y="200660"/>
                  <a:pt x="2712720" y="189230"/>
                  <a:pt x="2782570" y="234950"/>
                </a:cubicBezTo>
                <a:cubicBezTo>
                  <a:pt x="2868930" y="292100"/>
                  <a:pt x="2984500" y="452120"/>
                  <a:pt x="2990850" y="556260"/>
                </a:cubicBezTo>
                <a:cubicBezTo>
                  <a:pt x="2995930" y="648970"/>
                  <a:pt x="2922270" y="760730"/>
                  <a:pt x="2854960" y="829310"/>
                </a:cubicBezTo>
                <a:cubicBezTo>
                  <a:pt x="2790190" y="895350"/>
                  <a:pt x="2703830" y="933450"/>
                  <a:pt x="2597150" y="962660"/>
                </a:cubicBezTo>
                <a:cubicBezTo>
                  <a:pt x="2446020" y="1004570"/>
                  <a:pt x="2171700" y="984250"/>
                  <a:pt x="2019300" y="998220"/>
                </a:cubicBezTo>
                <a:cubicBezTo>
                  <a:pt x="1918970" y="1007110"/>
                  <a:pt x="1879600" y="1022350"/>
                  <a:pt x="1771650" y="1028700"/>
                </a:cubicBezTo>
                <a:cubicBezTo>
                  <a:pt x="1568450" y="1041400"/>
                  <a:pt x="1042670" y="1065530"/>
                  <a:pt x="887730" y="1027430"/>
                </a:cubicBezTo>
                <a:cubicBezTo>
                  <a:pt x="826770" y="1012190"/>
                  <a:pt x="798830" y="988060"/>
                  <a:pt x="769620" y="965200"/>
                </a:cubicBezTo>
                <a:cubicBezTo>
                  <a:pt x="749300" y="949960"/>
                  <a:pt x="737870" y="937260"/>
                  <a:pt x="725170" y="915670"/>
                </a:cubicBezTo>
                <a:cubicBezTo>
                  <a:pt x="706120" y="885190"/>
                  <a:pt x="683260" y="834390"/>
                  <a:pt x="678180" y="791210"/>
                </a:cubicBezTo>
                <a:cubicBezTo>
                  <a:pt x="673100" y="748030"/>
                  <a:pt x="679450" y="699770"/>
                  <a:pt x="694690" y="659130"/>
                </a:cubicBezTo>
                <a:cubicBezTo>
                  <a:pt x="709930" y="618490"/>
                  <a:pt x="744220" y="574040"/>
                  <a:pt x="769620" y="548640"/>
                </a:cubicBezTo>
                <a:cubicBezTo>
                  <a:pt x="787400" y="530860"/>
                  <a:pt x="801370" y="520700"/>
                  <a:pt x="825500" y="510540"/>
                </a:cubicBezTo>
                <a:cubicBezTo>
                  <a:pt x="858520" y="495300"/>
                  <a:pt x="889000" y="485140"/>
                  <a:pt x="953770" y="478790"/>
                </a:cubicBezTo>
                <a:cubicBezTo>
                  <a:pt x="1148080" y="458470"/>
                  <a:pt x="1823720" y="492760"/>
                  <a:pt x="2129790" y="519430"/>
                </a:cubicBezTo>
                <a:cubicBezTo>
                  <a:pt x="2327910" y="535940"/>
                  <a:pt x="2534920" y="570230"/>
                  <a:pt x="2617470" y="586740"/>
                </a:cubicBezTo>
                <a:cubicBezTo>
                  <a:pt x="2645410" y="593090"/>
                  <a:pt x="2653030" y="591820"/>
                  <a:pt x="2673350" y="601980"/>
                </a:cubicBezTo>
                <a:cubicBezTo>
                  <a:pt x="2701290" y="615950"/>
                  <a:pt x="2741930" y="641350"/>
                  <a:pt x="2764790" y="670560"/>
                </a:cubicBezTo>
                <a:cubicBezTo>
                  <a:pt x="2788920" y="699770"/>
                  <a:pt x="2806700" y="737870"/>
                  <a:pt x="2814320" y="774700"/>
                </a:cubicBezTo>
                <a:cubicBezTo>
                  <a:pt x="2821940" y="811530"/>
                  <a:pt x="2815590" y="858520"/>
                  <a:pt x="2809240" y="889000"/>
                </a:cubicBezTo>
                <a:cubicBezTo>
                  <a:pt x="2804160" y="910590"/>
                  <a:pt x="2799080" y="923290"/>
                  <a:pt x="2786380" y="942340"/>
                </a:cubicBezTo>
                <a:cubicBezTo>
                  <a:pt x="2768600" y="967740"/>
                  <a:pt x="2733040" y="1007110"/>
                  <a:pt x="2707640" y="1024890"/>
                </a:cubicBezTo>
                <a:cubicBezTo>
                  <a:pt x="2689860" y="1037590"/>
                  <a:pt x="2677160" y="1043940"/>
                  <a:pt x="2655570" y="1049020"/>
                </a:cubicBezTo>
                <a:cubicBezTo>
                  <a:pt x="2625090" y="1056640"/>
                  <a:pt x="2541270" y="1059180"/>
                  <a:pt x="2541270" y="105918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1"/>
          <p:cNvSpPr/>
          <p:nvPr/>
        </p:nvSpPr>
        <p:spPr>
          <a:xfrm>
            <a:off x="1752600" y="3344228"/>
            <a:ext cx="1844040" cy="720090"/>
          </a:xfrm>
          <a:custGeom>
            <a:rect b="b" l="l" r="r" t="t"/>
            <a:pathLst>
              <a:path extrusionOk="0" h="960120" w="2458720">
                <a:moveTo>
                  <a:pt x="1964690" y="589280"/>
                </a:moveTo>
                <a:cubicBezTo>
                  <a:pt x="1958340" y="204470"/>
                  <a:pt x="1963420" y="171450"/>
                  <a:pt x="1981200" y="137160"/>
                </a:cubicBezTo>
                <a:cubicBezTo>
                  <a:pt x="1998980" y="102870"/>
                  <a:pt x="2035810" y="67310"/>
                  <a:pt x="2061210" y="46990"/>
                </a:cubicBezTo>
                <a:cubicBezTo>
                  <a:pt x="2078990" y="33020"/>
                  <a:pt x="2092960" y="25400"/>
                  <a:pt x="2114550" y="19050"/>
                </a:cubicBezTo>
                <a:cubicBezTo>
                  <a:pt x="2146300" y="8890"/>
                  <a:pt x="2195830" y="0"/>
                  <a:pt x="2233930" y="5080"/>
                </a:cubicBezTo>
                <a:cubicBezTo>
                  <a:pt x="2272030" y="10160"/>
                  <a:pt x="2313940" y="25400"/>
                  <a:pt x="2345690" y="46990"/>
                </a:cubicBezTo>
                <a:cubicBezTo>
                  <a:pt x="2377440" y="68580"/>
                  <a:pt x="2406650" y="102870"/>
                  <a:pt x="2424430" y="137160"/>
                </a:cubicBezTo>
                <a:cubicBezTo>
                  <a:pt x="2442210" y="171450"/>
                  <a:pt x="2449830" y="208280"/>
                  <a:pt x="2453640" y="254000"/>
                </a:cubicBezTo>
                <a:cubicBezTo>
                  <a:pt x="2458720" y="317500"/>
                  <a:pt x="2454910" y="402590"/>
                  <a:pt x="2437130" y="485140"/>
                </a:cubicBezTo>
                <a:cubicBezTo>
                  <a:pt x="2415540" y="588010"/>
                  <a:pt x="2383790" y="745490"/>
                  <a:pt x="2319020" y="820420"/>
                </a:cubicBezTo>
                <a:cubicBezTo>
                  <a:pt x="2265680" y="882650"/>
                  <a:pt x="2188210" y="910590"/>
                  <a:pt x="2105660" y="932180"/>
                </a:cubicBezTo>
                <a:cubicBezTo>
                  <a:pt x="2005330" y="957580"/>
                  <a:pt x="1861820" y="946150"/>
                  <a:pt x="1753870" y="937260"/>
                </a:cubicBezTo>
                <a:cubicBezTo>
                  <a:pt x="1659890" y="929640"/>
                  <a:pt x="1573530" y="914400"/>
                  <a:pt x="1492250" y="889000"/>
                </a:cubicBezTo>
                <a:cubicBezTo>
                  <a:pt x="1416050" y="864870"/>
                  <a:pt x="1330960" y="830580"/>
                  <a:pt x="1278890" y="791210"/>
                </a:cubicBezTo>
                <a:cubicBezTo>
                  <a:pt x="1239520" y="760730"/>
                  <a:pt x="1211580" y="720090"/>
                  <a:pt x="1193800" y="688340"/>
                </a:cubicBezTo>
                <a:cubicBezTo>
                  <a:pt x="1181100" y="665480"/>
                  <a:pt x="1177290" y="646430"/>
                  <a:pt x="1172210" y="624840"/>
                </a:cubicBezTo>
                <a:cubicBezTo>
                  <a:pt x="1167130" y="603250"/>
                  <a:pt x="1163320" y="582930"/>
                  <a:pt x="1165860" y="557530"/>
                </a:cubicBezTo>
                <a:cubicBezTo>
                  <a:pt x="1169670" y="521970"/>
                  <a:pt x="1179830" y="467360"/>
                  <a:pt x="1201420" y="429260"/>
                </a:cubicBezTo>
                <a:cubicBezTo>
                  <a:pt x="1223010" y="391160"/>
                  <a:pt x="1263650" y="353060"/>
                  <a:pt x="1292860" y="331470"/>
                </a:cubicBezTo>
                <a:cubicBezTo>
                  <a:pt x="1313180" y="316230"/>
                  <a:pt x="1328420" y="308610"/>
                  <a:pt x="1353820" y="302260"/>
                </a:cubicBezTo>
                <a:cubicBezTo>
                  <a:pt x="1389380" y="292100"/>
                  <a:pt x="1450340" y="285750"/>
                  <a:pt x="1487170" y="289560"/>
                </a:cubicBezTo>
                <a:cubicBezTo>
                  <a:pt x="1512570" y="292100"/>
                  <a:pt x="1520190" y="306070"/>
                  <a:pt x="1551940" y="308610"/>
                </a:cubicBezTo>
                <a:cubicBezTo>
                  <a:pt x="1629410" y="314960"/>
                  <a:pt x="1887220" y="261620"/>
                  <a:pt x="1967230" y="260350"/>
                </a:cubicBezTo>
                <a:cubicBezTo>
                  <a:pt x="2000250" y="260350"/>
                  <a:pt x="2011680" y="259080"/>
                  <a:pt x="2037080" y="266700"/>
                </a:cubicBezTo>
                <a:cubicBezTo>
                  <a:pt x="2073910" y="276860"/>
                  <a:pt x="2132330" y="304800"/>
                  <a:pt x="2162810" y="326390"/>
                </a:cubicBezTo>
                <a:cubicBezTo>
                  <a:pt x="2184400" y="341630"/>
                  <a:pt x="2195830" y="354330"/>
                  <a:pt x="2211070" y="377190"/>
                </a:cubicBezTo>
                <a:cubicBezTo>
                  <a:pt x="2231390" y="408940"/>
                  <a:pt x="2256790" y="468630"/>
                  <a:pt x="2264410" y="505460"/>
                </a:cubicBezTo>
                <a:cubicBezTo>
                  <a:pt x="2270760" y="532130"/>
                  <a:pt x="2270760" y="548640"/>
                  <a:pt x="2266950" y="575310"/>
                </a:cubicBezTo>
                <a:cubicBezTo>
                  <a:pt x="2261870" y="613410"/>
                  <a:pt x="2246630" y="669290"/>
                  <a:pt x="2222500" y="707390"/>
                </a:cubicBezTo>
                <a:cubicBezTo>
                  <a:pt x="2198370" y="745490"/>
                  <a:pt x="2153920" y="782320"/>
                  <a:pt x="2122170" y="802640"/>
                </a:cubicBezTo>
                <a:cubicBezTo>
                  <a:pt x="2099310" y="816610"/>
                  <a:pt x="2080260" y="822960"/>
                  <a:pt x="2057400" y="829310"/>
                </a:cubicBezTo>
                <a:cubicBezTo>
                  <a:pt x="2035810" y="835660"/>
                  <a:pt x="2020570" y="840740"/>
                  <a:pt x="1988820" y="840740"/>
                </a:cubicBezTo>
                <a:cubicBezTo>
                  <a:pt x="1920240" y="839470"/>
                  <a:pt x="1784350" y="792480"/>
                  <a:pt x="1664970" y="773430"/>
                </a:cubicBezTo>
                <a:cubicBezTo>
                  <a:pt x="1518920" y="750570"/>
                  <a:pt x="1318260" y="737870"/>
                  <a:pt x="1177290" y="717550"/>
                </a:cubicBezTo>
                <a:cubicBezTo>
                  <a:pt x="1068070" y="702310"/>
                  <a:pt x="999490" y="676910"/>
                  <a:pt x="889000" y="666750"/>
                </a:cubicBezTo>
                <a:cubicBezTo>
                  <a:pt x="744220" y="652780"/>
                  <a:pt x="405130" y="713740"/>
                  <a:pt x="381000" y="659130"/>
                </a:cubicBezTo>
                <a:cubicBezTo>
                  <a:pt x="363220" y="618490"/>
                  <a:pt x="497840" y="506730"/>
                  <a:pt x="566420" y="450850"/>
                </a:cubicBezTo>
                <a:cubicBezTo>
                  <a:pt x="629920" y="398780"/>
                  <a:pt x="675640" y="356870"/>
                  <a:pt x="773430" y="328930"/>
                </a:cubicBezTo>
                <a:cubicBezTo>
                  <a:pt x="963930" y="274320"/>
                  <a:pt x="1525270" y="299720"/>
                  <a:pt x="1676400" y="309880"/>
                </a:cubicBezTo>
                <a:cubicBezTo>
                  <a:pt x="1727200" y="313690"/>
                  <a:pt x="1746250" y="316230"/>
                  <a:pt x="1778000" y="326390"/>
                </a:cubicBezTo>
                <a:cubicBezTo>
                  <a:pt x="1809750" y="337820"/>
                  <a:pt x="1842770" y="354330"/>
                  <a:pt x="1869440" y="374650"/>
                </a:cubicBezTo>
                <a:cubicBezTo>
                  <a:pt x="1896110" y="394970"/>
                  <a:pt x="1921510" y="421640"/>
                  <a:pt x="1940560" y="449580"/>
                </a:cubicBezTo>
                <a:cubicBezTo>
                  <a:pt x="1959610" y="477520"/>
                  <a:pt x="1974850" y="510540"/>
                  <a:pt x="1983740" y="543560"/>
                </a:cubicBezTo>
                <a:cubicBezTo>
                  <a:pt x="1992630" y="576580"/>
                  <a:pt x="1997710" y="612140"/>
                  <a:pt x="1995170" y="646430"/>
                </a:cubicBezTo>
                <a:cubicBezTo>
                  <a:pt x="1992630" y="680720"/>
                  <a:pt x="1985010" y="715010"/>
                  <a:pt x="1972310" y="746760"/>
                </a:cubicBezTo>
                <a:cubicBezTo>
                  <a:pt x="1959610" y="778510"/>
                  <a:pt x="1941830" y="810260"/>
                  <a:pt x="1920240" y="835660"/>
                </a:cubicBezTo>
                <a:cubicBezTo>
                  <a:pt x="1898650" y="861060"/>
                  <a:pt x="1870710" y="883920"/>
                  <a:pt x="1841500" y="901700"/>
                </a:cubicBezTo>
                <a:cubicBezTo>
                  <a:pt x="1812290" y="919480"/>
                  <a:pt x="1778000" y="932180"/>
                  <a:pt x="1744980" y="939800"/>
                </a:cubicBezTo>
                <a:cubicBezTo>
                  <a:pt x="1711960" y="947420"/>
                  <a:pt x="1676400" y="949960"/>
                  <a:pt x="1642110" y="946150"/>
                </a:cubicBezTo>
                <a:cubicBezTo>
                  <a:pt x="1609090" y="942340"/>
                  <a:pt x="1573530" y="932180"/>
                  <a:pt x="1543050" y="918210"/>
                </a:cubicBezTo>
                <a:cubicBezTo>
                  <a:pt x="1512570" y="904240"/>
                  <a:pt x="1482090" y="882650"/>
                  <a:pt x="1457960" y="859790"/>
                </a:cubicBezTo>
                <a:cubicBezTo>
                  <a:pt x="1433830" y="836930"/>
                  <a:pt x="1410970" y="807720"/>
                  <a:pt x="1395730" y="778510"/>
                </a:cubicBezTo>
                <a:cubicBezTo>
                  <a:pt x="1379220" y="748030"/>
                  <a:pt x="1367790" y="713740"/>
                  <a:pt x="1362710" y="680720"/>
                </a:cubicBezTo>
                <a:cubicBezTo>
                  <a:pt x="1357630" y="647700"/>
                  <a:pt x="1357630" y="610870"/>
                  <a:pt x="1362710" y="577850"/>
                </a:cubicBezTo>
                <a:cubicBezTo>
                  <a:pt x="1367790" y="544830"/>
                  <a:pt x="1380490" y="510540"/>
                  <a:pt x="1395730" y="480060"/>
                </a:cubicBezTo>
                <a:cubicBezTo>
                  <a:pt x="1412240" y="449580"/>
                  <a:pt x="1433830" y="421640"/>
                  <a:pt x="1457960" y="397510"/>
                </a:cubicBezTo>
                <a:cubicBezTo>
                  <a:pt x="1482090" y="374650"/>
                  <a:pt x="1512570" y="353060"/>
                  <a:pt x="1543050" y="339090"/>
                </a:cubicBezTo>
                <a:cubicBezTo>
                  <a:pt x="1573530" y="325120"/>
                  <a:pt x="1609090" y="316230"/>
                  <a:pt x="1642110" y="312420"/>
                </a:cubicBezTo>
                <a:cubicBezTo>
                  <a:pt x="1676400" y="308610"/>
                  <a:pt x="1711960" y="309880"/>
                  <a:pt x="1744980" y="317500"/>
                </a:cubicBezTo>
                <a:cubicBezTo>
                  <a:pt x="1778000" y="325120"/>
                  <a:pt x="1812290" y="337820"/>
                  <a:pt x="1841500" y="355600"/>
                </a:cubicBezTo>
                <a:cubicBezTo>
                  <a:pt x="1870710" y="373380"/>
                  <a:pt x="1898650" y="397510"/>
                  <a:pt x="1920240" y="422910"/>
                </a:cubicBezTo>
                <a:cubicBezTo>
                  <a:pt x="1941830" y="448310"/>
                  <a:pt x="1959610" y="478790"/>
                  <a:pt x="1972310" y="510540"/>
                </a:cubicBezTo>
                <a:cubicBezTo>
                  <a:pt x="1985010" y="542290"/>
                  <a:pt x="1993900" y="577850"/>
                  <a:pt x="1995170" y="612140"/>
                </a:cubicBezTo>
                <a:cubicBezTo>
                  <a:pt x="1996440" y="646430"/>
                  <a:pt x="1992630" y="680720"/>
                  <a:pt x="1983740" y="713740"/>
                </a:cubicBezTo>
                <a:cubicBezTo>
                  <a:pt x="1974850" y="746760"/>
                  <a:pt x="1959610" y="779780"/>
                  <a:pt x="1940560" y="807720"/>
                </a:cubicBezTo>
                <a:cubicBezTo>
                  <a:pt x="1921510" y="835660"/>
                  <a:pt x="1896110" y="862330"/>
                  <a:pt x="1869440" y="882650"/>
                </a:cubicBezTo>
                <a:cubicBezTo>
                  <a:pt x="1842770" y="902970"/>
                  <a:pt x="1809750" y="919480"/>
                  <a:pt x="1778000" y="930910"/>
                </a:cubicBezTo>
                <a:cubicBezTo>
                  <a:pt x="1746250" y="941070"/>
                  <a:pt x="1722120" y="943610"/>
                  <a:pt x="1676400" y="947420"/>
                </a:cubicBezTo>
                <a:cubicBezTo>
                  <a:pt x="1582420" y="956310"/>
                  <a:pt x="1390650" y="957580"/>
                  <a:pt x="1240790" y="958850"/>
                </a:cubicBezTo>
                <a:cubicBezTo>
                  <a:pt x="1079500" y="960120"/>
                  <a:pt x="878840" y="958850"/>
                  <a:pt x="739140" y="953770"/>
                </a:cubicBezTo>
                <a:cubicBezTo>
                  <a:pt x="638810" y="949960"/>
                  <a:pt x="558800" y="957580"/>
                  <a:pt x="478790" y="935990"/>
                </a:cubicBezTo>
                <a:cubicBezTo>
                  <a:pt x="402590" y="915670"/>
                  <a:pt x="331470" y="875030"/>
                  <a:pt x="266700" y="831850"/>
                </a:cubicBezTo>
                <a:cubicBezTo>
                  <a:pt x="201930" y="789940"/>
                  <a:pt x="134620" y="742950"/>
                  <a:pt x="90170" y="681990"/>
                </a:cubicBezTo>
                <a:cubicBezTo>
                  <a:pt x="45720" y="622300"/>
                  <a:pt x="0" y="548640"/>
                  <a:pt x="2540" y="469900"/>
                </a:cubicBezTo>
                <a:cubicBezTo>
                  <a:pt x="5080" y="369570"/>
                  <a:pt x="82550" y="198120"/>
                  <a:pt x="163830" y="129540"/>
                </a:cubicBezTo>
                <a:cubicBezTo>
                  <a:pt x="234950" y="69850"/>
                  <a:pt x="346710" y="63500"/>
                  <a:pt x="439420" y="50800"/>
                </a:cubicBezTo>
                <a:cubicBezTo>
                  <a:pt x="529590" y="39370"/>
                  <a:pt x="623570" y="49530"/>
                  <a:pt x="709930" y="54610"/>
                </a:cubicBezTo>
                <a:cubicBezTo>
                  <a:pt x="789940" y="59690"/>
                  <a:pt x="843280" y="64770"/>
                  <a:pt x="941070" y="77470"/>
                </a:cubicBezTo>
                <a:cubicBezTo>
                  <a:pt x="1112520" y="99060"/>
                  <a:pt x="1446530" y="154940"/>
                  <a:pt x="1647190" y="190500"/>
                </a:cubicBezTo>
                <a:cubicBezTo>
                  <a:pt x="1797050" y="217170"/>
                  <a:pt x="1944370" y="236220"/>
                  <a:pt x="2037080" y="266700"/>
                </a:cubicBezTo>
                <a:cubicBezTo>
                  <a:pt x="2091690" y="284480"/>
                  <a:pt x="2132330" y="304800"/>
                  <a:pt x="2162810" y="326390"/>
                </a:cubicBezTo>
                <a:cubicBezTo>
                  <a:pt x="2184400" y="341630"/>
                  <a:pt x="2195830" y="354330"/>
                  <a:pt x="2211070" y="377190"/>
                </a:cubicBezTo>
                <a:cubicBezTo>
                  <a:pt x="2231390" y="408940"/>
                  <a:pt x="2258060" y="461010"/>
                  <a:pt x="2264410" y="505460"/>
                </a:cubicBezTo>
                <a:cubicBezTo>
                  <a:pt x="2270760" y="549910"/>
                  <a:pt x="2266950" y="600710"/>
                  <a:pt x="2252980" y="643890"/>
                </a:cubicBezTo>
                <a:cubicBezTo>
                  <a:pt x="2239010" y="685800"/>
                  <a:pt x="2211070" y="730250"/>
                  <a:pt x="2178050" y="760730"/>
                </a:cubicBezTo>
                <a:cubicBezTo>
                  <a:pt x="2145030" y="791210"/>
                  <a:pt x="2104390" y="814070"/>
                  <a:pt x="2057400" y="829310"/>
                </a:cubicBezTo>
                <a:cubicBezTo>
                  <a:pt x="2001520" y="847090"/>
                  <a:pt x="1940560" y="848360"/>
                  <a:pt x="1859280" y="850900"/>
                </a:cubicBezTo>
                <a:cubicBezTo>
                  <a:pt x="1727200" y="854710"/>
                  <a:pt x="1424940" y="848360"/>
                  <a:pt x="1338580" y="824230"/>
                </a:cubicBezTo>
                <a:cubicBezTo>
                  <a:pt x="1306830" y="815340"/>
                  <a:pt x="1299210" y="807720"/>
                  <a:pt x="1278890" y="791210"/>
                </a:cubicBezTo>
                <a:cubicBezTo>
                  <a:pt x="1250950" y="768350"/>
                  <a:pt x="1212850" y="727710"/>
                  <a:pt x="1193800" y="688340"/>
                </a:cubicBezTo>
                <a:cubicBezTo>
                  <a:pt x="1174750" y="648970"/>
                  <a:pt x="1167130" y="594360"/>
                  <a:pt x="1165860" y="557530"/>
                </a:cubicBezTo>
                <a:cubicBezTo>
                  <a:pt x="1164590" y="532130"/>
                  <a:pt x="1169670" y="513080"/>
                  <a:pt x="1176020" y="491490"/>
                </a:cubicBezTo>
                <a:cubicBezTo>
                  <a:pt x="1182370" y="469900"/>
                  <a:pt x="1187450" y="450850"/>
                  <a:pt x="1201420" y="429260"/>
                </a:cubicBezTo>
                <a:cubicBezTo>
                  <a:pt x="1220470" y="398780"/>
                  <a:pt x="1256030" y="354330"/>
                  <a:pt x="1292860" y="331470"/>
                </a:cubicBezTo>
                <a:cubicBezTo>
                  <a:pt x="1329690" y="307340"/>
                  <a:pt x="1376680" y="292100"/>
                  <a:pt x="1419860" y="288290"/>
                </a:cubicBezTo>
                <a:cubicBezTo>
                  <a:pt x="1463040" y="284480"/>
                  <a:pt x="1498600" y="292100"/>
                  <a:pt x="1551940" y="308610"/>
                </a:cubicBezTo>
                <a:cubicBezTo>
                  <a:pt x="1645920" y="339090"/>
                  <a:pt x="1852930" y="528320"/>
                  <a:pt x="1917700" y="494030"/>
                </a:cubicBezTo>
                <a:cubicBezTo>
                  <a:pt x="1973580" y="464820"/>
                  <a:pt x="1944370" y="254000"/>
                  <a:pt x="1959610" y="194310"/>
                </a:cubicBezTo>
                <a:cubicBezTo>
                  <a:pt x="1965960" y="167640"/>
                  <a:pt x="1968500" y="157480"/>
                  <a:pt x="1981200" y="137160"/>
                </a:cubicBezTo>
                <a:cubicBezTo>
                  <a:pt x="1997710" y="109220"/>
                  <a:pt x="2035810" y="67310"/>
                  <a:pt x="2061210" y="46990"/>
                </a:cubicBezTo>
                <a:cubicBezTo>
                  <a:pt x="2078990" y="33020"/>
                  <a:pt x="2092960" y="25400"/>
                  <a:pt x="2114550" y="19050"/>
                </a:cubicBezTo>
                <a:cubicBezTo>
                  <a:pt x="2146300" y="8890"/>
                  <a:pt x="2195830" y="0"/>
                  <a:pt x="2233930" y="5080"/>
                </a:cubicBezTo>
                <a:cubicBezTo>
                  <a:pt x="2272030" y="10160"/>
                  <a:pt x="2313940" y="25400"/>
                  <a:pt x="2345690" y="46990"/>
                </a:cubicBezTo>
                <a:cubicBezTo>
                  <a:pt x="2377440" y="68580"/>
                  <a:pt x="2407920" y="109220"/>
                  <a:pt x="2424430" y="137160"/>
                </a:cubicBezTo>
                <a:cubicBezTo>
                  <a:pt x="2435860" y="157480"/>
                  <a:pt x="2440940" y="166370"/>
                  <a:pt x="2446020" y="194310"/>
                </a:cubicBezTo>
                <a:cubicBezTo>
                  <a:pt x="2458720" y="266700"/>
                  <a:pt x="2453640" y="497840"/>
                  <a:pt x="2442210" y="589280"/>
                </a:cubicBezTo>
                <a:cubicBezTo>
                  <a:pt x="2435860" y="638810"/>
                  <a:pt x="2432050" y="668020"/>
                  <a:pt x="2414270" y="701040"/>
                </a:cubicBezTo>
                <a:cubicBezTo>
                  <a:pt x="2396490" y="734060"/>
                  <a:pt x="2362200" y="767080"/>
                  <a:pt x="2338070" y="786130"/>
                </a:cubicBezTo>
                <a:cubicBezTo>
                  <a:pt x="2320290" y="800100"/>
                  <a:pt x="2308860" y="806450"/>
                  <a:pt x="2287270" y="812800"/>
                </a:cubicBezTo>
                <a:cubicBezTo>
                  <a:pt x="2258060" y="821690"/>
                  <a:pt x="2211070" y="830580"/>
                  <a:pt x="2174240" y="826770"/>
                </a:cubicBezTo>
                <a:cubicBezTo>
                  <a:pt x="2137410" y="822960"/>
                  <a:pt x="2094230" y="802640"/>
                  <a:pt x="2067560" y="786130"/>
                </a:cubicBezTo>
                <a:cubicBezTo>
                  <a:pt x="2048510" y="774700"/>
                  <a:pt x="2037080" y="762000"/>
                  <a:pt x="2024380" y="748030"/>
                </a:cubicBezTo>
                <a:cubicBezTo>
                  <a:pt x="2011680" y="734060"/>
                  <a:pt x="2000250" y="721360"/>
                  <a:pt x="1991360" y="701040"/>
                </a:cubicBezTo>
                <a:cubicBezTo>
                  <a:pt x="1978660" y="673100"/>
                  <a:pt x="1964690" y="589280"/>
                  <a:pt x="1964690" y="58928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1"/>
          <p:cNvSpPr/>
          <p:nvPr/>
        </p:nvSpPr>
        <p:spPr>
          <a:xfrm>
            <a:off x="1854200" y="3505200"/>
            <a:ext cx="2169000" cy="477900"/>
          </a:xfrm>
          <a:prstGeom prst="rect">
            <a:avLst/>
          </a:prstGeom>
          <a:solidFill>
            <a:srgbClr val="089A62"/>
          </a:solidFill>
          <a:ln cap="flat" cmpd="sng" w="9525">
            <a:solidFill>
              <a:srgbClr val="089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1"/>
          <p:cNvSpPr/>
          <p:nvPr/>
        </p:nvSpPr>
        <p:spPr>
          <a:xfrm>
            <a:off x="1692563" y="4690225"/>
            <a:ext cx="2169000" cy="477900"/>
          </a:xfrm>
          <a:prstGeom prst="rect">
            <a:avLst/>
          </a:prstGeom>
          <a:solidFill>
            <a:srgbClr val="089A62"/>
          </a:solidFill>
          <a:ln cap="flat" cmpd="sng" w="9525">
            <a:solidFill>
              <a:srgbClr val="089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>
            <a:off x="2164250" y="3134525"/>
            <a:ext cx="16302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51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FOR</a:t>
            </a:r>
            <a:r>
              <a:rPr b="1" i="0" lang="en-US" sz="685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b="1" sz="2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2067189" y="4234695"/>
            <a:ext cx="21291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50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ONLY</a:t>
            </a:r>
            <a:r>
              <a:rPr b="0" i="0" lang="en-US" sz="80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8" name="Google Shape;108;p2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109" name="Google Shape;109;p2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10" name="Google Shape;110;p2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11" name="Google Shape;111;p2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12" name="Google Shape;112;p2"/>
          <p:cNvSpPr txBox="1"/>
          <p:nvPr/>
        </p:nvSpPr>
        <p:spPr>
          <a:xfrm>
            <a:off x="3971646" y="1034346"/>
            <a:ext cx="10344600" cy="18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299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TEACHERS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13" name="Google Shape;113;p2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2304401" y="594894"/>
            <a:ext cx="2545612" cy="2231388"/>
          </a:xfrm>
          <a:custGeom>
            <a:rect b="b" l="l" r="r" t="t"/>
            <a:pathLst>
              <a:path extrusionOk="0" h="2231388" w="2545612">
                <a:moveTo>
                  <a:pt x="0" y="0"/>
                </a:moveTo>
                <a:lnTo>
                  <a:pt x="2545613" y="0"/>
                </a:lnTo>
                <a:lnTo>
                  <a:pt x="2545613" y="2231388"/>
                </a:lnTo>
                <a:lnTo>
                  <a:pt x="0" y="2231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2"/>
          <p:cNvSpPr txBox="1"/>
          <p:nvPr/>
        </p:nvSpPr>
        <p:spPr>
          <a:xfrm>
            <a:off x="2833622" y="2589168"/>
            <a:ext cx="12025200" cy="5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In the presentation, students will learn what it means to be </a:t>
            </a:r>
            <a:r>
              <a:rPr i="0" lang="en-US" sz="4500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reliable</a:t>
            </a:r>
            <a:r>
              <a:rPr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in different situations.</a:t>
            </a:r>
            <a:endParaRPr sz="45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 </a:t>
            </a:r>
            <a:endParaRPr sz="45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Each slide will contain interactive activities and guided questions for “Bring Out The Best” </a:t>
            </a:r>
            <a:r>
              <a:rPr i="0" lang="en-US" sz="4500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Reliability</a:t>
            </a:r>
            <a:r>
              <a:rPr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Character Trait for </a:t>
            </a:r>
            <a:r>
              <a:rPr i="0" lang="en-US" sz="45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grades 6-8</a:t>
            </a:r>
            <a:r>
              <a:rPr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.</a:t>
            </a:r>
            <a:endParaRPr sz="45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62723" y="85715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63" l="-76893" r="-64000" t="0"/>
            </a:stretch>
          </a:blipFill>
          <a:ln>
            <a:noFill/>
          </a:ln>
        </p:spPr>
      </p:sp>
      <p:sp>
        <p:nvSpPr>
          <p:cNvPr id="122" name="Google Shape;122;p2"/>
          <p:cNvSpPr txBox="1"/>
          <p:nvPr/>
        </p:nvSpPr>
        <p:spPr>
          <a:xfrm>
            <a:off x="-2063701" y="9251450"/>
            <a:ext cx="98136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b="1" sz="300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9" name="Google Shape;129;p3"/>
          <p:cNvGrpSpPr/>
          <p:nvPr/>
        </p:nvGrpSpPr>
        <p:grpSpPr>
          <a:xfrm>
            <a:off x="2715972" y="1045752"/>
            <a:ext cx="12621147" cy="8195476"/>
            <a:chOff x="0" y="0"/>
            <a:chExt cx="8712050" cy="5657124"/>
          </a:xfrm>
        </p:grpSpPr>
        <p:sp>
          <p:nvSpPr>
            <p:cNvPr id="130" name="Google Shape;130;p3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31" name="Google Shape;131;p3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32" name="Google Shape;132;p3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33" name="Google Shape;133;p3"/>
          <p:cNvSpPr txBox="1"/>
          <p:nvPr/>
        </p:nvSpPr>
        <p:spPr>
          <a:xfrm>
            <a:off x="3191551" y="3780150"/>
            <a:ext cx="11365200" cy="18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299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CAMPUS MATRIX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34" name="Google Shape;134;p3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3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3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3"/>
          <p:cNvSpPr/>
          <p:nvPr/>
        </p:nvSpPr>
        <p:spPr>
          <a:xfrm>
            <a:off x="111923" y="85207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63" l="-76893" r="-64000" t="0"/>
            </a:stretch>
          </a:blipFill>
          <a:ln>
            <a:noFill/>
          </a:ln>
        </p:spPr>
      </p:sp>
      <p:sp>
        <p:nvSpPr>
          <p:cNvPr id="141" name="Google Shape;141;p3"/>
          <p:cNvSpPr txBox="1"/>
          <p:nvPr/>
        </p:nvSpPr>
        <p:spPr>
          <a:xfrm>
            <a:off x="-1733501" y="91466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 rot="1658084">
            <a:off x="10956647" y="6904907"/>
            <a:ext cx="7666992" cy="3402228"/>
          </a:xfrm>
          <a:custGeom>
            <a:rect b="b" l="l" r="r" t="t"/>
            <a:pathLst>
              <a:path extrusionOk="0" h="3402228" w="7666992">
                <a:moveTo>
                  <a:pt x="0" y="0"/>
                </a:moveTo>
                <a:lnTo>
                  <a:pt x="7666992" y="0"/>
                </a:lnTo>
                <a:lnTo>
                  <a:pt x="7666992" y="3402228"/>
                </a:lnTo>
                <a:lnTo>
                  <a:pt x="0" y="3402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4"/>
          <p:cNvSpPr/>
          <p:nvPr/>
        </p:nvSpPr>
        <p:spPr>
          <a:xfrm rot="7381634">
            <a:off x="-1804905" y="1325910"/>
            <a:ext cx="5667211" cy="2514825"/>
          </a:xfrm>
          <a:custGeom>
            <a:rect b="b" l="l" r="r" t="t"/>
            <a:pathLst>
              <a:path extrusionOk="0" h="2514825" w="5667211">
                <a:moveTo>
                  <a:pt x="0" y="0"/>
                </a:moveTo>
                <a:lnTo>
                  <a:pt x="5667210" y="0"/>
                </a:lnTo>
                <a:lnTo>
                  <a:pt x="5667210" y="2514824"/>
                </a:lnTo>
                <a:lnTo>
                  <a:pt x="0" y="251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8" name="Google Shape;148;p4"/>
          <p:cNvGrpSpPr/>
          <p:nvPr/>
        </p:nvGrpSpPr>
        <p:grpSpPr>
          <a:xfrm>
            <a:off x="11242970" y="2149892"/>
            <a:ext cx="5806780" cy="6341942"/>
            <a:chOff x="0" y="0"/>
            <a:chExt cx="4008393" cy="4377813"/>
          </a:xfrm>
        </p:grpSpPr>
        <p:sp>
          <p:nvSpPr>
            <p:cNvPr id="149" name="Google Shape;149;p4"/>
            <p:cNvSpPr/>
            <p:nvPr/>
          </p:nvSpPr>
          <p:spPr>
            <a:xfrm>
              <a:off x="0" y="4073013"/>
              <a:ext cx="4008393" cy="304800"/>
            </a:xfrm>
            <a:custGeom>
              <a:rect b="b" l="l" r="r" t="t"/>
              <a:pathLst>
                <a:path extrusionOk="0" h="304800" w="4008393">
                  <a:moveTo>
                    <a:pt x="370359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703593" y="304800"/>
                  </a:lnTo>
                  <a:lnTo>
                    <a:pt x="4008393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50" name="Google Shape;150;p4"/>
            <p:cNvSpPr/>
            <p:nvPr/>
          </p:nvSpPr>
          <p:spPr>
            <a:xfrm>
              <a:off x="3703593" y="1270"/>
              <a:ext cx="304800" cy="4376543"/>
            </a:xfrm>
            <a:custGeom>
              <a:rect b="b" l="l" r="r" t="t"/>
              <a:pathLst>
                <a:path extrusionOk="0" h="4376543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71743"/>
                  </a:lnTo>
                  <a:lnTo>
                    <a:pt x="304800" y="4376543"/>
                  </a:lnTo>
                  <a:lnTo>
                    <a:pt x="304800" y="4071743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51" name="Google Shape;151;p4"/>
            <p:cNvSpPr/>
            <p:nvPr/>
          </p:nvSpPr>
          <p:spPr>
            <a:xfrm>
              <a:off x="0" y="0"/>
              <a:ext cx="3703593" cy="4073013"/>
            </a:xfrm>
            <a:custGeom>
              <a:rect b="b" l="l" r="r" t="t"/>
              <a:pathLst>
                <a:path extrusionOk="0" h="4073013" w="370359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73013"/>
                  </a:lnTo>
                  <a:lnTo>
                    <a:pt x="0" y="4073013"/>
                  </a:lnTo>
                  <a:lnTo>
                    <a:pt x="152400" y="4073013"/>
                  </a:lnTo>
                  <a:lnTo>
                    <a:pt x="304800" y="4073013"/>
                  </a:lnTo>
                  <a:lnTo>
                    <a:pt x="3703593" y="4073013"/>
                  </a:lnTo>
                  <a:lnTo>
                    <a:pt x="3703593" y="304800"/>
                  </a:lnTo>
                  <a:lnTo>
                    <a:pt x="3703593" y="241300"/>
                  </a:lnTo>
                  <a:lnTo>
                    <a:pt x="3703593" y="1270"/>
                  </a:lnTo>
                  <a:lnTo>
                    <a:pt x="3703593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52" name="Google Shape;152;p4"/>
          <p:cNvSpPr/>
          <p:nvPr/>
        </p:nvSpPr>
        <p:spPr>
          <a:xfrm rot="-409572">
            <a:off x="13188230" y="296453"/>
            <a:ext cx="3203827" cy="1285536"/>
          </a:xfrm>
          <a:custGeom>
            <a:rect b="b" l="l" r="r" t="t"/>
            <a:pathLst>
              <a:path extrusionOk="0" h="1285536" w="3203827">
                <a:moveTo>
                  <a:pt x="0" y="0"/>
                </a:moveTo>
                <a:lnTo>
                  <a:pt x="3203827" y="0"/>
                </a:lnTo>
                <a:lnTo>
                  <a:pt x="3203827" y="1285536"/>
                </a:lnTo>
                <a:lnTo>
                  <a:pt x="0" y="128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 flipH="1" rot="6456683">
            <a:off x="10648468" y="1950660"/>
            <a:ext cx="1189003" cy="1832760"/>
          </a:xfrm>
          <a:custGeom>
            <a:rect b="b" l="l" r="r" t="t"/>
            <a:pathLst>
              <a:path extrusionOk="0" h="1832760" w="1189003">
                <a:moveTo>
                  <a:pt x="1189004" y="0"/>
                </a:moveTo>
                <a:lnTo>
                  <a:pt x="0" y="0"/>
                </a:lnTo>
                <a:lnTo>
                  <a:pt x="0" y="1832761"/>
                </a:lnTo>
                <a:lnTo>
                  <a:pt x="1189004" y="1832761"/>
                </a:lnTo>
                <a:lnTo>
                  <a:pt x="1189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4"/>
          <p:cNvSpPr txBox="1"/>
          <p:nvPr/>
        </p:nvSpPr>
        <p:spPr>
          <a:xfrm>
            <a:off x="827909" y="1501594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01</a:t>
            </a:r>
            <a:endParaRPr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827909" y="3462566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02</a:t>
            </a:r>
            <a:endParaRPr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3627351" y="3664674"/>
            <a:ext cx="5488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322F30"/>
                </a:solidFill>
                <a:latin typeface="Andika"/>
                <a:ea typeface="Andika"/>
                <a:cs typeface="Andika"/>
                <a:sym typeface="Andika"/>
              </a:rPr>
              <a:t>Explore what being </a:t>
            </a:r>
            <a:r>
              <a:rPr i="0" lang="en-US" sz="3400" u="none" cap="none" strike="noStrike">
                <a:solidFill>
                  <a:srgbClr val="E36C09"/>
                </a:solidFill>
                <a:latin typeface="Andika"/>
                <a:ea typeface="Andika"/>
                <a:cs typeface="Andika"/>
                <a:sym typeface="Andika"/>
              </a:rPr>
              <a:t>reliable</a:t>
            </a:r>
            <a:r>
              <a:rPr i="0" lang="en-US" sz="3400" u="none" cap="none" strike="noStrike">
                <a:solidFill>
                  <a:srgbClr val="322F30"/>
                </a:solidFill>
                <a:latin typeface="Andika"/>
                <a:ea typeface="Andika"/>
                <a:cs typeface="Andika"/>
                <a:sym typeface="Andika"/>
              </a:rPr>
              <a:t> looks like</a:t>
            </a:r>
            <a:endParaRPr sz="400"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3627351" y="1792747"/>
            <a:ext cx="5488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322F30"/>
                </a:solidFill>
                <a:latin typeface="Andika"/>
                <a:ea typeface="Andika"/>
                <a:cs typeface="Andika"/>
                <a:sym typeface="Andika"/>
              </a:rPr>
              <a:t>Define what it means to be </a:t>
            </a:r>
            <a:r>
              <a:rPr i="0" lang="en-US" sz="3400" u="none" cap="none" strike="noStrike">
                <a:solidFill>
                  <a:srgbClr val="E36C09"/>
                </a:solidFill>
                <a:latin typeface="Andika"/>
                <a:ea typeface="Andika"/>
                <a:cs typeface="Andika"/>
                <a:sym typeface="Andika"/>
              </a:rPr>
              <a:t>reliable</a:t>
            </a:r>
            <a:r>
              <a:rPr i="0" lang="en-US" sz="3400" u="none" cap="none" strike="noStrike">
                <a:solidFill>
                  <a:srgbClr val="322F30"/>
                </a:solidFill>
                <a:latin typeface="Andika"/>
                <a:ea typeface="Andika"/>
                <a:cs typeface="Andika"/>
                <a:sym typeface="Andika"/>
              </a:rPr>
              <a:t> </a:t>
            </a:r>
            <a:endParaRPr sz="400"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11242970" y="3623587"/>
            <a:ext cx="52140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0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LESSON OBJECTIVES</a:t>
            </a:r>
            <a:endParaRPr b="1" sz="1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116706" y="-65937"/>
            <a:ext cx="117474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99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The Learner will...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3464825" y="5709257"/>
            <a:ext cx="54888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Identify ways to be </a:t>
            </a:r>
            <a:r>
              <a:rPr i="0" lang="en-US" sz="3400" u="none" cap="none" strike="noStrike">
                <a:solidFill>
                  <a:srgbClr val="E36C09"/>
                </a:solidFill>
                <a:latin typeface="Andika"/>
                <a:ea typeface="Andika"/>
                <a:cs typeface="Andika"/>
                <a:sym typeface="Andika"/>
              </a:rPr>
              <a:t>reliable</a:t>
            </a:r>
            <a:r>
              <a:rPr i="0" lang="en-US" sz="3400" u="none" cap="none" strike="noStrike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 at school and at home</a:t>
            </a:r>
            <a:endParaRPr sz="400"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827909" y="5511764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03</a:t>
            </a:r>
            <a:endParaRPr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878812" y="7527246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04</a:t>
            </a:r>
            <a:endParaRPr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63" name="Google Shape;163;p4"/>
          <p:cNvSpPr/>
          <p:nvPr/>
        </p:nvSpPr>
        <p:spPr>
          <a:xfrm flipH="1">
            <a:off x="16063" y="822750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4"/>
          <p:cNvSpPr txBox="1"/>
          <p:nvPr/>
        </p:nvSpPr>
        <p:spPr>
          <a:xfrm>
            <a:off x="3428219" y="7671884"/>
            <a:ext cx="55839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Self reflect on how </a:t>
            </a:r>
            <a:r>
              <a:rPr i="0" lang="en-US" sz="3400" u="none" cap="none" strike="noStrike">
                <a:solidFill>
                  <a:srgbClr val="E36C09"/>
                </a:solidFill>
                <a:latin typeface="Andika"/>
                <a:ea typeface="Andika"/>
                <a:cs typeface="Andika"/>
                <a:sym typeface="Andika"/>
              </a:rPr>
              <a:t>reliable</a:t>
            </a:r>
            <a:r>
              <a:rPr i="0" lang="en-US" sz="3400" u="none" cap="none" strike="noStrike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 they are</a:t>
            </a:r>
            <a:endParaRPr sz="400"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94970" y="8728813"/>
            <a:ext cx="1613460" cy="649930"/>
          </a:xfrm>
          <a:custGeom>
            <a:rect b="b" l="l" r="r" t="t"/>
            <a:pathLst>
              <a:path extrusionOk="0" h="649930" w="1613460">
                <a:moveTo>
                  <a:pt x="0" y="0"/>
                </a:moveTo>
                <a:lnTo>
                  <a:pt x="1613460" y="0"/>
                </a:lnTo>
                <a:lnTo>
                  <a:pt x="1613460" y="649929"/>
                </a:lnTo>
                <a:lnTo>
                  <a:pt x="0" y="649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63" l="-76893" r="-64000" t="0"/>
            </a:stretch>
          </a:blipFill>
          <a:ln>
            <a:noFill/>
          </a:ln>
        </p:spPr>
      </p:sp>
      <p:sp>
        <p:nvSpPr>
          <p:cNvPr id="166" name="Google Shape;166;p4"/>
          <p:cNvSpPr txBox="1"/>
          <p:nvPr/>
        </p:nvSpPr>
        <p:spPr>
          <a:xfrm>
            <a:off x="-1493751" y="9283700"/>
            <a:ext cx="8452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12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-690335" y="974428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5"/>
          <p:cNvSpPr/>
          <p:nvPr/>
        </p:nvSpPr>
        <p:spPr>
          <a:xfrm>
            <a:off x="-690335" y="-44747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5"/>
          <p:cNvSpPr/>
          <p:nvPr/>
        </p:nvSpPr>
        <p:spPr>
          <a:xfrm>
            <a:off x="9144000" y="974428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5"/>
          <p:cNvSpPr/>
          <p:nvPr/>
        </p:nvSpPr>
        <p:spPr>
          <a:xfrm>
            <a:off x="9144000" y="-44747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5" name="Google Shape;175;p5"/>
          <p:cNvGrpSpPr/>
          <p:nvPr/>
        </p:nvGrpSpPr>
        <p:grpSpPr>
          <a:xfrm>
            <a:off x="1418900" y="2646510"/>
            <a:ext cx="7509469" cy="4993980"/>
            <a:chOff x="0" y="0"/>
            <a:chExt cx="5183752" cy="3447321"/>
          </a:xfrm>
        </p:grpSpPr>
        <p:sp>
          <p:nvSpPr>
            <p:cNvPr id="176" name="Google Shape;176;p5"/>
            <p:cNvSpPr/>
            <p:nvPr/>
          </p:nvSpPr>
          <p:spPr>
            <a:xfrm>
              <a:off x="0" y="3142521"/>
              <a:ext cx="5183752" cy="304800"/>
            </a:xfrm>
            <a:custGeom>
              <a:rect b="b" l="l" r="r" t="t"/>
              <a:pathLst>
                <a:path extrusionOk="0" h="304800" w="5183752">
                  <a:moveTo>
                    <a:pt x="487895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4878952" y="304800"/>
                  </a:lnTo>
                  <a:lnTo>
                    <a:pt x="518375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77" name="Google Shape;177;p5"/>
            <p:cNvSpPr/>
            <p:nvPr/>
          </p:nvSpPr>
          <p:spPr>
            <a:xfrm>
              <a:off x="4878952" y="1270"/>
              <a:ext cx="304800" cy="3446051"/>
            </a:xfrm>
            <a:custGeom>
              <a:rect b="b" l="l" r="r" t="t"/>
              <a:pathLst>
                <a:path extrusionOk="0" h="344605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3141251"/>
                  </a:lnTo>
                  <a:lnTo>
                    <a:pt x="304800" y="3446051"/>
                  </a:lnTo>
                  <a:lnTo>
                    <a:pt x="304800" y="314125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78" name="Google Shape;178;p5"/>
            <p:cNvSpPr/>
            <p:nvPr/>
          </p:nvSpPr>
          <p:spPr>
            <a:xfrm>
              <a:off x="0" y="0"/>
              <a:ext cx="4878952" cy="3142521"/>
            </a:xfrm>
            <a:custGeom>
              <a:rect b="b" l="l" r="r" t="t"/>
              <a:pathLst>
                <a:path extrusionOk="0" h="3142521" w="487895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3142521"/>
                  </a:lnTo>
                  <a:lnTo>
                    <a:pt x="0" y="3142521"/>
                  </a:lnTo>
                  <a:lnTo>
                    <a:pt x="152400" y="3142521"/>
                  </a:lnTo>
                  <a:lnTo>
                    <a:pt x="304800" y="3142521"/>
                  </a:lnTo>
                  <a:lnTo>
                    <a:pt x="4878952" y="3142521"/>
                  </a:lnTo>
                  <a:lnTo>
                    <a:pt x="4878952" y="304800"/>
                  </a:lnTo>
                  <a:lnTo>
                    <a:pt x="4878952" y="241300"/>
                  </a:lnTo>
                  <a:lnTo>
                    <a:pt x="4878952" y="1270"/>
                  </a:lnTo>
                  <a:lnTo>
                    <a:pt x="487895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79" name="Google Shape;179;p5"/>
          <p:cNvSpPr/>
          <p:nvPr/>
        </p:nvSpPr>
        <p:spPr>
          <a:xfrm rot="3069189">
            <a:off x="9294929" y="1534812"/>
            <a:ext cx="839193" cy="1000528"/>
          </a:xfrm>
          <a:custGeom>
            <a:rect b="b" l="l" r="r" t="t"/>
            <a:pathLst>
              <a:path extrusionOk="0"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5"/>
          <p:cNvSpPr/>
          <p:nvPr/>
        </p:nvSpPr>
        <p:spPr>
          <a:xfrm rot="3069189">
            <a:off x="9294929" y="5217139"/>
            <a:ext cx="839193" cy="1000528"/>
          </a:xfrm>
          <a:custGeom>
            <a:rect b="b" l="l" r="r" t="t"/>
            <a:pathLst>
              <a:path extrusionOk="0"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5"/>
          <p:cNvSpPr/>
          <p:nvPr/>
        </p:nvSpPr>
        <p:spPr>
          <a:xfrm>
            <a:off x="1495100" y="2364222"/>
            <a:ext cx="591722" cy="622866"/>
          </a:xfrm>
          <a:custGeom>
            <a:rect b="b" l="l" r="r" t="t"/>
            <a:pathLst>
              <a:path extrusionOk="0" h="622866" w="591722">
                <a:moveTo>
                  <a:pt x="0" y="0"/>
                </a:moveTo>
                <a:lnTo>
                  <a:pt x="591722" y="0"/>
                </a:lnTo>
                <a:lnTo>
                  <a:pt x="591722" y="622865"/>
                </a:lnTo>
                <a:lnTo>
                  <a:pt x="0" y="622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5"/>
          <p:cNvSpPr/>
          <p:nvPr/>
        </p:nvSpPr>
        <p:spPr>
          <a:xfrm>
            <a:off x="5987956" y="1028700"/>
            <a:ext cx="591722" cy="622866"/>
          </a:xfrm>
          <a:custGeom>
            <a:rect b="b" l="l" r="r" t="t"/>
            <a:pathLst>
              <a:path extrusionOk="0" h="622866" w="591722">
                <a:moveTo>
                  <a:pt x="0" y="0"/>
                </a:moveTo>
                <a:lnTo>
                  <a:pt x="591722" y="0"/>
                </a:lnTo>
                <a:lnTo>
                  <a:pt x="591722" y="622866"/>
                </a:lnTo>
                <a:lnTo>
                  <a:pt x="0" y="622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5"/>
          <p:cNvSpPr/>
          <p:nvPr/>
        </p:nvSpPr>
        <p:spPr>
          <a:xfrm>
            <a:off x="5694751" y="8170087"/>
            <a:ext cx="589065" cy="620069"/>
          </a:xfrm>
          <a:custGeom>
            <a:rect b="b" l="l" r="r" t="t"/>
            <a:pathLst>
              <a:path extrusionOk="0" h="620069" w="589065">
                <a:moveTo>
                  <a:pt x="0" y="0"/>
                </a:moveTo>
                <a:lnTo>
                  <a:pt x="589066" y="0"/>
                </a:lnTo>
                <a:lnTo>
                  <a:pt x="589066" y="620069"/>
                </a:lnTo>
                <a:lnTo>
                  <a:pt x="0" y="620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5"/>
          <p:cNvSpPr txBox="1"/>
          <p:nvPr/>
        </p:nvSpPr>
        <p:spPr>
          <a:xfrm>
            <a:off x="835322" y="3988793"/>
            <a:ext cx="8219400" cy="16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3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DEFINITION </a:t>
            </a:r>
            <a:endParaRPr b="1" sz="1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10560277" y="5467350"/>
            <a:ext cx="7306800" cy="3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500" u="sng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Traits of</a:t>
            </a:r>
            <a:r>
              <a:rPr i="0" lang="en-US" sz="5500" u="sng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 Reliable</a:t>
            </a:r>
            <a:r>
              <a:rPr i="0" lang="en-US" sz="5500" u="sng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person:</a:t>
            </a:r>
            <a:r>
              <a:rPr i="0" lang="en-US" sz="5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sz="55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Trustworthy, honest, caring, integrity, loyal</a:t>
            </a:r>
            <a:endParaRPr sz="55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846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5500" u="none" cap="none" strike="noStrike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10560277" y="1625594"/>
            <a:ext cx="66990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The ability to be trusted to do or provide what is needed</a:t>
            </a:r>
            <a:endParaRPr sz="55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97543" y="7988839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9" y="0"/>
                </a:lnTo>
                <a:lnTo>
                  <a:pt x="1989279" y="801317"/>
                </a:lnTo>
                <a:lnTo>
                  <a:pt x="0" y="801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63" l="-76893" r="-64000" t="0"/>
            </a:stretch>
          </a:blipFill>
          <a:ln>
            <a:noFill/>
          </a:ln>
        </p:spPr>
      </p:sp>
      <p:sp>
        <p:nvSpPr>
          <p:cNvPr id="188" name="Google Shape;188;p5"/>
          <p:cNvSpPr txBox="1"/>
          <p:nvPr/>
        </p:nvSpPr>
        <p:spPr>
          <a:xfrm>
            <a:off x="-1734648" y="869373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51" u="none" cap="none" strike="noStrike">
                <a:solidFill>
                  <a:srgbClr val="FCD874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6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5" name="Google Shape;195;p6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196" name="Google Shape;196;p6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97" name="Google Shape;197;p6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98" name="Google Shape;198;p6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99" name="Google Shape;199;p6"/>
          <p:cNvSpPr txBox="1"/>
          <p:nvPr/>
        </p:nvSpPr>
        <p:spPr>
          <a:xfrm>
            <a:off x="3854243" y="2611744"/>
            <a:ext cx="10344600" cy="3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299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DISTRICT VIDEO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00" name="Google Shape;200;p6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6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6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6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6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6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6"/>
          <p:cNvSpPr/>
          <p:nvPr/>
        </p:nvSpPr>
        <p:spPr>
          <a:xfrm>
            <a:off x="86523" y="84699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63" l="-76893" r="-64000" t="0"/>
            </a:stretch>
          </a:blipFill>
          <a:ln>
            <a:noFill/>
          </a:ln>
        </p:spPr>
      </p:sp>
      <p:sp>
        <p:nvSpPr>
          <p:cNvPr id="207" name="Google Shape;207;p6"/>
          <p:cNvSpPr txBox="1"/>
          <p:nvPr/>
        </p:nvSpPr>
        <p:spPr>
          <a:xfrm>
            <a:off x="-1784301" y="91466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/>
          <p:nvPr/>
        </p:nvSpPr>
        <p:spPr>
          <a:xfrm rot="1658084">
            <a:off x="10956647" y="6904907"/>
            <a:ext cx="7666992" cy="3402228"/>
          </a:xfrm>
          <a:custGeom>
            <a:rect b="b" l="l" r="r" t="t"/>
            <a:pathLst>
              <a:path extrusionOk="0" h="3402228" w="7666992">
                <a:moveTo>
                  <a:pt x="0" y="0"/>
                </a:moveTo>
                <a:lnTo>
                  <a:pt x="7666992" y="0"/>
                </a:lnTo>
                <a:lnTo>
                  <a:pt x="7666992" y="3402228"/>
                </a:lnTo>
                <a:lnTo>
                  <a:pt x="0" y="3402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7"/>
          <p:cNvSpPr/>
          <p:nvPr/>
        </p:nvSpPr>
        <p:spPr>
          <a:xfrm rot="7381634">
            <a:off x="-1804905" y="1325910"/>
            <a:ext cx="5667211" cy="2514825"/>
          </a:xfrm>
          <a:custGeom>
            <a:rect b="b" l="l" r="r" t="t"/>
            <a:pathLst>
              <a:path extrusionOk="0" h="2514825" w="5667211">
                <a:moveTo>
                  <a:pt x="0" y="0"/>
                </a:moveTo>
                <a:lnTo>
                  <a:pt x="5667210" y="0"/>
                </a:lnTo>
                <a:lnTo>
                  <a:pt x="5667210" y="2514824"/>
                </a:lnTo>
                <a:lnTo>
                  <a:pt x="0" y="251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4" name="Google Shape;214;p7"/>
          <p:cNvGrpSpPr/>
          <p:nvPr/>
        </p:nvGrpSpPr>
        <p:grpSpPr>
          <a:xfrm>
            <a:off x="11242970" y="2149892"/>
            <a:ext cx="5806780" cy="6341942"/>
            <a:chOff x="0" y="0"/>
            <a:chExt cx="4008393" cy="4377813"/>
          </a:xfrm>
        </p:grpSpPr>
        <p:sp>
          <p:nvSpPr>
            <p:cNvPr id="215" name="Google Shape;215;p7"/>
            <p:cNvSpPr/>
            <p:nvPr/>
          </p:nvSpPr>
          <p:spPr>
            <a:xfrm>
              <a:off x="0" y="4073013"/>
              <a:ext cx="4008393" cy="304800"/>
            </a:xfrm>
            <a:custGeom>
              <a:rect b="b" l="l" r="r" t="t"/>
              <a:pathLst>
                <a:path extrusionOk="0" h="304800" w="4008393">
                  <a:moveTo>
                    <a:pt x="370359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703593" y="304800"/>
                  </a:lnTo>
                  <a:lnTo>
                    <a:pt x="4008393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16" name="Google Shape;216;p7"/>
            <p:cNvSpPr/>
            <p:nvPr/>
          </p:nvSpPr>
          <p:spPr>
            <a:xfrm>
              <a:off x="3703593" y="1270"/>
              <a:ext cx="304800" cy="4376543"/>
            </a:xfrm>
            <a:custGeom>
              <a:rect b="b" l="l" r="r" t="t"/>
              <a:pathLst>
                <a:path extrusionOk="0" h="4376543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71743"/>
                  </a:lnTo>
                  <a:lnTo>
                    <a:pt x="304800" y="4376543"/>
                  </a:lnTo>
                  <a:lnTo>
                    <a:pt x="304800" y="4071743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17" name="Google Shape;217;p7"/>
            <p:cNvSpPr/>
            <p:nvPr/>
          </p:nvSpPr>
          <p:spPr>
            <a:xfrm>
              <a:off x="0" y="0"/>
              <a:ext cx="3703593" cy="4073013"/>
            </a:xfrm>
            <a:custGeom>
              <a:rect b="b" l="l" r="r" t="t"/>
              <a:pathLst>
                <a:path extrusionOk="0" h="4073013" w="370359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73013"/>
                  </a:lnTo>
                  <a:lnTo>
                    <a:pt x="0" y="4073013"/>
                  </a:lnTo>
                  <a:lnTo>
                    <a:pt x="152400" y="4073013"/>
                  </a:lnTo>
                  <a:lnTo>
                    <a:pt x="304800" y="4073013"/>
                  </a:lnTo>
                  <a:lnTo>
                    <a:pt x="3703593" y="4073013"/>
                  </a:lnTo>
                  <a:lnTo>
                    <a:pt x="3703593" y="304800"/>
                  </a:lnTo>
                  <a:lnTo>
                    <a:pt x="3703593" y="241300"/>
                  </a:lnTo>
                  <a:lnTo>
                    <a:pt x="3703593" y="1270"/>
                  </a:lnTo>
                  <a:lnTo>
                    <a:pt x="3703593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18" name="Google Shape;218;p7"/>
          <p:cNvSpPr/>
          <p:nvPr/>
        </p:nvSpPr>
        <p:spPr>
          <a:xfrm rot="-409572">
            <a:off x="13188230" y="296453"/>
            <a:ext cx="3203827" cy="1285536"/>
          </a:xfrm>
          <a:custGeom>
            <a:rect b="b" l="l" r="r" t="t"/>
            <a:pathLst>
              <a:path extrusionOk="0" h="1285536" w="3203827">
                <a:moveTo>
                  <a:pt x="0" y="0"/>
                </a:moveTo>
                <a:lnTo>
                  <a:pt x="3203827" y="0"/>
                </a:lnTo>
                <a:lnTo>
                  <a:pt x="3203827" y="1285536"/>
                </a:lnTo>
                <a:lnTo>
                  <a:pt x="0" y="128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7"/>
          <p:cNvSpPr/>
          <p:nvPr/>
        </p:nvSpPr>
        <p:spPr>
          <a:xfrm flipH="1" rot="6456683">
            <a:off x="10648468" y="1950660"/>
            <a:ext cx="1189003" cy="1832760"/>
          </a:xfrm>
          <a:custGeom>
            <a:rect b="b" l="l" r="r" t="t"/>
            <a:pathLst>
              <a:path extrusionOk="0" h="1832760" w="1189003">
                <a:moveTo>
                  <a:pt x="1189004" y="0"/>
                </a:moveTo>
                <a:lnTo>
                  <a:pt x="0" y="0"/>
                </a:lnTo>
                <a:lnTo>
                  <a:pt x="0" y="1832761"/>
                </a:lnTo>
                <a:lnTo>
                  <a:pt x="1189004" y="1832761"/>
                </a:lnTo>
                <a:lnTo>
                  <a:pt x="1189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7"/>
          <p:cNvSpPr txBox="1"/>
          <p:nvPr/>
        </p:nvSpPr>
        <p:spPr>
          <a:xfrm>
            <a:off x="827909" y="1979160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01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827909" y="5444626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02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3627351" y="5473201"/>
            <a:ext cx="69777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1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Can you think of someone you know who is </a:t>
            </a:r>
            <a:r>
              <a:rPr i="0" lang="en-US" sz="51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reliable</a:t>
            </a:r>
            <a:r>
              <a:rPr i="0" lang="en-US" sz="51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</a:t>
            </a:r>
            <a:endParaRPr sz="51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3627351" y="2317938"/>
            <a:ext cx="6977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Share any reflections you have from the video.</a:t>
            </a:r>
            <a:r>
              <a:rPr i="0" lang="en-US" sz="51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sz="1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11242970" y="3673752"/>
            <a:ext cx="5214000" cy="24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VIDEO REFLECTION</a:t>
            </a:r>
            <a:endParaRPr b="1" sz="2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25" name="Google Shape;225;p7"/>
          <p:cNvSpPr/>
          <p:nvPr/>
        </p:nvSpPr>
        <p:spPr>
          <a:xfrm flipH="1">
            <a:off x="0" y="81904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7"/>
          <p:cNvSpPr/>
          <p:nvPr/>
        </p:nvSpPr>
        <p:spPr>
          <a:xfrm>
            <a:off x="86523" y="84699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227" name="Google Shape;227;p7"/>
          <p:cNvSpPr txBox="1"/>
          <p:nvPr/>
        </p:nvSpPr>
        <p:spPr>
          <a:xfrm>
            <a:off x="-1784301" y="91466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/>
          <p:nvPr/>
        </p:nvSpPr>
        <p:spPr>
          <a:xfrm rot="1974760">
            <a:off x="12777329" y="-354220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8"/>
          <p:cNvSpPr/>
          <p:nvPr/>
        </p:nvSpPr>
        <p:spPr>
          <a:xfrm rot="-7514771">
            <a:off x="-1318900" y="7308755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4" name="Google Shape;234;p8"/>
          <p:cNvGrpSpPr/>
          <p:nvPr/>
        </p:nvGrpSpPr>
        <p:grpSpPr>
          <a:xfrm>
            <a:off x="1150813" y="675707"/>
            <a:ext cx="6160540" cy="8230695"/>
            <a:chOff x="0" y="0"/>
            <a:chExt cx="4252592" cy="5681611"/>
          </a:xfrm>
        </p:grpSpPr>
        <p:sp>
          <p:nvSpPr>
            <p:cNvPr id="235" name="Google Shape;235;p8"/>
            <p:cNvSpPr/>
            <p:nvPr/>
          </p:nvSpPr>
          <p:spPr>
            <a:xfrm>
              <a:off x="0" y="5376811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36" name="Google Shape;236;p8"/>
            <p:cNvSpPr/>
            <p:nvPr/>
          </p:nvSpPr>
          <p:spPr>
            <a:xfrm>
              <a:off x="3947792" y="1270"/>
              <a:ext cx="304800" cy="5680341"/>
            </a:xfrm>
            <a:custGeom>
              <a:rect b="b" l="l" r="r" t="t"/>
              <a:pathLst>
                <a:path extrusionOk="0"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37" name="Google Shape;237;p8"/>
            <p:cNvSpPr/>
            <p:nvPr/>
          </p:nvSpPr>
          <p:spPr>
            <a:xfrm>
              <a:off x="0" y="0"/>
              <a:ext cx="3947792" cy="5376811"/>
            </a:xfrm>
            <a:custGeom>
              <a:rect b="b" l="l" r="r" t="t"/>
              <a:pathLst>
                <a:path extrusionOk="0" h="5376811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3947792" y="5376811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38" name="Google Shape;238;p8"/>
          <p:cNvSpPr/>
          <p:nvPr/>
        </p:nvSpPr>
        <p:spPr>
          <a:xfrm>
            <a:off x="4587478" y="2270521"/>
            <a:ext cx="975618" cy="1026966"/>
          </a:xfrm>
          <a:custGeom>
            <a:rect b="b" l="l" r="r" t="t"/>
            <a:pathLst>
              <a:path extrusionOk="0" h="1026966" w="975618">
                <a:moveTo>
                  <a:pt x="0" y="0"/>
                </a:moveTo>
                <a:lnTo>
                  <a:pt x="975618" y="0"/>
                </a:lnTo>
                <a:lnTo>
                  <a:pt x="975618" y="1026966"/>
                </a:lnTo>
                <a:lnTo>
                  <a:pt x="0" y="10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8"/>
          <p:cNvSpPr/>
          <p:nvPr/>
        </p:nvSpPr>
        <p:spPr>
          <a:xfrm>
            <a:off x="34061" y="83937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8000"/>
            </a:blip>
            <a:stretch>
              <a:fillRect b="-10263" l="-76893" r="-64000" t="0"/>
            </a:stretch>
          </a:blipFill>
          <a:ln>
            <a:noFill/>
          </a:ln>
        </p:spPr>
      </p:sp>
      <p:sp>
        <p:nvSpPr>
          <p:cNvPr id="240" name="Google Shape;240;p8"/>
          <p:cNvSpPr/>
          <p:nvPr/>
        </p:nvSpPr>
        <p:spPr>
          <a:xfrm>
            <a:off x="1364374" y="886648"/>
            <a:ext cx="2915016" cy="2208124"/>
          </a:xfrm>
          <a:custGeom>
            <a:rect b="b" l="l" r="r" t="t"/>
            <a:pathLst>
              <a:path extrusionOk="0" h="2208124" w="2915016">
                <a:moveTo>
                  <a:pt x="0" y="0"/>
                </a:moveTo>
                <a:lnTo>
                  <a:pt x="2915016" y="0"/>
                </a:lnTo>
                <a:lnTo>
                  <a:pt x="2915016" y="2208124"/>
                </a:lnTo>
                <a:lnTo>
                  <a:pt x="0" y="2208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8"/>
          <p:cNvSpPr txBox="1"/>
          <p:nvPr/>
        </p:nvSpPr>
        <p:spPr>
          <a:xfrm>
            <a:off x="7311349" y="504125"/>
            <a:ext cx="103164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554" u="none" cap="none" strike="noStrike">
                <a:solidFill>
                  <a:srgbClr val="FDDE8A"/>
                </a:solidFill>
                <a:latin typeface="Cabin Sketch"/>
                <a:ea typeface="Cabin Sketch"/>
                <a:cs typeface="Cabin Sketch"/>
                <a:sym typeface="Cabin Sketch"/>
              </a:rPr>
              <a:t>READ </a:t>
            </a:r>
            <a:r>
              <a:rPr lang="en-US" sz="8554">
                <a:solidFill>
                  <a:srgbClr val="FDDE8A"/>
                </a:solidFill>
                <a:latin typeface="Cabin Sketch"/>
                <a:ea typeface="Cabin Sketch"/>
                <a:cs typeface="Cabin Sketch"/>
                <a:sym typeface="Cabin Sketch"/>
              </a:rPr>
              <a:t>&amp; </a:t>
            </a:r>
            <a:r>
              <a:rPr i="0" lang="en-US" sz="8554" u="none" cap="none" strike="noStrike">
                <a:solidFill>
                  <a:srgbClr val="FDDE8A"/>
                </a:solidFill>
                <a:latin typeface="Cabin Sketch"/>
                <a:ea typeface="Cabin Sketch"/>
                <a:cs typeface="Cabin Sketch"/>
                <a:sym typeface="Cabin Sketch"/>
              </a:rPr>
              <a:t>DISCUSS.</a:t>
            </a:r>
            <a:r>
              <a:rPr b="0" i="0" lang="en-US" sz="9054" u="none" cap="none" strike="noStrike">
                <a:solidFill>
                  <a:srgbClr val="FDDE8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90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42" name="Google Shape;242;p8"/>
          <p:cNvSpPr txBox="1"/>
          <p:nvPr/>
        </p:nvSpPr>
        <p:spPr>
          <a:xfrm>
            <a:off x="1364374" y="3447768"/>
            <a:ext cx="52293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19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WHOLE GROUP ACTIVITY</a:t>
            </a:r>
            <a:endParaRPr b="1" sz="1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7593929" y="2237135"/>
            <a:ext cx="10316400" cy="81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48" u="none" cap="none" strike="noStrike">
                <a:solidFill>
                  <a:srgbClr val="699B89"/>
                </a:solidFill>
                <a:latin typeface="Andika"/>
                <a:ea typeface="Andika"/>
                <a:cs typeface="Andika"/>
                <a:sym typeface="Andika"/>
              </a:rPr>
              <a:t>Click on the link to the left and read the passage to class.</a:t>
            </a:r>
            <a:endParaRPr sz="100">
              <a:latin typeface="Andika"/>
              <a:ea typeface="Andika"/>
              <a:cs typeface="Andika"/>
              <a:sym typeface="And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448" u="none" cap="none" strike="noStrike">
              <a:solidFill>
                <a:srgbClr val="699B89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48" u="none" cap="none" strike="noStrike">
                <a:solidFill>
                  <a:srgbClr val="FD8B51"/>
                </a:solidFill>
                <a:latin typeface="Andika"/>
                <a:ea typeface="Andika"/>
                <a:cs typeface="Andika"/>
                <a:sym typeface="Andika"/>
              </a:rPr>
              <a:t>Reliable</a:t>
            </a:r>
            <a:r>
              <a:rPr i="0" lang="en-US" sz="3448" u="none" cap="none" strike="noStrike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 Rita Discussion Questions:</a:t>
            </a:r>
            <a:endParaRPr sz="100">
              <a:latin typeface="Andika"/>
              <a:ea typeface="Andika"/>
              <a:cs typeface="Andika"/>
              <a:sym typeface="And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448" u="none" cap="none" strike="noStrike">
              <a:solidFill>
                <a:srgbClr val="FFFFFF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-447862" lvl="1" marL="11116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8"/>
              <a:buFont typeface="Andika"/>
              <a:buChar char="•"/>
            </a:pPr>
            <a:r>
              <a:rPr i="0" lang="en-US" sz="3448" u="none" cap="none" strike="noStrike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How did Rita show her teachers she was </a:t>
            </a:r>
            <a:r>
              <a:rPr i="0" lang="en-US" sz="3448" u="none" cap="none" strike="noStrike">
                <a:solidFill>
                  <a:srgbClr val="FD8B51"/>
                </a:solidFill>
                <a:latin typeface="Andika"/>
                <a:ea typeface="Andika"/>
                <a:cs typeface="Andika"/>
                <a:sym typeface="Andika"/>
              </a:rPr>
              <a:t>reliable</a:t>
            </a:r>
            <a:r>
              <a:rPr i="0" lang="en-US" sz="3448" u="none" cap="none" strike="noStrike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 in the story?</a:t>
            </a:r>
            <a:endParaRPr sz="100">
              <a:latin typeface="Andika"/>
              <a:ea typeface="Andika"/>
              <a:cs typeface="Andika"/>
              <a:sym typeface="And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448" u="none" cap="none" strike="noStrike">
              <a:solidFill>
                <a:srgbClr val="FFFFFF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-491042" lvl="1" marL="1197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48"/>
              <a:buFont typeface="Andika"/>
              <a:buChar char="•"/>
            </a:pPr>
            <a:r>
              <a:rPr i="0" lang="en-US" sz="3848" u="none" cap="none" strike="noStrike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Are you </a:t>
            </a:r>
            <a:r>
              <a:rPr i="0" lang="en-US" sz="3848" u="none" cap="none" strike="noStrike">
                <a:solidFill>
                  <a:srgbClr val="FD8B51"/>
                </a:solidFill>
                <a:latin typeface="Andika"/>
                <a:ea typeface="Andika"/>
                <a:cs typeface="Andika"/>
                <a:sym typeface="Andika"/>
              </a:rPr>
              <a:t>reliable</a:t>
            </a:r>
            <a:r>
              <a:rPr i="0" lang="en-US" sz="3848" u="none" cap="none" strike="noStrike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 like Rita?</a:t>
            </a:r>
            <a:endParaRPr sz="100">
              <a:latin typeface="Andika"/>
              <a:ea typeface="Andika"/>
              <a:cs typeface="Andika"/>
              <a:sym typeface="Andika"/>
            </a:endParaRPr>
          </a:p>
          <a:p>
            <a:pPr indent="0" lvl="0" marL="0" marR="0" rtl="0" algn="l">
              <a:lnSpc>
                <a:spcPct val="927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48">
              <a:solidFill>
                <a:srgbClr val="FFFFFF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-555813" lvl="1" marL="11116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48"/>
              <a:buFont typeface="Arial"/>
              <a:buChar char="•"/>
            </a:pPr>
            <a:r>
              <a:rPr i="0" lang="en-US" sz="3448" u="none" cap="none" strike="noStrike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Can your teachers and other students rely on you? </a:t>
            </a:r>
            <a:endParaRPr i="0" sz="3448" u="none" cap="none" strike="noStrike">
              <a:solidFill>
                <a:srgbClr val="FFFFFF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-504697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9B89"/>
              </a:buClr>
              <a:buSzPts val="4348"/>
              <a:buFont typeface="Arial"/>
              <a:buChar char="●"/>
            </a:pPr>
            <a:r>
              <a:rPr b="0" i="0" lang="en-US" sz="4348" u="none" cap="none" strike="noStrike">
                <a:solidFill>
                  <a:srgbClr val="699B89"/>
                </a:solidFill>
                <a:latin typeface="Arial"/>
                <a:ea typeface="Arial"/>
                <a:cs typeface="Arial"/>
                <a:sym typeface="Arial"/>
              </a:rPr>
              <a:t>Why or why not?</a:t>
            </a:r>
            <a:endParaRPr sz="600">
              <a:solidFill>
                <a:srgbClr val="699B89"/>
              </a:solidFill>
            </a:endParaRPr>
          </a:p>
          <a:p>
            <a:pPr indent="0" lvl="0" marL="0" marR="0" rtl="0" algn="l">
              <a:lnSpc>
                <a:spcPct val="961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14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-1753016" y="9128429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51" u="none" cap="none" strike="noStrike">
                <a:solidFill>
                  <a:srgbClr val="FD8B51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1138135" y="1479945"/>
            <a:ext cx="336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endParaRPr b="1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FOR PASSAGE</a:t>
            </a:r>
            <a:endParaRPr b="1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-3547270" y="7641521"/>
            <a:ext cx="5851265" cy="2391705"/>
          </a:xfrm>
          <a:custGeom>
            <a:rect b="b" l="l" r="r" t="t"/>
            <a:pathLst>
              <a:path extrusionOk="0" h="2391705" w="5851265">
                <a:moveTo>
                  <a:pt x="0" y="0"/>
                </a:moveTo>
                <a:lnTo>
                  <a:pt x="5851266" y="0"/>
                </a:lnTo>
                <a:lnTo>
                  <a:pt x="5851266" y="2391705"/>
                </a:lnTo>
                <a:lnTo>
                  <a:pt x="0" y="2391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9"/>
          <p:cNvSpPr/>
          <p:nvPr/>
        </p:nvSpPr>
        <p:spPr>
          <a:xfrm rot="-10166719">
            <a:off x="13211078" y="-715167"/>
            <a:ext cx="5851265" cy="2391705"/>
          </a:xfrm>
          <a:custGeom>
            <a:rect b="b" l="l" r="r" t="t"/>
            <a:pathLst>
              <a:path extrusionOk="0" h="2391705" w="5851265">
                <a:moveTo>
                  <a:pt x="5851266" y="2391705"/>
                </a:moveTo>
                <a:lnTo>
                  <a:pt x="0" y="2391705"/>
                </a:lnTo>
                <a:lnTo>
                  <a:pt x="0" y="0"/>
                </a:lnTo>
                <a:lnTo>
                  <a:pt x="5851266" y="0"/>
                </a:lnTo>
                <a:lnTo>
                  <a:pt x="5851266" y="239170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9"/>
          <p:cNvSpPr/>
          <p:nvPr/>
        </p:nvSpPr>
        <p:spPr>
          <a:xfrm rot="8923179">
            <a:off x="13211078" y="8872858"/>
            <a:ext cx="3024903" cy="2828284"/>
          </a:xfrm>
          <a:custGeom>
            <a:rect b="b" l="l" r="r" t="t"/>
            <a:pathLst>
              <a:path extrusionOk="0" h="2828284" w="3024903">
                <a:moveTo>
                  <a:pt x="0" y="0"/>
                </a:moveTo>
                <a:lnTo>
                  <a:pt x="3024903" y="0"/>
                </a:lnTo>
                <a:lnTo>
                  <a:pt x="3024903" y="2828284"/>
                </a:lnTo>
                <a:lnTo>
                  <a:pt x="0" y="2828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3" name="Google Shape;253;p9"/>
          <p:cNvGrpSpPr/>
          <p:nvPr/>
        </p:nvGrpSpPr>
        <p:grpSpPr>
          <a:xfrm>
            <a:off x="1418900" y="1524223"/>
            <a:ext cx="6160540" cy="7237460"/>
            <a:chOff x="0" y="0"/>
            <a:chExt cx="4252592" cy="4995985"/>
          </a:xfrm>
        </p:grpSpPr>
        <p:sp>
          <p:nvSpPr>
            <p:cNvPr id="254" name="Google Shape;254;p9"/>
            <p:cNvSpPr/>
            <p:nvPr/>
          </p:nvSpPr>
          <p:spPr>
            <a:xfrm>
              <a:off x="0" y="4691185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55" name="Google Shape;255;p9"/>
            <p:cNvSpPr/>
            <p:nvPr/>
          </p:nvSpPr>
          <p:spPr>
            <a:xfrm>
              <a:off x="3947792" y="1270"/>
              <a:ext cx="304800" cy="4994715"/>
            </a:xfrm>
            <a:custGeom>
              <a:rect b="b" l="l" r="r" t="t"/>
              <a:pathLst>
                <a:path extrusionOk="0" h="4994715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689915"/>
                  </a:lnTo>
                  <a:lnTo>
                    <a:pt x="304800" y="4994715"/>
                  </a:lnTo>
                  <a:lnTo>
                    <a:pt x="304800" y="4689915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56" name="Google Shape;256;p9"/>
            <p:cNvSpPr/>
            <p:nvPr/>
          </p:nvSpPr>
          <p:spPr>
            <a:xfrm>
              <a:off x="0" y="0"/>
              <a:ext cx="3947792" cy="4691185"/>
            </a:xfrm>
            <a:custGeom>
              <a:rect b="b" l="l" r="r" t="t"/>
              <a:pathLst>
                <a:path extrusionOk="0" h="4691185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691185"/>
                  </a:lnTo>
                  <a:lnTo>
                    <a:pt x="0" y="4691185"/>
                  </a:lnTo>
                  <a:lnTo>
                    <a:pt x="152400" y="4691185"/>
                  </a:lnTo>
                  <a:lnTo>
                    <a:pt x="304800" y="4691185"/>
                  </a:lnTo>
                  <a:lnTo>
                    <a:pt x="3947792" y="4691185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57" name="Google Shape;257;p9"/>
          <p:cNvSpPr/>
          <p:nvPr/>
        </p:nvSpPr>
        <p:spPr>
          <a:xfrm>
            <a:off x="6294026" y="4012181"/>
            <a:ext cx="797194" cy="839151"/>
          </a:xfrm>
          <a:custGeom>
            <a:rect b="b" l="l" r="r" t="t"/>
            <a:pathLst>
              <a:path extrusionOk="0" h="839151" w="797194">
                <a:moveTo>
                  <a:pt x="0" y="0"/>
                </a:moveTo>
                <a:lnTo>
                  <a:pt x="797193" y="0"/>
                </a:lnTo>
                <a:lnTo>
                  <a:pt x="797193" y="839151"/>
                </a:lnTo>
                <a:lnTo>
                  <a:pt x="0" y="839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9"/>
          <p:cNvSpPr/>
          <p:nvPr/>
        </p:nvSpPr>
        <p:spPr>
          <a:xfrm>
            <a:off x="2896653" y="7086152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9"/>
          <p:cNvSpPr/>
          <p:nvPr/>
        </p:nvSpPr>
        <p:spPr>
          <a:xfrm>
            <a:off x="1905399" y="2721641"/>
            <a:ext cx="4388627" cy="4842623"/>
          </a:xfrm>
          <a:custGeom>
            <a:rect b="b" l="l" r="r" t="t"/>
            <a:pathLst>
              <a:path extrusionOk="0" h="4842623" w="4388627">
                <a:moveTo>
                  <a:pt x="0" y="0"/>
                </a:moveTo>
                <a:lnTo>
                  <a:pt x="4388627" y="0"/>
                </a:lnTo>
                <a:lnTo>
                  <a:pt x="4388627" y="4842623"/>
                </a:lnTo>
                <a:lnTo>
                  <a:pt x="0" y="4842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9"/>
          <p:cNvSpPr txBox="1"/>
          <p:nvPr/>
        </p:nvSpPr>
        <p:spPr>
          <a:xfrm>
            <a:off x="7579625" y="729995"/>
            <a:ext cx="95643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499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SE</a:t>
            </a:r>
            <a:r>
              <a:rPr b="1" i="0" lang="en-US" sz="949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LF-REFLECTION</a:t>
            </a:r>
            <a:endParaRPr b="1" sz="6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8027335" y="2614850"/>
            <a:ext cx="10028400" cy="53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428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99"/>
              <a:buFont typeface="Pangolin"/>
              <a:buAutoNum type="arabicPeriod"/>
            </a:pPr>
            <a:r>
              <a:rPr i="0" lang="en-US" sz="44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Are you a</a:t>
            </a:r>
            <a:r>
              <a:rPr i="0" lang="en-US" sz="4499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i="0" lang="en-US" sz="4499" u="none" cap="none" strike="noStrike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Reliable</a:t>
            </a:r>
            <a:r>
              <a:rPr i="0" lang="en-US" sz="4499" u="none" cap="none" strike="noStrike">
                <a:solidFill>
                  <a:srgbClr val="E25349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i="0" lang="en-US" sz="44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Rita?</a:t>
            </a:r>
            <a:endParaRPr i="0" sz="4499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99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1428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99"/>
              <a:buFont typeface="Pangolin"/>
              <a:buAutoNum type="arabicPeriod"/>
            </a:pPr>
            <a:r>
              <a:rPr i="0" lang="en-US" sz="44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How can you be more </a:t>
            </a:r>
            <a:r>
              <a:rPr i="0" lang="en-US" sz="4499" u="none" cap="none" strike="noStrike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reliable</a:t>
            </a:r>
            <a:r>
              <a:rPr i="0" lang="en-US" sz="44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to your friends, family, and community?</a:t>
            </a:r>
            <a:endParaRPr sz="2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4499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9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Now that you know what </a:t>
            </a:r>
            <a:r>
              <a:rPr i="1" lang="en-US" sz="3999" u="none" cap="none" strike="noStrike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reliability</a:t>
            </a:r>
            <a:r>
              <a:rPr i="1" lang="en-US" sz="39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means, is there a time or situation where you could have been more </a:t>
            </a:r>
            <a:r>
              <a:rPr i="1" lang="en-US" sz="3999" u="none" cap="none" strike="noStrike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reliable</a:t>
            </a:r>
            <a:r>
              <a:rPr i="1" lang="en-US" sz="39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 Explain</a:t>
            </a:r>
            <a:endParaRPr i="1" sz="1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693448" y="190500"/>
            <a:ext cx="6989100" cy="26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368" u="none" cap="none" strike="noStrike">
                <a:solidFill>
                  <a:srgbClr val="000000"/>
                </a:solidFill>
                <a:latin typeface="Cabin Sketch"/>
                <a:ea typeface="Cabin Sketch"/>
                <a:cs typeface="Cabin Sketch"/>
                <a:sym typeface="Cabin Sketch"/>
              </a:rPr>
              <a:t>CLOSURE: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662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3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171170" y="8703413"/>
            <a:ext cx="1613460" cy="649930"/>
          </a:xfrm>
          <a:custGeom>
            <a:rect b="b" l="l" r="r" t="t"/>
            <a:pathLst>
              <a:path extrusionOk="0" h="649930" w="1613460">
                <a:moveTo>
                  <a:pt x="0" y="0"/>
                </a:moveTo>
                <a:lnTo>
                  <a:pt x="1613460" y="0"/>
                </a:lnTo>
                <a:lnTo>
                  <a:pt x="1613460" y="649929"/>
                </a:lnTo>
                <a:lnTo>
                  <a:pt x="0" y="649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63" l="-76893" r="-64000" t="0"/>
            </a:stretch>
          </a:blipFill>
          <a:ln>
            <a:noFill/>
          </a:ln>
        </p:spPr>
      </p:sp>
      <p:sp>
        <p:nvSpPr>
          <p:cNvPr id="264" name="Google Shape;264;p9"/>
          <p:cNvSpPr txBox="1"/>
          <p:nvPr/>
        </p:nvSpPr>
        <p:spPr>
          <a:xfrm>
            <a:off x="-1493751" y="9258300"/>
            <a:ext cx="8452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12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RELIABILITY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Francesca Santiago</dc:creator>
</cp:coreProperties>
</file>