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hela One"/>
      <p:regular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Abril Fatface"/>
      <p:regular r:id="rId23"/>
    </p:embeddedFont>
    <p:embeddedFont>
      <p:font typeface="Chelsea Market"/>
      <p:regular r:id="rId24"/>
    </p:embeddedFont>
    <p:embeddedFont>
      <p:font typeface="Homemade Appl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ChelseaMarket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omemadeApp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font" Target="fonts/Chel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295067337c_1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295067337c_1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295067337c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295067337c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1c3728c19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1c3728c19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1c3728c1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11c3728c1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a073618e6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a073618e6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295067337c_4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295067337c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295067337c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295067337c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33350" y="5212900"/>
            <a:ext cx="10725300" cy="58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1411500" y="2165550"/>
            <a:ext cx="9369000" cy="2526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imeline">
  <p:cSld name="CUSTOM_14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415600" y="3230400"/>
            <a:ext cx="1997700" cy="6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2647602" y="219685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2" name="Google Shape;82;p11"/>
          <p:cNvSpPr txBox="1"/>
          <p:nvPr>
            <p:ph idx="3" type="subTitle"/>
          </p:nvPr>
        </p:nvSpPr>
        <p:spPr>
          <a:xfrm>
            <a:off x="5135153" y="3154200"/>
            <a:ext cx="1997700" cy="606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3" name="Google Shape;83;p11"/>
          <p:cNvSpPr txBox="1"/>
          <p:nvPr>
            <p:ph idx="4" type="subTitle"/>
          </p:nvPr>
        </p:nvSpPr>
        <p:spPr>
          <a:xfrm>
            <a:off x="7494930" y="2163600"/>
            <a:ext cx="1997700" cy="6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4" name="Google Shape;84;p11"/>
          <p:cNvSpPr txBox="1"/>
          <p:nvPr>
            <p:ph idx="5" type="subTitle"/>
          </p:nvPr>
        </p:nvSpPr>
        <p:spPr>
          <a:xfrm>
            <a:off x="9854707" y="3154200"/>
            <a:ext cx="1997700" cy="6069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415650" y="734517"/>
            <a:ext cx="11360700" cy="763500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6" type="body"/>
          </p:nvPr>
        </p:nvSpPr>
        <p:spPr>
          <a:xfrm>
            <a:off x="415600" y="3848225"/>
            <a:ext cx="1997700" cy="193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7" name="Google Shape;87;p11"/>
          <p:cNvSpPr txBox="1"/>
          <p:nvPr>
            <p:ph idx="7" type="body"/>
          </p:nvPr>
        </p:nvSpPr>
        <p:spPr>
          <a:xfrm>
            <a:off x="2775375" y="3337142"/>
            <a:ext cx="1997700" cy="193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8" name="Google Shape;88;p11"/>
          <p:cNvSpPr txBox="1"/>
          <p:nvPr>
            <p:ph idx="8" type="body"/>
          </p:nvPr>
        </p:nvSpPr>
        <p:spPr>
          <a:xfrm>
            <a:off x="5135150" y="3848225"/>
            <a:ext cx="1997700" cy="193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p11"/>
          <p:cNvSpPr txBox="1"/>
          <p:nvPr>
            <p:ph idx="9" type="body"/>
          </p:nvPr>
        </p:nvSpPr>
        <p:spPr>
          <a:xfrm>
            <a:off x="7494925" y="3391025"/>
            <a:ext cx="1997700" cy="193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0" name="Google Shape;90;p11"/>
          <p:cNvSpPr txBox="1"/>
          <p:nvPr>
            <p:ph idx="13" type="body"/>
          </p:nvPr>
        </p:nvSpPr>
        <p:spPr>
          <a:xfrm>
            <a:off x="9854700" y="3848225"/>
            <a:ext cx="1997700" cy="193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Title and text left">
  <p:cSld name="CUSTOM_1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Title and text right">
  <p:cSld name="CUSTOM_16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Just title">
  <p:cSld name="CUSTOM_2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415650" y="421101"/>
            <a:ext cx="11360700" cy="991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Certificate">
  <p:cSld name="CUSTOM_2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 rot="-243803">
            <a:off x="354701" y="389636"/>
            <a:ext cx="7269273" cy="936994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2187000" y="2682863"/>
            <a:ext cx="7818000" cy="945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102" name="Google Shape;102;p15"/>
          <p:cNvCxnSpPr/>
          <p:nvPr/>
        </p:nvCxnSpPr>
        <p:spPr>
          <a:xfrm>
            <a:off x="1783800" y="3262113"/>
            <a:ext cx="862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5"/>
          <p:cNvSpPr txBox="1"/>
          <p:nvPr>
            <p:ph idx="2" type="subTitle"/>
          </p:nvPr>
        </p:nvSpPr>
        <p:spPr>
          <a:xfrm>
            <a:off x="3914250" y="3585963"/>
            <a:ext cx="43635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3" type="title"/>
          </p:nvPr>
        </p:nvSpPr>
        <p:spPr>
          <a:xfrm>
            <a:off x="415650" y="3932264"/>
            <a:ext cx="11360700" cy="977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subTitle"/>
          </p:nvPr>
        </p:nvSpPr>
        <p:spPr>
          <a:xfrm>
            <a:off x="3914250" y="4957563"/>
            <a:ext cx="43635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grpSp>
        <p:nvGrpSpPr>
          <p:cNvPr id="106" name="Google Shape;106;p15"/>
          <p:cNvGrpSpPr/>
          <p:nvPr/>
        </p:nvGrpSpPr>
        <p:grpSpPr>
          <a:xfrm>
            <a:off x="996863" y="5847088"/>
            <a:ext cx="10198275" cy="0"/>
            <a:chOff x="1007625" y="5986750"/>
            <a:chExt cx="10198275" cy="0"/>
          </a:xfrm>
        </p:grpSpPr>
        <p:cxnSp>
          <p:nvCxnSpPr>
            <p:cNvPr id="107" name="Google Shape;107;p15"/>
            <p:cNvCxnSpPr/>
            <p:nvPr/>
          </p:nvCxnSpPr>
          <p:spPr>
            <a:xfrm>
              <a:off x="1007625" y="5986750"/>
              <a:ext cx="29865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5"/>
            <p:cNvCxnSpPr/>
            <p:nvPr/>
          </p:nvCxnSpPr>
          <p:spPr>
            <a:xfrm>
              <a:off x="8219400" y="5986750"/>
              <a:ext cx="2986500" cy="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9" name="Google Shape;109;p15"/>
          <p:cNvSpPr txBox="1"/>
          <p:nvPr>
            <p:ph idx="5" type="subTitle"/>
          </p:nvPr>
        </p:nvSpPr>
        <p:spPr>
          <a:xfrm>
            <a:off x="996875" y="5847088"/>
            <a:ext cx="29811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 i="1"/>
            </a:lvl9pPr>
          </a:lstStyle>
          <a:p/>
        </p:txBody>
      </p:sp>
      <p:sp>
        <p:nvSpPr>
          <p:cNvPr id="110" name="Google Shape;110;p15"/>
          <p:cNvSpPr txBox="1"/>
          <p:nvPr>
            <p:ph idx="6" type="subTitle"/>
          </p:nvPr>
        </p:nvSpPr>
        <p:spPr>
          <a:xfrm>
            <a:off x="8214050" y="5847088"/>
            <a:ext cx="29811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 i="1"/>
            </a:lvl9pPr>
          </a:lstStyle>
          <a:p/>
        </p:txBody>
      </p:sp>
      <p:sp>
        <p:nvSpPr>
          <p:cNvPr id="111" name="Google Shape;111;p15"/>
          <p:cNvSpPr txBox="1"/>
          <p:nvPr>
            <p:ph idx="7" type="subTitle"/>
          </p:nvPr>
        </p:nvSpPr>
        <p:spPr>
          <a:xfrm>
            <a:off x="996875" y="5548888"/>
            <a:ext cx="29811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 i="1"/>
            </a:lvl9pPr>
          </a:lstStyle>
          <a:p/>
        </p:txBody>
      </p:sp>
      <p:sp>
        <p:nvSpPr>
          <p:cNvPr id="112" name="Google Shape;112;p15"/>
          <p:cNvSpPr txBox="1"/>
          <p:nvPr>
            <p:ph idx="8" type="subTitle"/>
          </p:nvPr>
        </p:nvSpPr>
        <p:spPr>
          <a:xfrm>
            <a:off x="8214050" y="5548888"/>
            <a:ext cx="2981100" cy="29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Daily Agenda">
  <p:cSld name="CUSTOM_24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323025" y="1564975"/>
            <a:ext cx="3292200" cy="496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8592075" y="1564975"/>
            <a:ext cx="3292200" cy="496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3744625" y="1564975"/>
            <a:ext cx="4737000" cy="2423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3735150" y="4111675"/>
            <a:ext cx="4737000" cy="2423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323025" y="268700"/>
            <a:ext cx="11561100" cy="991800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19" name="Google Shape;119;p16"/>
          <p:cNvSpPr txBox="1"/>
          <p:nvPr>
            <p:ph idx="2" type="title"/>
          </p:nvPr>
        </p:nvSpPr>
        <p:spPr>
          <a:xfrm>
            <a:off x="380025" y="1658750"/>
            <a:ext cx="3164700" cy="5415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16"/>
          <p:cNvSpPr txBox="1"/>
          <p:nvPr>
            <p:ph idx="3" type="title"/>
          </p:nvPr>
        </p:nvSpPr>
        <p:spPr>
          <a:xfrm>
            <a:off x="3801150" y="1658750"/>
            <a:ext cx="4605000" cy="541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16"/>
          <p:cNvSpPr txBox="1"/>
          <p:nvPr>
            <p:ph idx="4" type="title"/>
          </p:nvPr>
        </p:nvSpPr>
        <p:spPr>
          <a:xfrm>
            <a:off x="3793500" y="4312900"/>
            <a:ext cx="4605000" cy="541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" name="Google Shape;122;p16"/>
          <p:cNvSpPr txBox="1"/>
          <p:nvPr>
            <p:ph idx="5" type="title"/>
          </p:nvPr>
        </p:nvSpPr>
        <p:spPr>
          <a:xfrm>
            <a:off x="8647425" y="1658750"/>
            <a:ext cx="3164700" cy="5415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" name="Google Shape;123;p16"/>
          <p:cNvSpPr txBox="1"/>
          <p:nvPr>
            <p:ph idx="1" type="subTitle"/>
          </p:nvPr>
        </p:nvSpPr>
        <p:spPr>
          <a:xfrm>
            <a:off x="380025" y="2388850"/>
            <a:ext cx="3164700" cy="397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24" name="Google Shape;124;p16"/>
          <p:cNvSpPr/>
          <p:nvPr>
            <p:ph idx="6" type="pic"/>
          </p:nvPr>
        </p:nvSpPr>
        <p:spPr>
          <a:xfrm>
            <a:off x="4767325" y="4886025"/>
            <a:ext cx="1246800" cy="12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6"/>
          <p:cNvSpPr/>
          <p:nvPr>
            <p:ph idx="7" type="pic"/>
          </p:nvPr>
        </p:nvSpPr>
        <p:spPr>
          <a:xfrm>
            <a:off x="6177875" y="4886025"/>
            <a:ext cx="1246800" cy="12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6"/>
          <p:cNvSpPr txBox="1"/>
          <p:nvPr>
            <p:ph idx="8" type="subTitle"/>
          </p:nvPr>
        </p:nvSpPr>
        <p:spPr>
          <a:xfrm>
            <a:off x="4220850" y="2465050"/>
            <a:ext cx="3775500" cy="991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i="1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9" type="subTitle"/>
          </p:nvPr>
        </p:nvSpPr>
        <p:spPr>
          <a:xfrm>
            <a:off x="9191125" y="2388850"/>
            <a:ext cx="2495700" cy="397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0" name="Google Shape;130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32" name="Google Shape;132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33" name="Google Shape;133;p17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38" name="Google Shape;138;p17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bg>
      <p:bgPr>
        <a:solidFill>
          <a:schemeClr val="accent4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 rot="-600041">
            <a:off x="5104045" y="1029270"/>
            <a:ext cx="5322471" cy="1110679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321600" y="285320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" name="Google Shape;17;p3"/>
          <p:cNvSpPr/>
          <p:nvPr>
            <p:ph idx="2" type="pic"/>
          </p:nvPr>
        </p:nvSpPr>
        <p:spPr>
          <a:xfrm>
            <a:off x="1094200" y="1353425"/>
            <a:ext cx="3912600" cy="3912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10265243" y="4943647"/>
            <a:ext cx="1814432" cy="1974640"/>
            <a:chOff x="7526668" y="418597"/>
            <a:chExt cx="1814432" cy="1974640"/>
          </a:xfrm>
        </p:grpSpPr>
        <p:sp>
          <p:nvSpPr>
            <p:cNvPr id="19" name="Google Shape;19;p3"/>
            <p:cNvSpPr/>
            <p:nvPr/>
          </p:nvSpPr>
          <p:spPr>
            <a:xfrm>
              <a:off x="7526677" y="418597"/>
              <a:ext cx="1814423" cy="1974616"/>
            </a:xfrm>
            <a:custGeom>
              <a:rect b="b" l="l" r="r" t="t"/>
              <a:pathLst>
                <a:path extrusionOk="0" h="1974616" w="1814423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21" name="Google Shape;21;p3"/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22" name="Google Shape;22;p3"/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rect b="b" l="l" r="r" t="t"/>
                  <a:pathLst>
                    <a:path extrusionOk="0" h="1150726" w="123699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rect b="b" l="l" r="r" t="t"/>
                  <a:pathLst>
                    <a:path extrusionOk="0" h="722478" w="651264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" name="Google Shape;30;p3"/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31" name="Google Shape;31;p3"/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rect b="b" l="l" r="r" t="t"/>
                  <a:pathLst>
                    <a:path extrusionOk="0" h="756422" w="623706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rect b="b" l="l" r="r" t="t"/>
                  <a:pathLst>
                    <a:path extrusionOk="0" h="722478" w="651264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r>
                    <a:t/>
                  </a:r>
                  <a:endParaRPr b="0" i="0" sz="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3"/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35" name="Google Shape;3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Six columns">
  <p:cSld name="CUSTOM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type="title"/>
          </p:nvPr>
        </p:nvSpPr>
        <p:spPr>
          <a:xfrm rot="-88970">
            <a:off x="491098" y="752058"/>
            <a:ext cx="11210554" cy="763473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490775" y="28185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2" type="body"/>
          </p:nvPr>
        </p:nvSpPr>
        <p:spPr>
          <a:xfrm>
            <a:off x="4448700" y="28185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3" type="body"/>
          </p:nvPr>
        </p:nvSpPr>
        <p:spPr>
          <a:xfrm>
            <a:off x="490775" y="48596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4" type="body"/>
          </p:nvPr>
        </p:nvSpPr>
        <p:spPr>
          <a:xfrm>
            <a:off x="4448700" y="48596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5" type="title"/>
          </p:nvPr>
        </p:nvSpPr>
        <p:spPr>
          <a:xfrm>
            <a:off x="49077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6" type="title"/>
          </p:nvPr>
        </p:nvSpPr>
        <p:spPr>
          <a:xfrm>
            <a:off x="4448700" y="2122800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7" type="title"/>
          </p:nvPr>
        </p:nvSpPr>
        <p:spPr>
          <a:xfrm>
            <a:off x="49077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8" type="title"/>
          </p:nvPr>
        </p:nvSpPr>
        <p:spPr>
          <a:xfrm>
            <a:off x="4448700" y="4163859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9" type="body"/>
          </p:nvPr>
        </p:nvSpPr>
        <p:spPr>
          <a:xfrm>
            <a:off x="8406625" y="28185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3" type="body"/>
          </p:nvPr>
        </p:nvSpPr>
        <p:spPr>
          <a:xfrm>
            <a:off x="8406625" y="48596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4" type="title"/>
          </p:nvPr>
        </p:nvSpPr>
        <p:spPr>
          <a:xfrm>
            <a:off x="840662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15" type="title"/>
          </p:nvPr>
        </p:nvSpPr>
        <p:spPr>
          <a:xfrm>
            <a:off x="840662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 rot="-153156">
            <a:off x="2345246" y="2486942"/>
            <a:ext cx="7389432" cy="1115013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2401350" y="4745375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Two columns">
  <p:cSld name="CUSTOM_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873350" y="2429335"/>
            <a:ext cx="4960800" cy="30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6464149" y="2418000"/>
            <a:ext cx="4961100" cy="300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One column">
  <p:cSld name="CUSTOM_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 rot="-135004">
            <a:off x="920334" y="1093383"/>
            <a:ext cx="7794009" cy="763478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1453875" y="2496550"/>
            <a:ext cx="7794000" cy="301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Big Title">
  <p:cSld name="CUSTOM_6"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1189052" y="3563475"/>
            <a:ext cx="26589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9" name="Google Shape;69;p9"/>
          <p:cNvSpPr txBox="1"/>
          <p:nvPr>
            <p:ph idx="2" type="subTitle"/>
          </p:nvPr>
        </p:nvSpPr>
        <p:spPr>
          <a:xfrm>
            <a:off x="4713302" y="3563475"/>
            <a:ext cx="2658900" cy="6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>
            <a:off x="8237552" y="3563475"/>
            <a:ext cx="2658600" cy="606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4" type="body"/>
          </p:nvPr>
        </p:nvSpPr>
        <p:spPr>
          <a:xfrm>
            <a:off x="1189050" y="4129182"/>
            <a:ext cx="2658900" cy="166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73" name="Google Shape;73;p9"/>
          <p:cNvSpPr txBox="1"/>
          <p:nvPr>
            <p:ph idx="5" type="body"/>
          </p:nvPr>
        </p:nvSpPr>
        <p:spPr>
          <a:xfrm>
            <a:off x="4713300" y="4129182"/>
            <a:ext cx="2658900" cy="166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74" name="Google Shape;74;p9"/>
          <p:cNvSpPr txBox="1"/>
          <p:nvPr>
            <p:ph idx="6" type="body"/>
          </p:nvPr>
        </p:nvSpPr>
        <p:spPr>
          <a:xfrm>
            <a:off x="8237550" y="4129182"/>
            <a:ext cx="2658900" cy="166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Text and Image">
  <p:cSld name="CUSTOM_9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WBTsmN9uhR8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ordwall.net/resource/57700032" TargetMode="External"/><Relationship Id="rId4" Type="http://schemas.openxmlformats.org/officeDocument/2006/relationships/hyperlink" Target="https://wordwall.net/resource/57700032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idx="1" type="subTitle"/>
          </p:nvPr>
        </p:nvSpPr>
        <p:spPr>
          <a:xfrm>
            <a:off x="8412963" y="6212050"/>
            <a:ext cx="4043700" cy="58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PK-2nd</a:t>
            </a:r>
            <a:endParaRPr sz="4300"/>
          </a:p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1072350" y="2095938"/>
            <a:ext cx="10047300" cy="1223100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</a:t>
            </a:r>
            <a:r>
              <a:rPr lang="en"/>
              <a:t>     </a:t>
            </a:r>
            <a:endParaRPr/>
          </a:p>
        </p:txBody>
      </p:sp>
      <p:sp>
        <p:nvSpPr>
          <p:cNvPr id="145" name="Google Shape;145;p18"/>
          <p:cNvSpPr txBox="1"/>
          <p:nvPr>
            <p:ph type="title"/>
          </p:nvPr>
        </p:nvSpPr>
        <p:spPr>
          <a:xfrm rot="-219778">
            <a:off x="2142180" y="3320048"/>
            <a:ext cx="8292741" cy="1179113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2024 </a:t>
            </a:r>
            <a:endParaRPr/>
          </a:p>
        </p:txBody>
      </p:sp>
      <p:grpSp>
        <p:nvGrpSpPr>
          <p:cNvPr id="146" name="Google Shape;146;p18"/>
          <p:cNvGrpSpPr/>
          <p:nvPr/>
        </p:nvGrpSpPr>
        <p:grpSpPr>
          <a:xfrm rot="6305884">
            <a:off x="10630427" y="4519417"/>
            <a:ext cx="970373" cy="754781"/>
            <a:chOff x="6294878" y="3041786"/>
            <a:chExt cx="137914" cy="107271"/>
          </a:xfrm>
        </p:grpSpPr>
        <p:sp>
          <p:nvSpPr>
            <p:cNvPr id="147" name="Google Shape;147;p18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7789309" y="5569038"/>
            <a:ext cx="913218" cy="759599"/>
            <a:chOff x="7789309" y="5569038"/>
            <a:chExt cx="913218" cy="759599"/>
          </a:xfrm>
        </p:grpSpPr>
        <p:sp>
          <p:nvSpPr>
            <p:cNvPr id="151" name="Google Shape;151;p18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8"/>
          <p:cNvSpPr/>
          <p:nvPr/>
        </p:nvSpPr>
        <p:spPr>
          <a:xfrm>
            <a:off x="9895827" y="356236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 rot="3120711">
            <a:off x="9531412" y="940452"/>
            <a:ext cx="578774" cy="543009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1284715" y="4247325"/>
            <a:ext cx="1190283" cy="1914609"/>
            <a:chOff x="1284716" y="4247325"/>
            <a:chExt cx="1190283" cy="1914609"/>
          </a:xfrm>
        </p:grpSpPr>
        <p:sp>
          <p:nvSpPr>
            <p:cNvPr id="156" name="Google Shape;156;p18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18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158" name="Google Shape;158;p18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</p:grpSp>
        <p:grpSp>
          <p:nvGrpSpPr>
            <p:cNvPr id="189" name="Google Shape;189;p18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18"/>
          <p:cNvGrpSpPr/>
          <p:nvPr/>
        </p:nvGrpSpPr>
        <p:grpSpPr>
          <a:xfrm>
            <a:off x="9299051" y="4694505"/>
            <a:ext cx="954777" cy="1378492"/>
            <a:chOff x="9299051" y="4694505"/>
            <a:chExt cx="954777" cy="1378492"/>
          </a:xfrm>
        </p:grpSpPr>
        <p:sp>
          <p:nvSpPr>
            <p:cNvPr id="196" name="Google Shape;196;p18"/>
            <p:cNvSpPr/>
            <p:nvPr/>
          </p:nvSpPr>
          <p:spPr>
            <a:xfrm>
              <a:off x="9304069" y="4695572"/>
              <a:ext cx="949759" cy="1377425"/>
            </a:xfrm>
            <a:custGeom>
              <a:rect b="b" l="l" r="r" t="t"/>
              <a:pathLst>
                <a:path extrusionOk="0" h="1377425" w="949759">
                  <a:moveTo>
                    <a:pt x="735447" y="514"/>
                  </a:moveTo>
                  <a:cubicBezTo>
                    <a:pt x="680596" y="-6799"/>
                    <a:pt x="664797" y="65725"/>
                    <a:pt x="666170" y="102433"/>
                  </a:cubicBezTo>
                  <a:cubicBezTo>
                    <a:pt x="667034" y="125103"/>
                    <a:pt x="670443" y="141746"/>
                    <a:pt x="674127" y="155804"/>
                  </a:cubicBezTo>
                  <a:cubicBezTo>
                    <a:pt x="672285" y="155784"/>
                    <a:pt x="670303" y="155563"/>
                    <a:pt x="668474" y="155596"/>
                  </a:cubicBezTo>
                  <a:cubicBezTo>
                    <a:pt x="667148" y="143963"/>
                    <a:pt x="665916" y="131379"/>
                    <a:pt x="664496" y="123784"/>
                  </a:cubicBezTo>
                  <a:cubicBezTo>
                    <a:pt x="658797" y="94041"/>
                    <a:pt x="634365" y="29420"/>
                    <a:pt x="596479" y="23117"/>
                  </a:cubicBezTo>
                  <a:cubicBezTo>
                    <a:pt x="591060" y="22213"/>
                    <a:pt x="585495" y="22414"/>
                    <a:pt x="579528" y="24162"/>
                  </a:cubicBezTo>
                  <a:cubicBezTo>
                    <a:pt x="530202" y="38668"/>
                    <a:pt x="531970" y="75932"/>
                    <a:pt x="554621" y="121273"/>
                  </a:cubicBezTo>
                  <a:cubicBezTo>
                    <a:pt x="560521" y="133066"/>
                    <a:pt x="591871" y="169828"/>
                    <a:pt x="591871" y="169828"/>
                  </a:cubicBezTo>
                  <a:cubicBezTo>
                    <a:pt x="591971" y="170022"/>
                    <a:pt x="592809" y="171428"/>
                    <a:pt x="592922" y="171710"/>
                  </a:cubicBezTo>
                  <a:cubicBezTo>
                    <a:pt x="550267" y="190536"/>
                    <a:pt x="517176" y="224498"/>
                    <a:pt x="492463" y="269242"/>
                  </a:cubicBezTo>
                  <a:lnTo>
                    <a:pt x="432396" y="212523"/>
                  </a:lnTo>
                  <a:cubicBezTo>
                    <a:pt x="431049" y="211257"/>
                    <a:pt x="429288" y="210587"/>
                    <a:pt x="427580" y="210641"/>
                  </a:cubicBezTo>
                  <a:cubicBezTo>
                    <a:pt x="425866" y="210688"/>
                    <a:pt x="424245" y="211384"/>
                    <a:pt x="422979" y="212731"/>
                  </a:cubicBezTo>
                  <a:cubicBezTo>
                    <a:pt x="420441" y="215423"/>
                    <a:pt x="420501" y="219615"/>
                    <a:pt x="423187" y="222147"/>
                  </a:cubicBezTo>
                  <a:lnTo>
                    <a:pt x="484715" y="279911"/>
                  </a:lnTo>
                  <a:cubicBezTo>
                    <a:pt x="485063" y="280239"/>
                    <a:pt x="485578" y="280098"/>
                    <a:pt x="485974" y="280333"/>
                  </a:cubicBezTo>
                  <a:cubicBezTo>
                    <a:pt x="461696" y="328620"/>
                    <a:pt x="446285" y="387342"/>
                    <a:pt x="437626" y="450276"/>
                  </a:cubicBezTo>
                  <a:cubicBezTo>
                    <a:pt x="416657" y="426112"/>
                    <a:pt x="389814" y="407447"/>
                    <a:pt x="354747" y="398164"/>
                  </a:cubicBezTo>
                  <a:cubicBezTo>
                    <a:pt x="368216" y="341693"/>
                    <a:pt x="378697" y="255010"/>
                    <a:pt x="325447" y="239941"/>
                  </a:cubicBezTo>
                  <a:cubicBezTo>
                    <a:pt x="319158" y="238160"/>
                    <a:pt x="313291" y="237008"/>
                    <a:pt x="307867" y="236593"/>
                  </a:cubicBezTo>
                  <a:cubicBezTo>
                    <a:pt x="236547" y="231081"/>
                    <a:pt x="237625" y="336757"/>
                    <a:pt x="254288" y="394816"/>
                  </a:cubicBezTo>
                  <a:cubicBezTo>
                    <a:pt x="256646" y="403006"/>
                    <a:pt x="259211" y="410521"/>
                    <a:pt x="262031" y="416367"/>
                  </a:cubicBezTo>
                  <a:cubicBezTo>
                    <a:pt x="262593" y="417533"/>
                    <a:pt x="258695" y="407273"/>
                    <a:pt x="253036" y="395023"/>
                  </a:cubicBezTo>
                  <a:cubicBezTo>
                    <a:pt x="237947" y="362300"/>
                    <a:pt x="204200" y="301000"/>
                    <a:pt x="162623" y="297076"/>
                  </a:cubicBezTo>
                  <a:cubicBezTo>
                    <a:pt x="149429" y="295830"/>
                    <a:pt x="135546" y="300592"/>
                    <a:pt x="121388" y="314234"/>
                  </a:cubicBezTo>
                  <a:cubicBezTo>
                    <a:pt x="91759" y="342838"/>
                    <a:pt x="137233" y="390898"/>
                    <a:pt x="176855" y="424953"/>
                  </a:cubicBezTo>
                  <a:cubicBezTo>
                    <a:pt x="149931" y="444583"/>
                    <a:pt x="132941" y="472035"/>
                    <a:pt x="123062" y="503646"/>
                  </a:cubicBezTo>
                  <a:cubicBezTo>
                    <a:pt x="122734" y="503338"/>
                    <a:pt x="122459" y="502990"/>
                    <a:pt x="122017" y="502809"/>
                  </a:cubicBezTo>
                  <a:lnTo>
                    <a:pt x="71373" y="482295"/>
                  </a:lnTo>
                  <a:cubicBezTo>
                    <a:pt x="69658" y="481599"/>
                    <a:pt x="67709" y="481626"/>
                    <a:pt x="66136" y="482295"/>
                  </a:cubicBezTo>
                  <a:cubicBezTo>
                    <a:pt x="64562" y="482965"/>
                    <a:pt x="63276" y="484144"/>
                    <a:pt x="62579" y="485852"/>
                  </a:cubicBezTo>
                  <a:cubicBezTo>
                    <a:pt x="61193" y="489281"/>
                    <a:pt x="62927" y="493252"/>
                    <a:pt x="66350" y="494645"/>
                  </a:cubicBezTo>
                  <a:lnTo>
                    <a:pt x="116994" y="515152"/>
                  </a:lnTo>
                  <a:cubicBezTo>
                    <a:pt x="118093" y="515601"/>
                    <a:pt x="119238" y="515273"/>
                    <a:pt x="120343" y="515152"/>
                  </a:cubicBezTo>
                  <a:cubicBezTo>
                    <a:pt x="110190" y="555811"/>
                    <a:pt x="110900" y="602176"/>
                    <a:pt x="120343" y="649935"/>
                  </a:cubicBezTo>
                  <a:cubicBezTo>
                    <a:pt x="119948" y="649794"/>
                    <a:pt x="119727" y="649372"/>
                    <a:pt x="119298" y="649312"/>
                  </a:cubicBezTo>
                  <a:lnTo>
                    <a:pt x="54415" y="639474"/>
                  </a:lnTo>
                  <a:cubicBezTo>
                    <a:pt x="50765" y="638911"/>
                    <a:pt x="47443" y="641469"/>
                    <a:pt x="46881" y="645126"/>
                  </a:cubicBezTo>
                  <a:cubicBezTo>
                    <a:pt x="46325" y="648783"/>
                    <a:pt x="48676" y="652098"/>
                    <a:pt x="52326" y="652661"/>
                  </a:cubicBezTo>
                  <a:lnTo>
                    <a:pt x="117202" y="662707"/>
                  </a:lnTo>
                  <a:cubicBezTo>
                    <a:pt x="119399" y="663041"/>
                    <a:pt x="121361" y="662084"/>
                    <a:pt x="122855" y="660610"/>
                  </a:cubicBezTo>
                  <a:cubicBezTo>
                    <a:pt x="133242" y="707370"/>
                    <a:pt x="150541" y="754225"/>
                    <a:pt x="172669" y="796022"/>
                  </a:cubicBezTo>
                  <a:lnTo>
                    <a:pt x="0" y="796022"/>
                  </a:lnTo>
                  <a:lnTo>
                    <a:pt x="0" y="954875"/>
                  </a:lnTo>
                  <a:lnTo>
                    <a:pt x="91250" y="954875"/>
                  </a:lnTo>
                  <a:lnTo>
                    <a:pt x="91250" y="1298732"/>
                  </a:lnTo>
                  <a:cubicBezTo>
                    <a:pt x="91250" y="1342197"/>
                    <a:pt x="122299" y="1377425"/>
                    <a:pt x="160734" y="1377425"/>
                  </a:cubicBezTo>
                  <a:lnTo>
                    <a:pt x="799071" y="1377425"/>
                  </a:lnTo>
                  <a:cubicBezTo>
                    <a:pt x="837480" y="1377425"/>
                    <a:pt x="868555" y="1342197"/>
                    <a:pt x="868555" y="1298732"/>
                  </a:cubicBezTo>
                  <a:lnTo>
                    <a:pt x="868555" y="954875"/>
                  </a:lnTo>
                  <a:lnTo>
                    <a:pt x="949759" y="954875"/>
                  </a:lnTo>
                  <a:lnTo>
                    <a:pt x="949759" y="796022"/>
                  </a:lnTo>
                  <a:lnTo>
                    <a:pt x="753864" y="796022"/>
                  </a:lnTo>
                  <a:cubicBezTo>
                    <a:pt x="785288" y="736785"/>
                    <a:pt x="817100" y="654100"/>
                    <a:pt x="837580" y="565804"/>
                  </a:cubicBezTo>
                  <a:cubicBezTo>
                    <a:pt x="837540" y="565750"/>
                    <a:pt x="837620" y="565643"/>
                    <a:pt x="837580" y="565596"/>
                  </a:cubicBezTo>
                  <a:cubicBezTo>
                    <a:pt x="838759" y="567210"/>
                    <a:pt x="840246" y="568449"/>
                    <a:pt x="842395" y="568523"/>
                  </a:cubicBezTo>
                  <a:lnTo>
                    <a:pt x="915436" y="571034"/>
                  </a:lnTo>
                  <a:cubicBezTo>
                    <a:pt x="919133" y="571155"/>
                    <a:pt x="922234" y="568241"/>
                    <a:pt x="922341" y="564544"/>
                  </a:cubicBezTo>
                  <a:cubicBezTo>
                    <a:pt x="922461" y="560848"/>
                    <a:pt x="919548" y="557760"/>
                    <a:pt x="915851" y="557640"/>
                  </a:cubicBezTo>
                  <a:lnTo>
                    <a:pt x="842811" y="555128"/>
                  </a:lnTo>
                  <a:cubicBezTo>
                    <a:pt x="841672" y="555088"/>
                    <a:pt x="840828" y="555912"/>
                    <a:pt x="839884" y="556387"/>
                  </a:cubicBezTo>
                  <a:cubicBezTo>
                    <a:pt x="839897" y="556314"/>
                    <a:pt x="839864" y="556240"/>
                    <a:pt x="839884" y="556173"/>
                  </a:cubicBezTo>
                  <a:cubicBezTo>
                    <a:pt x="854444" y="490446"/>
                    <a:pt x="862192" y="423299"/>
                    <a:pt x="858509" y="363211"/>
                  </a:cubicBezTo>
                  <a:cubicBezTo>
                    <a:pt x="860873" y="364939"/>
                    <a:pt x="864021" y="365328"/>
                    <a:pt x="866459" y="363419"/>
                  </a:cubicBezTo>
                  <a:lnTo>
                    <a:pt x="929038" y="314656"/>
                  </a:lnTo>
                  <a:cubicBezTo>
                    <a:pt x="931951" y="312372"/>
                    <a:pt x="932367" y="308146"/>
                    <a:pt x="930083" y="305240"/>
                  </a:cubicBezTo>
                  <a:cubicBezTo>
                    <a:pt x="928944" y="303780"/>
                    <a:pt x="927397" y="302929"/>
                    <a:pt x="925689" y="302728"/>
                  </a:cubicBezTo>
                  <a:cubicBezTo>
                    <a:pt x="923988" y="302521"/>
                    <a:pt x="922133" y="302835"/>
                    <a:pt x="920666" y="303981"/>
                  </a:cubicBezTo>
                  <a:lnTo>
                    <a:pt x="858301" y="352958"/>
                  </a:lnTo>
                  <a:cubicBezTo>
                    <a:pt x="857813" y="353333"/>
                    <a:pt x="857806" y="353949"/>
                    <a:pt x="857464" y="354418"/>
                  </a:cubicBezTo>
                  <a:cubicBezTo>
                    <a:pt x="852810" y="297886"/>
                    <a:pt x="837955" y="247938"/>
                    <a:pt x="808072" y="212315"/>
                  </a:cubicBezTo>
                  <a:cubicBezTo>
                    <a:pt x="833080" y="195405"/>
                    <a:pt x="901378" y="159487"/>
                    <a:pt x="887388" y="116250"/>
                  </a:cubicBezTo>
                  <a:cubicBezTo>
                    <a:pt x="881588" y="98328"/>
                    <a:pt x="868682" y="89916"/>
                    <a:pt x="854531" y="88201"/>
                  </a:cubicBezTo>
                  <a:cubicBezTo>
                    <a:pt x="840379" y="86500"/>
                    <a:pt x="824949" y="91456"/>
                    <a:pt x="813510" y="100344"/>
                  </a:cubicBezTo>
                  <a:cubicBezTo>
                    <a:pt x="797912" y="112472"/>
                    <a:pt x="786246" y="128459"/>
                    <a:pt x="772282" y="142409"/>
                  </a:cubicBezTo>
                  <a:cubicBezTo>
                    <a:pt x="765739" y="148952"/>
                    <a:pt x="753375" y="168294"/>
                    <a:pt x="752398" y="169828"/>
                  </a:cubicBezTo>
                  <a:cubicBezTo>
                    <a:pt x="752358" y="169888"/>
                    <a:pt x="751560" y="170886"/>
                    <a:pt x="751560" y="170873"/>
                  </a:cubicBezTo>
                  <a:cubicBezTo>
                    <a:pt x="751560" y="170873"/>
                    <a:pt x="752129" y="169754"/>
                    <a:pt x="752190" y="169620"/>
                  </a:cubicBezTo>
                  <a:cubicBezTo>
                    <a:pt x="753074" y="167953"/>
                    <a:pt x="757950" y="158476"/>
                    <a:pt x="759517" y="155388"/>
                  </a:cubicBezTo>
                  <a:cubicBezTo>
                    <a:pt x="766268" y="141887"/>
                    <a:pt x="772001" y="126363"/>
                    <a:pt x="776046" y="111856"/>
                  </a:cubicBezTo>
                  <a:cubicBezTo>
                    <a:pt x="786681" y="73575"/>
                    <a:pt x="786801" y="7359"/>
                    <a:pt x="735447" y="514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838384" y="4694505"/>
              <a:ext cx="349872" cy="241347"/>
            </a:xfrm>
            <a:custGeom>
              <a:rect b="b" l="l" r="r" t="t"/>
              <a:pathLst>
                <a:path extrusionOk="0" h="241347" w="349872">
                  <a:moveTo>
                    <a:pt x="15267" y="121373"/>
                  </a:moveTo>
                  <a:cubicBezTo>
                    <a:pt x="-7403" y="76039"/>
                    <a:pt x="-9171" y="38708"/>
                    <a:pt x="40154" y="24202"/>
                  </a:cubicBezTo>
                  <a:cubicBezTo>
                    <a:pt x="87765" y="10198"/>
                    <a:pt x="118720" y="89775"/>
                    <a:pt x="125237" y="123770"/>
                  </a:cubicBezTo>
                  <a:cubicBezTo>
                    <a:pt x="129295" y="144967"/>
                    <a:pt x="131030" y="196536"/>
                    <a:pt x="140600" y="196710"/>
                  </a:cubicBezTo>
                  <a:cubicBezTo>
                    <a:pt x="154765" y="196965"/>
                    <a:pt x="129402" y="169687"/>
                    <a:pt x="126857" y="102493"/>
                  </a:cubicBezTo>
                  <a:cubicBezTo>
                    <a:pt x="125464" y="65779"/>
                    <a:pt x="141363" y="-6799"/>
                    <a:pt x="196214" y="514"/>
                  </a:cubicBezTo>
                  <a:cubicBezTo>
                    <a:pt x="247569" y="7358"/>
                    <a:pt x="247361" y="73481"/>
                    <a:pt x="236732" y="111762"/>
                  </a:cubicBezTo>
                  <a:cubicBezTo>
                    <a:pt x="232701" y="126262"/>
                    <a:pt x="227001" y="141866"/>
                    <a:pt x="220250" y="155368"/>
                  </a:cubicBezTo>
                  <a:cubicBezTo>
                    <a:pt x="218563" y="158737"/>
                    <a:pt x="212167" y="170812"/>
                    <a:pt x="212167" y="170812"/>
                  </a:cubicBezTo>
                  <a:cubicBezTo>
                    <a:pt x="212167" y="170812"/>
                    <a:pt x="226151" y="149120"/>
                    <a:pt x="232955" y="142322"/>
                  </a:cubicBezTo>
                  <a:cubicBezTo>
                    <a:pt x="246899" y="128371"/>
                    <a:pt x="258559" y="112559"/>
                    <a:pt x="274157" y="100430"/>
                  </a:cubicBezTo>
                  <a:cubicBezTo>
                    <a:pt x="297028" y="82642"/>
                    <a:pt x="336395" y="80426"/>
                    <a:pt x="348001" y="116263"/>
                  </a:cubicBezTo>
                  <a:cubicBezTo>
                    <a:pt x="362193" y="160056"/>
                    <a:pt x="291777" y="196530"/>
                    <a:pt x="267600" y="213152"/>
                  </a:cubicBezTo>
                  <a:cubicBezTo>
                    <a:pt x="264794" y="215081"/>
                    <a:pt x="237945" y="243585"/>
                    <a:pt x="233980" y="241207"/>
                  </a:cubicBezTo>
                  <a:cubicBezTo>
                    <a:pt x="205235" y="223961"/>
                    <a:pt x="99847" y="234322"/>
                    <a:pt x="84624" y="221637"/>
                  </a:cubicBezTo>
                  <a:cubicBezTo>
                    <a:pt x="76702" y="215034"/>
                    <a:pt x="55230" y="175105"/>
                    <a:pt x="52598" y="169834"/>
                  </a:cubicBezTo>
                  <a:cubicBezTo>
                    <a:pt x="52598" y="169834"/>
                    <a:pt x="21161" y="133173"/>
                    <a:pt x="15267" y="12137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9411103" y="4930991"/>
              <a:ext cx="253916" cy="226642"/>
            </a:xfrm>
            <a:custGeom>
              <a:rect b="b" l="l" r="r" t="t"/>
              <a:pathLst>
                <a:path extrusionOk="0" h="226642" w="253916">
                  <a:moveTo>
                    <a:pt x="9423" y="77768"/>
                  </a:moveTo>
                  <a:cubicBezTo>
                    <a:pt x="84861" y="4969"/>
                    <a:pt x="152624" y="185125"/>
                    <a:pt x="150092" y="179868"/>
                  </a:cubicBezTo>
                  <a:cubicBezTo>
                    <a:pt x="125774" y="129464"/>
                    <a:pt x="112862" y="-24982"/>
                    <a:pt x="213468" y="3468"/>
                  </a:cubicBezTo>
                  <a:cubicBezTo>
                    <a:pt x="291418" y="25516"/>
                    <a:pt x="233694" y="205257"/>
                    <a:pt x="228243" y="210903"/>
                  </a:cubicBezTo>
                  <a:cubicBezTo>
                    <a:pt x="220661" y="218745"/>
                    <a:pt x="187885" y="203871"/>
                    <a:pt x="172775" y="209195"/>
                  </a:cubicBezTo>
                  <a:cubicBezTo>
                    <a:pt x="157084" y="214727"/>
                    <a:pt x="111268" y="228369"/>
                    <a:pt x="112105" y="226461"/>
                  </a:cubicBezTo>
                  <a:cubicBezTo>
                    <a:pt x="112105" y="226461"/>
                    <a:pt x="-38523" y="124039"/>
                    <a:pt x="9423" y="7776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9727867" y="4849087"/>
              <a:ext cx="431031" cy="755212"/>
            </a:xfrm>
            <a:custGeom>
              <a:rect b="b" l="l" r="r" t="t"/>
              <a:pathLst>
                <a:path extrusionOk="0" h="755212" w="431031">
                  <a:moveTo>
                    <a:pt x="27281" y="679326"/>
                  </a:moveTo>
                  <a:cubicBezTo>
                    <a:pt x="-32137" y="419439"/>
                    <a:pt x="-13914" y="-42017"/>
                    <a:pt x="280994" y="3076"/>
                  </a:cubicBezTo>
                  <a:cubicBezTo>
                    <a:pt x="564368" y="46414"/>
                    <a:pt x="377421" y="614838"/>
                    <a:pt x="278020" y="712363"/>
                  </a:cubicBezTo>
                  <a:cubicBezTo>
                    <a:pt x="235881" y="753712"/>
                    <a:pt x="53990" y="796153"/>
                    <a:pt x="27281" y="679326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9411263" y="5085627"/>
              <a:ext cx="381413" cy="550402"/>
            </a:xfrm>
            <a:custGeom>
              <a:rect b="b" l="l" r="r" t="t"/>
              <a:pathLst>
                <a:path extrusionOk="0" h="550402" w="381413">
                  <a:moveTo>
                    <a:pt x="231404" y="548891"/>
                  </a:moveTo>
                  <a:cubicBezTo>
                    <a:pt x="80167" y="582867"/>
                    <a:pt x="-162462" y="33048"/>
                    <a:pt x="156877" y="1477"/>
                  </a:cubicBezTo>
                  <a:cubicBezTo>
                    <a:pt x="494975" y="-31949"/>
                    <a:pt x="392306" y="512746"/>
                    <a:pt x="231404" y="54889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9726892" y="4911863"/>
              <a:ext cx="61414" cy="57783"/>
            </a:xfrm>
            <a:custGeom>
              <a:rect b="b" l="l" r="r" t="t"/>
              <a:pathLst>
                <a:path extrusionOk="0" h="57783" w="61414">
                  <a:moveTo>
                    <a:pt x="61414" y="57784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10161485" y="5003816"/>
              <a:ext cx="62412" cy="48889"/>
            </a:xfrm>
            <a:custGeom>
              <a:rect b="b" l="l" r="r" t="t"/>
              <a:pathLst>
                <a:path extrusionOk="0" h="48889" w="62412">
                  <a:moveTo>
                    <a:pt x="0" y="48890"/>
                  </a:moveTo>
                  <a:lnTo>
                    <a:pt x="62412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10141701" y="5256343"/>
              <a:ext cx="72986" cy="2411"/>
            </a:xfrm>
            <a:custGeom>
              <a:rect b="b" l="l" r="r" t="t"/>
              <a:pathLst>
                <a:path extrusionOk="0" h="2411" w="72986">
                  <a:moveTo>
                    <a:pt x="0" y="0"/>
                  </a:moveTo>
                  <a:lnTo>
                    <a:pt x="72987" y="2411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9952229" y="4969774"/>
              <a:ext cx="16281" cy="69169"/>
            </a:xfrm>
            <a:custGeom>
              <a:rect b="b" l="l" r="r" t="t"/>
              <a:pathLst>
                <a:path extrusionOk="0" h="69169" w="16281">
                  <a:moveTo>
                    <a:pt x="16281" y="0"/>
                  </a:moveTo>
                  <a:lnTo>
                    <a:pt x="0" y="69169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9933985" y="5140340"/>
              <a:ext cx="10320" cy="70301"/>
            </a:xfrm>
            <a:custGeom>
              <a:rect b="b" l="l" r="r" t="t"/>
              <a:pathLst>
                <a:path extrusionOk="0" h="70301" w="10320">
                  <a:moveTo>
                    <a:pt x="10321" y="0"/>
                  </a:moveTo>
                  <a:lnTo>
                    <a:pt x="0" y="70301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9902147" y="5348960"/>
              <a:ext cx="7493" cy="70662"/>
            </a:xfrm>
            <a:custGeom>
              <a:rect b="b" l="l" r="r" t="t"/>
              <a:pathLst>
                <a:path extrusionOk="0" h="70662" w="7493">
                  <a:moveTo>
                    <a:pt x="7494" y="0"/>
                  </a:moveTo>
                  <a:lnTo>
                    <a:pt x="0" y="70663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9794997" y="5201854"/>
              <a:ext cx="48334" cy="50704"/>
            </a:xfrm>
            <a:custGeom>
              <a:rect b="b" l="l" r="r" t="t"/>
              <a:pathLst>
                <a:path extrusionOk="0" h="50704" w="48334">
                  <a:moveTo>
                    <a:pt x="0" y="50705"/>
                  </a:moveTo>
                  <a:lnTo>
                    <a:pt x="48334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9367886" y="5182941"/>
              <a:ext cx="50798" cy="20607"/>
            </a:xfrm>
            <a:custGeom>
              <a:rect b="b" l="l" r="r" t="t"/>
              <a:pathLst>
                <a:path extrusionOk="0" h="20607" w="50798">
                  <a:moveTo>
                    <a:pt x="50799" y="20607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9352516" y="5340581"/>
              <a:ext cx="64795" cy="9945"/>
            </a:xfrm>
            <a:custGeom>
              <a:rect b="b" l="l" r="r" t="t"/>
              <a:pathLst>
                <a:path extrusionOk="0" h="9945" w="64795">
                  <a:moveTo>
                    <a:pt x="64796" y="9945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9591253" y="5194969"/>
              <a:ext cx="6904" cy="41443"/>
            </a:xfrm>
            <a:custGeom>
              <a:rect b="b" l="l" r="r" t="t"/>
              <a:pathLst>
                <a:path extrusionOk="0" h="41443" w="6904">
                  <a:moveTo>
                    <a:pt x="0" y="0"/>
                  </a:moveTo>
                  <a:lnTo>
                    <a:pt x="6905" y="41443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625784" y="5341398"/>
              <a:ext cx="462" cy="57094"/>
            </a:xfrm>
            <a:custGeom>
              <a:rect b="b" l="l" r="r" t="t"/>
              <a:pathLst>
                <a:path extrusionOk="0" h="57094" w="462">
                  <a:moveTo>
                    <a:pt x="462" y="0"/>
                  </a:moveTo>
                  <a:lnTo>
                    <a:pt x="0" y="57094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9390241" y="5554077"/>
              <a:ext cx="777418" cy="517919"/>
            </a:xfrm>
            <a:custGeom>
              <a:rect b="b" l="l" r="r" t="t"/>
              <a:pathLst>
                <a:path extrusionOk="0" h="517919" w="777418">
                  <a:moveTo>
                    <a:pt x="69551" y="0"/>
                  </a:moveTo>
                  <a:lnTo>
                    <a:pt x="707874" y="0"/>
                  </a:lnTo>
                  <a:cubicBezTo>
                    <a:pt x="746283" y="0"/>
                    <a:pt x="777418" y="35228"/>
                    <a:pt x="777418" y="78693"/>
                  </a:cubicBezTo>
                  <a:lnTo>
                    <a:pt x="777418" y="439227"/>
                  </a:lnTo>
                  <a:cubicBezTo>
                    <a:pt x="777418" y="482685"/>
                    <a:pt x="746283" y="517920"/>
                    <a:pt x="707874" y="517920"/>
                  </a:cubicBezTo>
                  <a:lnTo>
                    <a:pt x="69551" y="517920"/>
                  </a:lnTo>
                  <a:cubicBezTo>
                    <a:pt x="31136" y="517920"/>
                    <a:pt x="0" y="482685"/>
                    <a:pt x="0" y="439227"/>
                  </a:cubicBezTo>
                  <a:lnTo>
                    <a:pt x="0" y="78693"/>
                  </a:lnTo>
                  <a:cubicBezTo>
                    <a:pt x="0" y="35228"/>
                    <a:pt x="31136" y="0"/>
                    <a:pt x="6955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9299051" y="5490520"/>
              <a:ext cx="949772" cy="158765"/>
            </a:xfrm>
            <a:custGeom>
              <a:rect b="b" l="l" r="r" t="t"/>
              <a:pathLst>
                <a:path extrusionOk="0" h="158765" w="949772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9299051" y="5487545"/>
              <a:ext cx="949772" cy="158765"/>
            </a:xfrm>
            <a:custGeom>
              <a:rect b="b" l="l" r="r" t="t"/>
              <a:pathLst>
                <a:path extrusionOk="0" h="158765" w="949772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" name="Google Shape;215;p18"/>
            <p:cNvGrpSpPr/>
            <p:nvPr/>
          </p:nvGrpSpPr>
          <p:grpSpPr>
            <a:xfrm>
              <a:off x="9606038" y="5799388"/>
              <a:ext cx="395796" cy="114103"/>
              <a:chOff x="1258931" y="4140278"/>
              <a:chExt cx="395796" cy="114103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" name="Google Shape;221;p18"/>
          <p:cNvSpPr/>
          <p:nvPr/>
        </p:nvSpPr>
        <p:spPr>
          <a:xfrm rot="5400000">
            <a:off x="3190711" y="5752126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 rot="8517177">
            <a:off x="2764010" y="5486181"/>
            <a:ext cx="422937" cy="39680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 rot="-1661972">
            <a:off x="1650427" y="1181569"/>
            <a:ext cx="970370" cy="754784"/>
            <a:chOff x="6294878" y="3041786"/>
            <a:chExt cx="137914" cy="107271"/>
          </a:xfrm>
        </p:grpSpPr>
        <p:sp>
          <p:nvSpPr>
            <p:cNvPr id="224" name="Google Shape;224;p18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10599594" y="1185862"/>
            <a:ext cx="1032043" cy="1183475"/>
            <a:chOff x="10599594" y="1185862"/>
            <a:chExt cx="1032043" cy="1183475"/>
          </a:xfrm>
        </p:grpSpPr>
        <p:sp>
          <p:nvSpPr>
            <p:cNvPr id="228" name="Google Shape;228;p18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8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18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p18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" name="Google Shape;240;p18"/>
          <p:cNvGrpSpPr/>
          <p:nvPr/>
        </p:nvGrpSpPr>
        <p:grpSpPr>
          <a:xfrm>
            <a:off x="80035" y="282257"/>
            <a:ext cx="1577139" cy="2087084"/>
            <a:chOff x="1801585" y="318332"/>
            <a:chExt cx="1577139" cy="2087084"/>
          </a:xfrm>
        </p:grpSpPr>
        <p:sp>
          <p:nvSpPr>
            <p:cNvPr id="241" name="Google Shape;241;p1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rect b="b" l="l" r="r" t="t"/>
              <a:pathLst>
                <a:path extrusionOk="0" h="1850888" w="1044065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242" name="Google Shape;242;p1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243" name="Google Shape;243;p1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244" name="Google Shape;244;p1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rect b="b" l="l" r="r" t="t"/>
                  <a:pathLst>
                    <a:path extrusionOk="0" h="782728" w="1148827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rect b="b" l="l" r="r" t="t"/>
                  <a:pathLst>
                    <a:path extrusionOk="0" h="917976" w="993938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p1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grpSp>
            <p:nvGrpSpPr>
              <p:cNvPr id="249" name="Google Shape;249;p1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0" name="Google Shape;250;p1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255" name="Google Shape;2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175" y="211642"/>
            <a:ext cx="8817876" cy="160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7"/>
          <p:cNvGrpSpPr/>
          <p:nvPr/>
        </p:nvGrpSpPr>
        <p:grpSpPr>
          <a:xfrm>
            <a:off x="1158350" y="2312075"/>
            <a:ext cx="8379625" cy="3552000"/>
            <a:chOff x="1158350" y="2312075"/>
            <a:chExt cx="8379625" cy="3552000"/>
          </a:xfrm>
        </p:grpSpPr>
        <p:sp>
          <p:nvSpPr>
            <p:cNvPr id="779" name="Google Shape;779;p27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27"/>
          <p:cNvSpPr txBox="1"/>
          <p:nvPr>
            <p:ph type="title"/>
          </p:nvPr>
        </p:nvSpPr>
        <p:spPr>
          <a:xfrm rot="-135104">
            <a:off x="920325" y="859133"/>
            <a:ext cx="8941204" cy="76347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can you show courtesy?</a:t>
            </a:r>
            <a:endParaRPr sz="3300"/>
          </a:p>
        </p:txBody>
      </p:sp>
      <p:sp>
        <p:nvSpPr>
          <p:cNvPr id="782" name="Google Shape;782;p27"/>
          <p:cNvSpPr txBox="1"/>
          <p:nvPr>
            <p:ph idx="1" type="body"/>
          </p:nvPr>
        </p:nvSpPr>
        <p:spPr>
          <a:xfrm>
            <a:off x="1219549" y="2527175"/>
            <a:ext cx="8017200" cy="3121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Your teacher is teaching a writing lesson.</a:t>
            </a:r>
            <a:r>
              <a:rPr lang="en" sz="5600"/>
              <a:t> </a:t>
            </a:r>
            <a:r>
              <a:rPr lang="en" sz="6700"/>
              <a:t> </a:t>
            </a:r>
            <a:endParaRPr sz="6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783" name="Google Shape;783;p27"/>
          <p:cNvGrpSpPr/>
          <p:nvPr/>
        </p:nvGrpSpPr>
        <p:grpSpPr>
          <a:xfrm>
            <a:off x="9913471" y="1055800"/>
            <a:ext cx="1062038" cy="1344180"/>
            <a:chOff x="1953887" y="188983"/>
            <a:chExt cx="1062038" cy="1344180"/>
          </a:xfrm>
        </p:grpSpPr>
        <p:sp>
          <p:nvSpPr>
            <p:cNvPr id="784" name="Google Shape;784;p27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" name="Google Shape;785;p27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786" name="Google Shape;786;p27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7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7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7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7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7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7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7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7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7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2" name="Google Shape;802;p27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7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804" name="Google Shape;804;p27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9" name="Google Shape;809;p27"/>
          <p:cNvGrpSpPr/>
          <p:nvPr/>
        </p:nvGrpSpPr>
        <p:grpSpPr>
          <a:xfrm rot="-4010252">
            <a:off x="9291862" y="3246154"/>
            <a:ext cx="913125" cy="759662"/>
            <a:chOff x="7789309" y="5569038"/>
            <a:chExt cx="913218" cy="759599"/>
          </a:xfrm>
        </p:grpSpPr>
        <p:sp>
          <p:nvSpPr>
            <p:cNvPr id="810" name="Google Shape;810;p27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811" name="Google Shape;811;p27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2" name="Google Shape;812;p27"/>
          <p:cNvSpPr/>
          <p:nvPr/>
        </p:nvSpPr>
        <p:spPr>
          <a:xfrm>
            <a:off x="11483177" y="140299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7"/>
          <p:cNvSpPr/>
          <p:nvPr/>
        </p:nvSpPr>
        <p:spPr>
          <a:xfrm rot="3113943">
            <a:off x="11119040" y="724775"/>
            <a:ext cx="579666" cy="543846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7"/>
          <p:cNvSpPr/>
          <p:nvPr/>
        </p:nvSpPr>
        <p:spPr>
          <a:xfrm rot="5400000">
            <a:off x="762161" y="6216876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7"/>
          <p:cNvSpPr/>
          <p:nvPr/>
        </p:nvSpPr>
        <p:spPr>
          <a:xfrm rot="8524412">
            <a:off x="334165" y="5949717"/>
            <a:ext cx="424078" cy="39787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27"/>
          <p:cNvGrpSpPr/>
          <p:nvPr/>
        </p:nvGrpSpPr>
        <p:grpSpPr>
          <a:xfrm rot="-2700035">
            <a:off x="124431" y="372552"/>
            <a:ext cx="970372" cy="754774"/>
            <a:chOff x="6294878" y="3041786"/>
            <a:chExt cx="137914" cy="107271"/>
          </a:xfrm>
        </p:grpSpPr>
        <p:sp>
          <p:nvSpPr>
            <p:cNvPr id="817" name="Google Shape;817;p27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27"/>
          <p:cNvGrpSpPr/>
          <p:nvPr/>
        </p:nvGrpSpPr>
        <p:grpSpPr>
          <a:xfrm rot="899539">
            <a:off x="10782677" y="2701811"/>
            <a:ext cx="1032085" cy="1183523"/>
            <a:chOff x="10599594" y="1185862"/>
            <a:chExt cx="1032043" cy="1183475"/>
          </a:xfrm>
        </p:grpSpPr>
        <p:sp>
          <p:nvSpPr>
            <p:cNvPr id="821" name="Google Shape;821;p27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2" name="Google Shape;822;p27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823" name="Google Shape;823;p27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6" name="Google Shape;826;p27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827" name="Google Shape;827;p27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828" name="Google Shape;828;p27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27"/>
          <p:cNvGrpSpPr/>
          <p:nvPr/>
        </p:nvGrpSpPr>
        <p:grpSpPr>
          <a:xfrm>
            <a:off x="10117516" y="4414425"/>
            <a:ext cx="1190283" cy="1914609"/>
            <a:chOff x="1284716" y="4247325"/>
            <a:chExt cx="1190283" cy="1914609"/>
          </a:xfrm>
        </p:grpSpPr>
        <p:sp>
          <p:nvSpPr>
            <p:cNvPr id="834" name="Google Shape;834;p27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5" name="Google Shape;835;p27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836" name="Google Shape;836;p27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66" name="Google Shape;866;p27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500"/>
              </a:p>
            </p:txBody>
          </p:sp>
        </p:grpSp>
        <p:grpSp>
          <p:nvGrpSpPr>
            <p:cNvPr id="867" name="Google Shape;867;p27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868" name="Google Shape;868;p27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7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7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8"/>
          <p:cNvGrpSpPr/>
          <p:nvPr/>
        </p:nvGrpSpPr>
        <p:grpSpPr>
          <a:xfrm>
            <a:off x="10637094" y="254186"/>
            <a:ext cx="1381889" cy="1828703"/>
            <a:chOff x="1801585" y="318332"/>
            <a:chExt cx="1577139" cy="2087084"/>
          </a:xfrm>
        </p:grpSpPr>
        <p:sp>
          <p:nvSpPr>
            <p:cNvPr id="878" name="Google Shape;878;p2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rect b="b" l="l" r="r" t="t"/>
              <a:pathLst>
                <a:path extrusionOk="0" h="1850888" w="1044065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879" name="Google Shape;879;p2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880" name="Google Shape;880;p2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881" name="Google Shape;881;p2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rect b="b" l="l" r="r" t="t"/>
                  <a:pathLst>
                    <a:path extrusionOk="0" h="782728" w="1148827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2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rect b="b" l="l" r="r" t="t"/>
                  <a:pathLst>
                    <a:path extrusionOk="0" h="917976" w="993938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3" name="Google Shape;883;p2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grpSp>
            <p:nvGrpSpPr>
              <p:cNvPr id="886" name="Google Shape;886;p2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887" name="Google Shape;887;p2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2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2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2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2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892" name="Google Shape;8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75" y="129474"/>
            <a:ext cx="2781677" cy="2781699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3" name="Google Shape;893;p28"/>
          <p:cNvPicPr preferRelativeResize="0"/>
          <p:nvPr/>
        </p:nvPicPr>
        <p:blipFill rotWithShape="1">
          <a:blip r:embed="rId4">
            <a:alphaModFix/>
          </a:blip>
          <a:srcRect b="5953" l="0" r="0" t="0"/>
          <a:stretch/>
        </p:blipFill>
        <p:spPr>
          <a:xfrm>
            <a:off x="1412925" y="3112025"/>
            <a:ext cx="6198325" cy="360555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4" name="Google Shape;89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6525" y="3082830"/>
            <a:ext cx="2781675" cy="3634746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5" name="Google Shape;895;p28"/>
          <p:cNvSpPr txBox="1"/>
          <p:nvPr/>
        </p:nvSpPr>
        <p:spPr>
          <a:xfrm>
            <a:off x="3543513" y="254175"/>
            <a:ext cx="29907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ED6962"/>
                </a:solidFill>
                <a:latin typeface="Poppins"/>
                <a:ea typeface="Poppins"/>
                <a:cs typeface="Poppins"/>
                <a:sym typeface="Poppins"/>
              </a:rPr>
              <a:t>What Courtesy Looks Like</a:t>
            </a:r>
            <a:endParaRPr b="1" sz="3900">
              <a:solidFill>
                <a:srgbClr val="ED69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6" name="Google Shape;89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8000" y="197063"/>
            <a:ext cx="3371169" cy="2646525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29"/>
          <p:cNvGrpSpPr/>
          <p:nvPr/>
        </p:nvGrpSpPr>
        <p:grpSpPr>
          <a:xfrm>
            <a:off x="1158350" y="2312075"/>
            <a:ext cx="8379625" cy="3552000"/>
            <a:chOff x="1158350" y="2312075"/>
            <a:chExt cx="8379625" cy="3552000"/>
          </a:xfrm>
        </p:grpSpPr>
        <p:sp>
          <p:nvSpPr>
            <p:cNvPr id="902" name="Google Shape;902;p29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29"/>
          <p:cNvSpPr txBox="1"/>
          <p:nvPr>
            <p:ph type="title"/>
          </p:nvPr>
        </p:nvSpPr>
        <p:spPr>
          <a:xfrm rot="-135104">
            <a:off x="919900" y="1070733"/>
            <a:ext cx="8941204" cy="76347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Home Activity: I will show courtesy </a:t>
            </a:r>
            <a:endParaRPr sz="3300"/>
          </a:p>
        </p:txBody>
      </p:sp>
      <p:sp>
        <p:nvSpPr>
          <p:cNvPr id="905" name="Google Shape;905;p29"/>
          <p:cNvSpPr txBox="1"/>
          <p:nvPr>
            <p:ph idx="1" type="body"/>
          </p:nvPr>
        </p:nvSpPr>
        <p:spPr>
          <a:xfrm>
            <a:off x="1453875" y="2399975"/>
            <a:ext cx="7794000" cy="326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I will….</a:t>
            </a:r>
            <a:endParaRPr b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Listen to others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Ask how I can help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Say please and thank you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Be polite to others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Be mindful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906" name="Google Shape;906;p29"/>
          <p:cNvGrpSpPr/>
          <p:nvPr/>
        </p:nvGrpSpPr>
        <p:grpSpPr>
          <a:xfrm>
            <a:off x="9913471" y="1055800"/>
            <a:ext cx="1062038" cy="1344180"/>
            <a:chOff x="1953887" y="188983"/>
            <a:chExt cx="1062038" cy="1344180"/>
          </a:xfrm>
        </p:grpSpPr>
        <p:sp>
          <p:nvSpPr>
            <p:cNvPr id="907" name="Google Shape;907;p29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8" name="Google Shape;908;p29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909" name="Google Shape;909;p29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9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9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9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9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9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9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9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" name="Google Shape;925;p29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2" name="Google Shape;932;p29"/>
          <p:cNvGrpSpPr/>
          <p:nvPr/>
        </p:nvGrpSpPr>
        <p:grpSpPr>
          <a:xfrm rot="-4010252">
            <a:off x="9291862" y="3246154"/>
            <a:ext cx="913125" cy="759662"/>
            <a:chOff x="7789309" y="5569038"/>
            <a:chExt cx="913218" cy="759599"/>
          </a:xfrm>
        </p:grpSpPr>
        <p:sp>
          <p:nvSpPr>
            <p:cNvPr id="933" name="Google Shape;933;p29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934" name="Google Shape;934;p29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29"/>
          <p:cNvSpPr/>
          <p:nvPr/>
        </p:nvSpPr>
        <p:spPr>
          <a:xfrm>
            <a:off x="11483177" y="140299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9"/>
          <p:cNvSpPr/>
          <p:nvPr/>
        </p:nvSpPr>
        <p:spPr>
          <a:xfrm rot="3113943">
            <a:off x="11119040" y="724775"/>
            <a:ext cx="579666" cy="543846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9"/>
          <p:cNvSpPr/>
          <p:nvPr/>
        </p:nvSpPr>
        <p:spPr>
          <a:xfrm rot="5400000">
            <a:off x="762161" y="6216876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29"/>
          <p:cNvSpPr/>
          <p:nvPr/>
        </p:nvSpPr>
        <p:spPr>
          <a:xfrm rot="8524412">
            <a:off x="334165" y="5949717"/>
            <a:ext cx="424078" cy="39787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9" name="Google Shape;939;p29"/>
          <p:cNvGrpSpPr/>
          <p:nvPr/>
        </p:nvGrpSpPr>
        <p:grpSpPr>
          <a:xfrm rot="-2700035">
            <a:off x="124431" y="372552"/>
            <a:ext cx="970372" cy="754774"/>
            <a:chOff x="6294878" y="3041786"/>
            <a:chExt cx="137914" cy="107271"/>
          </a:xfrm>
        </p:grpSpPr>
        <p:sp>
          <p:nvSpPr>
            <p:cNvPr id="940" name="Google Shape;940;p29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29"/>
          <p:cNvGrpSpPr/>
          <p:nvPr/>
        </p:nvGrpSpPr>
        <p:grpSpPr>
          <a:xfrm rot="899539">
            <a:off x="10782677" y="2701811"/>
            <a:ext cx="1032085" cy="1183523"/>
            <a:chOff x="10599594" y="1185862"/>
            <a:chExt cx="1032043" cy="1183475"/>
          </a:xfrm>
        </p:grpSpPr>
        <p:sp>
          <p:nvSpPr>
            <p:cNvPr id="944" name="Google Shape;944;p29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5" name="Google Shape;945;p29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946" name="Google Shape;946;p29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9" name="Google Shape;949;p29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950" name="Google Shape;950;p29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951" name="Google Shape;951;p29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6" name="Google Shape;956;p29"/>
          <p:cNvGrpSpPr/>
          <p:nvPr/>
        </p:nvGrpSpPr>
        <p:grpSpPr>
          <a:xfrm>
            <a:off x="10074341" y="4610350"/>
            <a:ext cx="1190283" cy="1914609"/>
            <a:chOff x="1284716" y="4247325"/>
            <a:chExt cx="1190283" cy="1914609"/>
          </a:xfrm>
        </p:grpSpPr>
        <p:sp>
          <p:nvSpPr>
            <p:cNvPr id="957" name="Google Shape;957;p29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8" name="Google Shape;958;p29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959" name="Google Shape;959;p29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500"/>
              </a:p>
            </p:txBody>
          </p:sp>
        </p:grpSp>
        <p:grpSp>
          <p:nvGrpSpPr>
            <p:cNvPr id="990" name="Google Shape;990;p29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991" name="Google Shape;991;p29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9" title="March Courtesy Elementary (Engl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738" y="604538"/>
            <a:ext cx="10042525" cy="56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>
            <p:ph type="title"/>
          </p:nvPr>
        </p:nvSpPr>
        <p:spPr>
          <a:xfrm rot="-88970">
            <a:off x="491098" y="752058"/>
            <a:ext cx="11210554" cy="763473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Courtesy</a:t>
            </a:r>
            <a:endParaRPr sz="4500"/>
          </a:p>
        </p:txBody>
      </p:sp>
      <p:sp>
        <p:nvSpPr>
          <p:cNvPr id="266" name="Google Shape;266;p20"/>
          <p:cNvSpPr txBox="1"/>
          <p:nvPr>
            <p:ph idx="1" type="body"/>
          </p:nvPr>
        </p:nvSpPr>
        <p:spPr>
          <a:xfrm>
            <a:off x="617325" y="3627195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Students will define courtesy.</a:t>
            </a:r>
            <a:endParaRPr sz="2600"/>
          </a:p>
        </p:txBody>
      </p:sp>
      <p:sp>
        <p:nvSpPr>
          <p:cNvPr id="267" name="Google Shape;267;p20"/>
          <p:cNvSpPr txBox="1"/>
          <p:nvPr>
            <p:ph idx="2" type="body"/>
          </p:nvPr>
        </p:nvSpPr>
        <p:spPr>
          <a:xfrm>
            <a:off x="4747525" y="3627195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Students will identify ways to show courtesy.</a:t>
            </a:r>
            <a:endParaRPr sz="2600"/>
          </a:p>
        </p:txBody>
      </p:sp>
      <p:sp>
        <p:nvSpPr>
          <p:cNvPr id="268" name="Google Shape;268;p20"/>
          <p:cNvSpPr txBox="1"/>
          <p:nvPr>
            <p:ph idx="5" type="title"/>
          </p:nvPr>
        </p:nvSpPr>
        <p:spPr>
          <a:xfrm>
            <a:off x="617325" y="2489838"/>
            <a:ext cx="3294600" cy="69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</a:t>
            </a:r>
            <a:endParaRPr/>
          </a:p>
        </p:txBody>
      </p:sp>
      <p:sp>
        <p:nvSpPr>
          <p:cNvPr id="269" name="Google Shape;269;p20"/>
          <p:cNvSpPr txBox="1"/>
          <p:nvPr>
            <p:ph idx="6" type="title"/>
          </p:nvPr>
        </p:nvSpPr>
        <p:spPr>
          <a:xfrm>
            <a:off x="4569400" y="2444625"/>
            <a:ext cx="3294600" cy="69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</a:t>
            </a:r>
            <a:endParaRPr/>
          </a:p>
        </p:txBody>
      </p:sp>
      <p:sp>
        <p:nvSpPr>
          <p:cNvPr id="270" name="Google Shape;270;p20"/>
          <p:cNvSpPr txBox="1"/>
          <p:nvPr>
            <p:ph idx="9" type="body"/>
          </p:nvPr>
        </p:nvSpPr>
        <p:spPr>
          <a:xfrm>
            <a:off x="8316450" y="3627200"/>
            <a:ext cx="3740700" cy="260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Students will </a:t>
            </a:r>
            <a:r>
              <a:rPr lang="en" sz="2600"/>
              <a:t>discuss</a:t>
            </a:r>
            <a:r>
              <a:rPr lang="en" sz="2600"/>
              <a:t> how to show courtesy in different scenarios. </a:t>
            </a:r>
            <a:endParaRPr sz="2600"/>
          </a:p>
        </p:txBody>
      </p:sp>
      <p:sp>
        <p:nvSpPr>
          <p:cNvPr id="271" name="Google Shape;271;p20"/>
          <p:cNvSpPr txBox="1"/>
          <p:nvPr>
            <p:ph idx="14" type="title"/>
          </p:nvPr>
        </p:nvSpPr>
        <p:spPr>
          <a:xfrm>
            <a:off x="8316450" y="2444625"/>
            <a:ext cx="3294600" cy="69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</a:t>
            </a:r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>
            <a:off x="10877762" y="316258"/>
            <a:ext cx="1062038" cy="1344180"/>
            <a:chOff x="1953887" y="188983"/>
            <a:chExt cx="1062038" cy="1344180"/>
          </a:xfrm>
        </p:grpSpPr>
        <p:sp>
          <p:nvSpPr>
            <p:cNvPr id="273" name="Google Shape;273;p20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Google Shape;274;p20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275" name="Google Shape;275;p20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20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" name="Google Shape;292;p20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293" name="Google Shape;293;p20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8" name="Google Shape;298;p20"/>
          <p:cNvGrpSpPr/>
          <p:nvPr/>
        </p:nvGrpSpPr>
        <p:grpSpPr>
          <a:xfrm>
            <a:off x="79977" y="282242"/>
            <a:ext cx="1218655" cy="1612690"/>
            <a:chOff x="1801585" y="318332"/>
            <a:chExt cx="1577139" cy="2087084"/>
          </a:xfrm>
        </p:grpSpPr>
        <p:sp>
          <p:nvSpPr>
            <p:cNvPr id="299" name="Google Shape;299;p20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rect b="b" l="l" r="r" t="t"/>
              <a:pathLst>
                <a:path extrusionOk="0" h="1850888" w="1044065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301" name="Google Shape;301;p20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rect b="b" l="l" r="r" t="t"/>
                  <a:pathLst>
                    <a:path extrusionOk="0" h="782728" w="1148827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rect b="b" l="l" r="r" t="t"/>
                  <a:pathLst>
                    <a:path extrusionOk="0" h="917976" w="993938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4" name="Google Shape;304;p20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Google Shape;306;p20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grpSp>
            <p:nvGrpSpPr>
              <p:cNvPr id="307" name="Google Shape;307;p20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308" name="Google Shape;308;p20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20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20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3" name="Google Shape;313;p20"/>
          <p:cNvSpPr/>
          <p:nvPr/>
        </p:nvSpPr>
        <p:spPr>
          <a:xfrm rot="5400000">
            <a:off x="736423" y="6342551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 rot="8517177">
            <a:off x="309722" y="6076606"/>
            <a:ext cx="422937" cy="39680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/>
          <p:nvPr>
            <p:ph type="title"/>
          </p:nvPr>
        </p:nvSpPr>
        <p:spPr>
          <a:xfrm rot="-120692">
            <a:off x="913928" y="825021"/>
            <a:ext cx="10051094" cy="1236166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Courtesy</a:t>
            </a:r>
            <a:endParaRPr sz="5800"/>
          </a:p>
        </p:txBody>
      </p:sp>
      <p:sp>
        <p:nvSpPr>
          <p:cNvPr id="320" name="Google Shape;320;p21"/>
          <p:cNvSpPr txBox="1"/>
          <p:nvPr>
            <p:ph idx="1" type="body"/>
          </p:nvPr>
        </p:nvSpPr>
        <p:spPr>
          <a:xfrm>
            <a:off x="1994975" y="2555713"/>
            <a:ext cx="8572800" cy="387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Polite behavior that shows respect for others</a:t>
            </a:r>
            <a:endParaRPr sz="6700"/>
          </a:p>
        </p:txBody>
      </p:sp>
      <p:grpSp>
        <p:nvGrpSpPr>
          <p:cNvPr id="321" name="Google Shape;321;p21"/>
          <p:cNvGrpSpPr/>
          <p:nvPr/>
        </p:nvGrpSpPr>
        <p:grpSpPr>
          <a:xfrm rot="-538858">
            <a:off x="362775" y="4970813"/>
            <a:ext cx="776864" cy="1523576"/>
            <a:chOff x="11313589" y="2507115"/>
            <a:chExt cx="776896" cy="1523638"/>
          </a:xfrm>
        </p:grpSpPr>
        <p:sp>
          <p:nvSpPr>
            <p:cNvPr id="322" name="Google Shape;322;p21"/>
            <p:cNvSpPr/>
            <p:nvPr/>
          </p:nvSpPr>
          <p:spPr>
            <a:xfrm>
              <a:off x="11313594" y="2507115"/>
              <a:ext cx="776882" cy="1523638"/>
            </a:xfrm>
            <a:custGeom>
              <a:rect b="b" l="l" r="r" t="t"/>
              <a:pathLst>
                <a:path extrusionOk="0" h="1523638" w="776882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Google Shape;323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24" name="Google Shape;324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rect b="b" l="l" r="r" t="t"/>
                <a:pathLst>
                  <a:path extrusionOk="0" h="1304389" w="493109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rect b="b" l="l" r="r" t="t"/>
                <a:pathLst>
                  <a:path extrusionOk="0" h="61320" w="3288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rect b="b" l="l" r="r" t="t"/>
                <a:pathLst>
                  <a:path extrusionOk="0" h="41744" w="63509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rect b="b" l="l" r="r" t="t"/>
                <a:pathLst>
                  <a:path extrusionOk="0" h="44188" w="67012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rect b="b" l="l" r="r" t="t"/>
                <a:pathLst>
                  <a:path extrusionOk="0" h="31396" w="41355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rect b="b" l="l" r="r" t="t"/>
                <a:pathLst>
                  <a:path extrusionOk="0" h="8398" w="55881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rect b="b" l="l" r="r" t="t"/>
                <a:pathLst>
                  <a:path extrusionOk="0" h="14941" w="62552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rect b="b" l="l" r="r" t="t"/>
                <a:pathLst>
                  <a:path extrusionOk="0" h="24478" w="67501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rect b="b" l="l" r="r" t="t"/>
                <a:pathLst>
                  <a:path extrusionOk="0" h="51508" w="1198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rect b="b" l="l" r="r" t="t"/>
                <a:pathLst>
                  <a:path extrusionOk="0" h="51508" w="1198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rect b="b" l="l" r="r" t="t"/>
                <a:pathLst>
                  <a:path extrusionOk="0" h="51508" w="1198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rect b="b" l="l" r="r" t="t"/>
                <a:pathLst>
                  <a:path extrusionOk="0" h="51508" w="1198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rect b="b" l="l" r="r" t="t"/>
                <a:pathLst>
                  <a:path extrusionOk="0" h="686550" w="776896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" name="Google Shape;337;p21"/>
            <p:cNvSpPr/>
            <p:nvPr/>
          </p:nvSpPr>
          <p:spPr>
            <a:xfrm>
              <a:off x="11313589" y="3340894"/>
              <a:ext cx="776896" cy="686550"/>
            </a:xfrm>
            <a:custGeom>
              <a:rect b="b" l="l" r="r" t="t"/>
              <a:pathLst>
                <a:path extrusionOk="0" h="686550" w="776896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8" name="Google Shape;338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39" name="Google Shape;339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4" name="Google Shape;344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45" name="Google Shape;345;p21"/>
            <p:cNvSpPr/>
            <p:nvPr/>
          </p:nvSpPr>
          <p:spPr>
            <a:xfrm>
              <a:off x="11000617" y="5455263"/>
              <a:ext cx="928447" cy="1106722"/>
            </a:xfrm>
            <a:custGeom>
              <a:rect b="b" l="l" r="r" t="t"/>
              <a:pathLst>
                <a:path extrusionOk="0" h="1106722" w="928447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311136" y="5463540"/>
              <a:ext cx="307417" cy="737549"/>
            </a:xfrm>
            <a:custGeom>
              <a:rect b="b" l="l" r="r" t="t"/>
              <a:pathLst>
                <a:path extrusionOk="0" h="737549" w="307417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1499666" y="5568614"/>
              <a:ext cx="287896" cy="585562"/>
            </a:xfrm>
            <a:custGeom>
              <a:rect b="b" l="l" r="r" t="t"/>
              <a:pathLst>
                <a:path extrusionOk="0" h="585562" w="287896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1105176" y="5563732"/>
              <a:ext cx="342097" cy="648904"/>
            </a:xfrm>
            <a:custGeom>
              <a:rect b="b" l="l" r="r" t="t"/>
              <a:pathLst>
                <a:path extrusionOk="0" h="648904" w="342097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0998034" y="5754791"/>
              <a:ext cx="367401" cy="507652"/>
            </a:xfrm>
            <a:custGeom>
              <a:rect b="b" l="l" r="r" t="t"/>
              <a:pathLst>
                <a:path extrusionOk="0" h="507652" w="367401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1571384" y="5736193"/>
              <a:ext cx="348540" cy="469866"/>
            </a:xfrm>
            <a:custGeom>
              <a:rect b="b" l="l" r="r" t="t"/>
              <a:pathLst>
                <a:path extrusionOk="0" h="469866" w="34854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1287965" y="5686432"/>
              <a:ext cx="348154" cy="707472"/>
            </a:xfrm>
            <a:custGeom>
              <a:rect b="b" l="l" r="r" t="t"/>
              <a:pathLst>
                <a:path extrusionOk="0" h="707472" w="348154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0991428" y="6093157"/>
              <a:ext cx="917143" cy="477146"/>
            </a:xfrm>
            <a:custGeom>
              <a:rect b="b" l="l" r="r" t="t"/>
              <a:pathLst>
                <a:path extrusionOk="0" h="477146" w="917143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0996378" y="6078870"/>
              <a:ext cx="917143" cy="477146"/>
            </a:xfrm>
            <a:custGeom>
              <a:rect b="b" l="l" r="r" t="t"/>
              <a:pathLst>
                <a:path extrusionOk="0" h="477146" w="917143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4" name="Google Shape;354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355" name="Google Shape;355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0" name="Google Shape;360;p21"/>
          <p:cNvSpPr/>
          <p:nvPr/>
        </p:nvSpPr>
        <p:spPr>
          <a:xfrm rot="5400000">
            <a:off x="11721873" y="4296089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/>
          <p:nvPr/>
        </p:nvSpPr>
        <p:spPr>
          <a:xfrm rot="8517177">
            <a:off x="11295172" y="4030144"/>
            <a:ext cx="422937" cy="39680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1"/>
          <p:cNvGrpSpPr/>
          <p:nvPr/>
        </p:nvGrpSpPr>
        <p:grpSpPr>
          <a:xfrm rot="6305884">
            <a:off x="10860902" y="1171167"/>
            <a:ext cx="970373" cy="754781"/>
            <a:chOff x="6294878" y="3041786"/>
            <a:chExt cx="137914" cy="107271"/>
          </a:xfrm>
        </p:grpSpPr>
        <p:sp>
          <p:nvSpPr>
            <p:cNvPr id="363" name="Google Shape;363;p21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1"/>
          <p:cNvGrpSpPr/>
          <p:nvPr/>
        </p:nvGrpSpPr>
        <p:grpSpPr>
          <a:xfrm rot="4419053">
            <a:off x="600687" y="2701908"/>
            <a:ext cx="913252" cy="759627"/>
            <a:chOff x="7789309" y="5569038"/>
            <a:chExt cx="913218" cy="759599"/>
          </a:xfrm>
        </p:grpSpPr>
        <p:sp>
          <p:nvSpPr>
            <p:cNvPr id="367" name="Google Shape;367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50" lIns="228575" spcFirstLastPara="1" rIns="228575" wrap="square" tIns="114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/>
          <p:nvPr/>
        </p:nvSpPr>
        <p:spPr>
          <a:xfrm>
            <a:off x="260850" y="1321350"/>
            <a:ext cx="11582100" cy="41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 txBox="1"/>
          <p:nvPr>
            <p:ph type="title"/>
          </p:nvPr>
        </p:nvSpPr>
        <p:spPr>
          <a:xfrm>
            <a:off x="548250" y="1974950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How do you show courtesy for others?</a:t>
            </a:r>
            <a:endParaRPr sz="6700"/>
          </a:p>
        </p:txBody>
      </p:sp>
      <p:sp>
        <p:nvSpPr>
          <p:cNvPr id="375" name="Google Shape;375;p22"/>
          <p:cNvSpPr/>
          <p:nvPr/>
        </p:nvSpPr>
        <p:spPr>
          <a:xfrm>
            <a:off x="5067200" y="494157"/>
            <a:ext cx="1828800" cy="1828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rnd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8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?</a:t>
            </a:r>
            <a:endParaRPr sz="6100"/>
          </a:p>
        </p:txBody>
      </p:sp>
      <p:sp>
        <p:nvSpPr>
          <p:cNvPr id="376" name="Google Shape;376;p22"/>
          <p:cNvSpPr/>
          <p:nvPr/>
        </p:nvSpPr>
        <p:spPr>
          <a:xfrm flipH="1" rot="-2734724">
            <a:off x="4765442" y="610452"/>
            <a:ext cx="977570" cy="271440"/>
          </a:xfrm>
          <a:custGeom>
            <a:rect b="b" l="l" r="r" t="t"/>
            <a:pathLst>
              <a:path extrusionOk="0" h="1279581" w="5585545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 rot="2116345">
            <a:off x="10752009" y="1421432"/>
            <a:ext cx="1402517" cy="369268"/>
          </a:xfrm>
          <a:custGeom>
            <a:rect b="b" l="l" r="r" t="t"/>
            <a:pathLst>
              <a:path extrusionOk="0" h="1279581" w="5585545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22"/>
          <p:cNvGrpSpPr/>
          <p:nvPr/>
        </p:nvGrpSpPr>
        <p:grpSpPr>
          <a:xfrm>
            <a:off x="486812" y="127733"/>
            <a:ext cx="1062038" cy="1344180"/>
            <a:chOff x="1953887" y="188983"/>
            <a:chExt cx="1062038" cy="1344180"/>
          </a:xfrm>
        </p:grpSpPr>
        <p:sp>
          <p:nvSpPr>
            <p:cNvPr id="379" name="Google Shape;379;p22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2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381" name="Google Shape;381;p22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2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22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22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399" name="Google Shape;39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" name="Google Shape;404;p22"/>
          <p:cNvGrpSpPr/>
          <p:nvPr/>
        </p:nvGrpSpPr>
        <p:grpSpPr>
          <a:xfrm rot="899539">
            <a:off x="8711927" y="414461"/>
            <a:ext cx="1032085" cy="1183523"/>
            <a:chOff x="10599594" y="1185862"/>
            <a:chExt cx="1032043" cy="1183475"/>
          </a:xfrm>
        </p:grpSpPr>
        <p:sp>
          <p:nvSpPr>
            <p:cNvPr id="405" name="Google Shape;405;p22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" name="Google Shape;406;p22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407" name="Google Shape;407;p22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2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22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1" name="Google Shape;411;p22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412" name="Google Shape;412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22"/>
          <p:cNvGrpSpPr/>
          <p:nvPr/>
        </p:nvGrpSpPr>
        <p:grpSpPr>
          <a:xfrm>
            <a:off x="548241" y="4570450"/>
            <a:ext cx="1190283" cy="1914609"/>
            <a:chOff x="1284716" y="4247325"/>
            <a:chExt cx="1190283" cy="1914609"/>
          </a:xfrm>
        </p:grpSpPr>
        <p:sp>
          <p:nvSpPr>
            <p:cNvPr id="418" name="Google Shape;418;p22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22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420" name="Google Shape;420;p22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Google Shape;449;p22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</p:grpSp>
        <p:grpSp>
          <p:nvGrpSpPr>
            <p:cNvPr id="451" name="Google Shape;451;p22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452" name="Google Shape;452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7" name="Google Shape;457;p22"/>
          <p:cNvGrpSpPr/>
          <p:nvPr/>
        </p:nvGrpSpPr>
        <p:grpSpPr>
          <a:xfrm rot="1094030">
            <a:off x="10503854" y="4096191"/>
            <a:ext cx="1577160" cy="2087112"/>
            <a:chOff x="1801585" y="318332"/>
            <a:chExt cx="1577139" cy="2087084"/>
          </a:xfrm>
        </p:grpSpPr>
        <p:sp>
          <p:nvSpPr>
            <p:cNvPr id="458" name="Google Shape;458;p22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rect b="b" l="l" r="r" t="t"/>
              <a:pathLst>
                <a:path extrusionOk="0" h="1850888" w="1044065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459" name="Google Shape;459;p22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460" name="Google Shape;460;p22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461" name="Google Shape;461;p22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rect b="b" l="l" r="r" t="t"/>
                  <a:pathLst>
                    <a:path extrusionOk="0" h="782728" w="1148827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22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rect b="b" l="l" r="r" t="t"/>
                  <a:pathLst>
                    <a:path extrusionOk="0" h="917976" w="993938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3" name="Google Shape;463;p22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Google Shape;464;p22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grpSp>
            <p:nvGrpSpPr>
              <p:cNvPr id="466" name="Google Shape;466;p22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467" name="Google Shape;467;p22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22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22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22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22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/>
          <p:nvPr/>
        </p:nvSpPr>
        <p:spPr>
          <a:xfrm rot="-44126">
            <a:off x="1830872" y="199257"/>
            <a:ext cx="9185557" cy="1128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hlinkClick r:id="rId3"/>
              </a:rPr>
              <a:t> Spin the wheel to identify ways to show courtesy for others.</a:t>
            </a:r>
            <a:r>
              <a:rPr b="1" lang="en" sz="2200" u="sng">
                <a:solidFill>
                  <a:schemeClr val="hlink"/>
                </a:solidFill>
                <a:hlinkClick r:id="rId4"/>
              </a:rPr>
              <a:t> </a:t>
            </a:r>
            <a:endParaRPr b="1" sz="2200"/>
          </a:p>
        </p:txBody>
      </p:sp>
      <p:grpSp>
        <p:nvGrpSpPr>
          <p:cNvPr id="477" name="Google Shape;477;p23"/>
          <p:cNvGrpSpPr/>
          <p:nvPr/>
        </p:nvGrpSpPr>
        <p:grpSpPr>
          <a:xfrm>
            <a:off x="11016062" y="5422633"/>
            <a:ext cx="1062038" cy="1344180"/>
            <a:chOff x="1953887" y="188983"/>
            <a:chExt cx="1062038" cy="1344180"/>
          </a:xfrm>
        </p:grpSpPr>
        <p:sp>
          <p:nvSpPr>
            <p:cNvPr id="478" name="Google Shape;478;p23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" name="Google Shape;479;p23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480" name="Google Shape;480;p23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3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3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3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6" name="Google Shape;496;p23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7" name="Google Shape;497;p23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498" name="Google Shape;498;p2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3" name="Google Shape;503;p23"/>
          <p:cNvSpPr/>
          <p:nvPr/>
        </p:nvSpPr>
        <p:spPr>
          <a:xfrm>
            <a:off x="11483177" y="140299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3"/>
          <p:cNvSpPr/>
          <p:nvPr/>
        </p:nvSpPr>
        <p:spPr>
          <a:xfrm rot="3120711">
            <a:off x="11118762" y="724514"/>
            <a:ext cx="578774" cy="543009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68707">
            <a:off x="-41600" y="226613"/>
            <a:ext cx="2302315" cy="2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 rotWithShape="1">
          <a:blip r:embed="rId6">
            <a:alphaModFix/>
          </a:blip>
          <a:srcRect b="1056" l="8943" r="-2981" t="5415"/>
          <a:stretch/>
        </p:blipFill>
        <p:spPr>
          <a:xfrm>
            <a:off x="3291738" y="538100"/>
            <a:ext cx="6919900" cy="64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"/>
          <p:cNvSpPr txBox="1"/>
          <p:nvPr>
            <p:ph type="title"/>
          </p:nvPr>
        </p:nvSpPr>
        <p:spPr>
          <a:xfrm rot="-144897">
            <a:off x="2363122" y="1331883"/>
            <a:ext cx="7945657" cy="1280926"/>
          </a:xfrm>
          <a:prstGeom prst="rect">
            <a:avLst/>
          </a:prstGeom>
          <a:solidFill>
            <a:schemeClr val="accent1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Scenarios</a:t>
            </a:r>
            <a:endParaRPr sz="12000"/>
          </a:p>
        </p:txBody>
      </p:sp>
      <p:sp>
        <p:nvSpPr>
          <p:cNvPr id="512" name="Google Shape;512;p24"/>
          <p:cNvSpPr txBox="1"/>
          <p:nvPr>
            <p:ph type="title"/>
          </p:nvPr>
        </p:nvSpPr>
        <p:spPr>
          <a:xfrm rot="234694">
            <a:off x="501802" y="3034973"/>
            <a:ext cx="11095547" cy="1407578"/>
          </a:xfrm>
          <a:prstGeom prst="rect">
            <a:avLst/>
          </a:prstGeom>
          <a:solidFill>
            <a:schemeClr val="accent2"/>
          </a:solidFill>
          <a:effectLst>
            <a:outerShdw blurRad="28575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What should you do?</a:t>
            </a:r>
            <a:endParaRPr sz="8000"/>
          </a:p>
        </p:txBody>
      </p:sp>
      <p:sp>
        <p:nvSpPr>
          <p:cNvPr id="513" name="Google Shape;513;p24"/>
          <p:cNvSpPr/>
          <p:nvPr/>
        </p:nvSpPr>
        <p:spPr>
          <a:xfrm rot="2114855">
            <a:off x="9529339" y="1027434"/>
            <a:ext cx="1282397" cy="369268"/>
          </a:xfrm>
          <a:custGeom>
            <a:rect b="b" l="l" r="r" t="t"/>
            <a:pathLst>
              <a:path extrusionOk="0" h="1279581" w="5585545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4"/>
          <p:cNvSpPr/>
          <p:nvPr/>
        </p:nvSpPr>
        <p:spPr>
          <a:xfrm flipH="1" rot="-2116345">
            <a:off x="101459" y="2632907"/>
            <a:ext cx="1402517" cy="369268"/>
          </a:xfrm>
          <a:custGeom>
            <a:rect b="b" l="l" r="r" t="t"/>
            <a:pathLst>
              <a:path extrusionOk="0" h="1279581" w="5585545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24"/>
          <p:cNvGrpSpPr/>
          <p:nvPr/>
        </p:nvGrpSpPr>
        <p:grpSpPr>
          <a:xfrm>
            <a:off x="10801348" y="5188862"/>
            <a:ext cx="1053385" cy="1476247"/>
            <a:chOff x="8702523" y="254187"/>
            <a:chExt cx="1053385" cy="1476247"/>
          </a:xfrm>
        </p:grpSpPr>
        <p:sp>
          <p:nvSpPr>
            <p:cNvPr id="516" name="Google Shape;516;p24"/>
            <p:cNvSpPr/>
            <p:nvPr/>
          </p:nvSpPr>
          <p:spPr>
            <a:xfrm>
              <a:off x="8707134" y="254187"/>
              <a:ext cx="1044143" cy="1476247"/>
            </a:xfrm>
            <a:custGeom>
              <a:rect b="b" l="l" r="r" t="t"/>
              <a:pathLst>
                <a:path extrusionOk="0" h="1476247" w="1044143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7" name="Google Shape;517;p24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518" name="Google Shape;518;p24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rect b="b" l="l" r="r" t="t"/>
                <a:pathLst>
                  <a:path extrusionOk="0" h="222742" w="351753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4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rect b="b" l="l" r="r" t="t"/>
                <a:pathLst>
                  <a:path extrusionOk="0" h="845566" w="774438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4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rect b="b" l="l" r="r" t="t"/>
                <a:pathLst>
                  <a:path extrusionOk="0" h="47570" w="45943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rect b="b" l="l" r="r" t="t"/>
                <a:pathLst>
                  <a:path extrusionOk="0" h="28671" w="64213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rect b="b" l="l" r="r" t="t"/>
                <a:pathLst>
                  <a:path extrusionOk="0" h="11090" w="48916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rect b="b" l="l" r="r" t="t"/>
                <a:pathLst>
                  <a:path extrusionOk="0" h="45407" w="49566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rect b="b" l="l" r="r" t="t"/>
                <a:pathLst>
                  <a:path extrusionOk="0" h="38409" w="63121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rect b="b" l="l" r="r" t="t"/>
                <a:pathLst>
                  <a:path extrusionOk="0" h="7193" w="52808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rect b="b" l="l" r="r" t="t"/>
                <a:pathLst>
                  <a:path extrusionOk="0" h="53725" w="29541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rect b="b" l="l" r="r" t="t"/>
                <a:pathLst>
                  <a:path extrusionOk="0" h="32910" w="30218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rect b="b" l="l" r="r" t="t"/>
                <a:pathLst>
                  <a:path extrusionOk="0" h="63858" w="1627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rect b="b" l="l" r="r" t="t"/>
                <a:pathLst>
                  <a:path extrusionOk="0" h="63865" w="1634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rect b="b" l="l" r="r" t="t"/>
                <a:pathLst>
                  <a:path extrusionOk="0" h="63865" w="361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rect b="b" l="l" r="r" t="t"/>
                <a:pathLst>
                  <a:path extrusionOk="0" h="63858" w="361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rect b="b" l="l" r="r" t="t"/>
                <a:pathLst>
                  <a:path extrusionOk="0" h="44489" w="28376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rect b="b" l="l" r="r" t="t"/>
                <a:pathLst>
                  <a:path extrusionOk="0" h="44563" w="27954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rect b="b" l="l" r="r" t="t"/>
                <a:pathLst>
                  <a:path extrusionOk="0" h="548095" w="913895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7" name="Google Shape;537;p24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538" name="Google Shape;538;p24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" name="Google Shape;543;p24"/>
          <p:cNvGrpSpPr/>
          <p:nvPr/>
        </p:nvGrpSpPr>
        <p:grpSpPr>
          <a:xfrm>
            <a:off x="10917078" y="268838"/>
            <a:ext cx="937635" cy="1115040"/>
            <a:chOff x="10991428" y="5455263"/>
            <a:chExt cx="937635" cy="1115040"/>
          </a:xfrm>
        </p:grpSpPr>
        <p:sp>
          <p:nvSpPr>
            <p:cNvPr id="544" name="Google Shape;544;p24"/>
            <p:cNvSpPr/>
            <p:nvPr/>
          </p:nvSpPr>
          <p:spPr>
            <a:xfrm>
              <a:off x="11000617" y="5455263"/>
              <a:ext cx="928447" cy="1106722"/>
            </a:xfrm>
            <a:custGeom>
              <a:rect b="b" l="l" r="r" t="t"/>
              <a:pathLst>
                <a:path extrusionOk="0" h="1106722" w="928447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1311136" y="5463540"/>
              <a:ext cx="307417" cy="737549"/>
            </a:xfrm>
            <a:custGeom>
              <a:rect b="b" l="l" r="r" t="t"/>
              <a:pathLst>
                <a:path extrusionOk="0" h="737549" w="307417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1499666" y="5568614"/>
              <a:ext cx="287896" cy="585562"/>
            </a:xfrm>
            <a:custGeom>
              <a:rect b="b" l="l" r="r" t="t"/>
              <a:pathLst>
                <a:path extrusionOk="0" h="585562" w="287896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1105176" y="5563732"/>
              <a:ext cx="342097" cy="648904"/>
            </a:xfrm>
            <a:custGeom>
              <a:rect b="b" l="l" r="r" t="t"/>
              <a:pathLst>
                <a:path extrusionOk="0" h="648904" w="342097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998034" y="5754791"/>
              <a:ext cx="367401" cy="507652"/>
            </a:xfrm>
            <a:custGeom>
              <a:rect b="b" l="l" r="r" t="t"/>
              <a:pathLst>
                <a:path extrusionOk="0" h="507652" w="367401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1571384" y="5736193"/>
              <a:ext cx="348540" cy="469866"/>
            </a:xfrm>
            <a:custGeom>
              <a:rect b="b" l="l" r="r" t="t"/>
              <a:pathLst>
                <a:path extrusionOk="0" h="469866" w="34854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1287965" y="5686432"/>
              <a:ext cx="348154" cy="707472"/>
            </a:xfrm>
            <a:custGeom>
              <a:rect b="b" l="l" r="r" t="t"/>
              <a:pathLst>
                <a:path extrusionOk="0" h="707472" w="348154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0991428" y="6093157"/>
              <a:ext cx="917143" cy="477146"/>
            </a:xfrm>
            <a:custGeom>
              <a:rect b="b" l="l" r="r" t="t"/>
              <a:pathLst>
                <a:path extrusionOk="0" h="477146" w="917143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0996378" y="6078870"/>
              <a:ext cx="917143" cy="477146"/>
            </a:xfrm>
            <a:custGeom>
              <a:rect b="b" l="l" r="r" t="t"/>
              <a:pathLst>
                <a:path extrusionOk="0" h="477146" w="917143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" name="Google Shape;553;p24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554" name="Google Shape;554;p24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50" lIns="67500" spcFirstLastPara="1" rIns="67500" wrap="square" tIns="33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9" name="Google Shape;559;p24"/>
          <p:cNvGrpSpPr/>
          <p:nvPr/>
        </p:nvGrpSpPr>
        <p:grpSpPr>
          <a:xfrm flipH="1" rot="-1540555">
            <a:off x="297553" y="4486683"/>
            <a:ext cx="1381743" cy="1828510"/>
            <a:chOff x="1801585" y="318332"/>
            <a:chExt cx="1577139" cy="2087084"/>
          </a:xfrm>
        </p:grpSpPr>
        <p:sp>
          <p:nvSpPr>
            <p:cNvPr id="560" name="Google Shape;560;p24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rect b="b" l="l" r="r" t="t"/>
              <a:pathLst>
                <a:path extrusionOk="0" h="1850888" w="1044065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561" name="Google Shape;561;p24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562" name="Google Shape;562;p24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563" name="Google Shape;563;p24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rect b="b" l="l" r="r" t="t"/>
                  <a:pathLst>
                    <a:path extrusionOk="0" h="782728" w="1148827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24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rect b="b" l="l" r="r" t="t"/>
                  <a:pathLst>
                    <a:path extrusionOk="0" h="917976" w="993938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14250" lIns="228575" spcFirstLastPara="1" rIns="228575" wrap="square" tIns="114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5" name="Google Shape;565;p24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grpSp>
            <p:nvGrpSpPr>
              <p:cNvPr id="568" name="Google Shape;568;p24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569" name="Google Shape;569;p24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rect b="b" l="l" r="r" t="t"/>
                  <a:pathLst>
                    <a:path extrusionOk="0" h="83909" w="137324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24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rect b="b" l="l" r="r" t="t"/>
                  <a:pathLst>
                    <a:path extrusionOk="0" h="61407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24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rect b="b" l="l" r="r" t="t"/>
                  <a:pathLst>
                    <a:path extrusionOk="0" h="61413" w="87426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24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rect b="b" l="l" r="r" t="t"/>
                  <a:pathLst>
                    <a:path extrusionOk="0" h="55352" w="67977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24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rect b="b" l="l" r="r" t="t"/>
                  <a:pathLst>
                    <a:path extrusionOk="0" h="55352" w="6797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3750" lIns="67500" spcFirstLastPara="1" rIns="67500" wrap="square" tIns="33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74" name="Google Shape;574;p24"/>
          <p:cNvSpPr/>
          <p:nvPr/>
        </p:nvSpPr>
        <p:spPr>
          <a:xfrm rot="-5400000">
            <a:off x="226390" y="281890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4"/>
          <p:cNvSpPr/>
          <p:nvPr/>
        </p:nvSpPr>
        <p:spPr>
          <a:xfrm rot="-2282823">
            <a:off x="652984" y="547779"/>
            <a:ext cx="422937" cy="39680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14250" lIns="228575" spcFirstLastPara="1" rIns="228575" wrap="square" tIns="114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>
            <a:off x="1158350" y="2312075"/>
            <a:ext cx="8379625" cy="3552000"/>
            <a:chOff x="1158350" y="2312075"/>
            <a:chExt cx="8379625" cy="3552000"/>
          </a:xfrm>
        </p:grpSpPr>
        <p:sp>
          <p:nvSpPr>
            <p:cNvPr id="581" name="Google Shape;581;p25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" name="Google Shape;583;p25"/>
          <p:cNvSpPr txBox="1"/>
          <p:nvPr>
            <p:ph type="title"/>
          </p:nvPr>
        </p:nvSpPr>
        <p:spPr>
          <a:xfrm rot="-135104">
            <a:off x="920325" y="859133"/>
            <a:ext cx="8941204" cy="76347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can you show </a:t>
            </a:r>
            <a:r>
              <a:rPr lang="en" sz="3300"/>
              <a:t>courtesy?</a:t>
            </a:r>
            <a:endParaRPr sz="3300"/>
          </a:p>
        </p:txBody>
      </p:sp>
      <p:sp>
        <p:nvSpPr>
          <p:cNvPr id="584" name="Google Shape;584;p25"/>
          <p:cNvSpPr txBox="1"/>
          <p:nvPr>
            <p:ph idx="1" type="body"/>
          </p:nvPr>
        </p:nvSpPr>
        <p:spPr>
          <a:xfrm>
            <a:off x="1453875" y="2648950"/>
            <a:ext cx="7794000" cy="301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There is a new student in your class. She seems nervous.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585" name="Google Shape;585;p25"/>
          <p:cNvGrpSpPr/>
          <p:nvPr/>
        </p:nvGrpSpPr>
        <p:grpSpPr>
          <a:xfrm>
            <a:off x="9913471" y="1055800"/>
            <a:ext cx="1062038" cy="1344180"/>
            <a:chOff x="1953887" y="188983"/>
            <a:chExt cx="1062038" cy="1344180"/>
          </a:xfrm>
        </p:grpSpPr>
        <p:sp>
          <p:nvSpPr>
            <p:cNvPr id="586" name="Google Shape;586;p25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" name="Google Shape;587;p25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588" name="Google Shape;588;p25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5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5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5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5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5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25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5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4" name="Google Shape;604;p25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" name="Google Shape;605;p25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606" name="Google Shape;606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1" name="Google Shape;611;p25"/>
          <p:cNvGrpSpPr/>
          <p:nvPr/>
        </p:nvGrpSpPr>
        <p:grpSpPr>
          <a:xfrm rot="-4010252">
            <a:off x="9291862" y="3246154"/>
            <a:ext cx="913125" cy="759662"/>
            <a:chOff x="7789309" y="5569038"/>
            <a:chExt cx="913218" cy="759599"/>
          </a:xfrm>
        </p:grpSpPr>
        <p:sp>
          <p:nvSpPr>
            <p:cNvPr id="612" name="Google Shape;612;p25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613" name="Google Shape;613;p25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4" name="Google Shape;614;p25"/>
          <p:cNvSpPr/>
          <p:nvPr/>
        </p:nvSpPr>
        <p:spPr>
          <a:xfrm>
            <a:off x="11483177" y="140299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5"/>
          <p:cNvSpPr/>
          <p:nvPr/>
        </p:nvSpPr>
        <p:spPr>
          <a:xfrm rot="3113943">
            <a:off x="11119040" y="724775"/>
            <a:ext cx="579666" cy="543846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5"/>
          <p:cNvSpPr/>
          <p:nvPr/>
        </p:nvSpPr>
        <p:spPr>
          <a:xfrm rot="5400000">
            <a:off x="762161" y="6216876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5"/>
          <p:cNvSpPr/>
          <p:nvPr/>
        </p:nvSpPr>
        <p:spPr>
          <a:xfrm rot="8524412">
            <a:off x="334165" y="5949717"/>
            <a:ext cx="424078" cy="39787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25"/>
          <p:cNvGrpSpPr/>
          <p:nvPr/>
        </p:nvGrpSpPr>
        <p:grpSpPr>
          <a:xfrm rot="-2700035">
            <a:off x="124431" y="372552"/>
            <a:ext cx="970372" cy="754774"/>
            <a:chOff x="6294878" y="3041786"/>
            <a:chExt cx="137914" cy="107271"/>
          </a:xfrm>
        </p:grpSpPr>
        <p:sp>
          <p:nvSpPr>
            <p:cNvPr id="619" name="Google Shape;619;p25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25"/>
          <p:cNvGrpSpPr/>
          <p:nvPr/>
        </p:nvGrpSpPr>
        <p:grpSpPr>
          <a:xfrm rot="899539">
            <a:off x="10782677" y="2701811"/>
            <a:ext cx="1032085" cy="1183523"/>
            <a:chOff x="10599594" y="1185862"/>
            <a:chExt cx="1032043" cy="1183475"/>
          </a:xfrm>
        </p:grpSpPr>
        <p:sp>
          <p:nvSpPr>
            <p:cNvPr id="623" name="Google Shape;623;p25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4" name="Google Shape;624;p25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625" name="Google Shape;625;p25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5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8" name="Google Shape;628;p25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629" name="Google Shape;629;p25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630" name="Google Shape;630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5" name="Google Shape;635;p25"/>
          <p:cNvGrpSpPr/>
          <p:nvPr/>
        </p:nvGrpSpPr>
        <p:grpSpPr>
          <a:xfrm>
            <a:off x="10028466" y="4521300"/>
            <a:ext cx="1190283" cy="1914609"/>
            <a:chOff x="1284716" y="4247325"/>
            <a:chExt cx="1190283" cy="1914609"/>
          </a:xfrm>
        </p:grpSpPr>
        <p:sp>
          <p:nvSpPr>
            <p:cNvPr id="636" name="Google Shape;636;p25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" name="Google Shape;637;p25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638" name="Google Shape;638;p25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Google Shape;640;p25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Google Shape;641;p25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Google Shape;650;p25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Google Shape;652;p25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Google Shape;653;p25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Google Shape;654;p25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Google Shape;655;p25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Google Shape;656;p25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Google Shape;657;p25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Google Shape;660;p25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Google Shape;668;p25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500"/>
              </a:p>
            </p:txBody>
          </p:sp>
        </p:grpSp>
        <p:grpSp>
          <p:nvGrpSpPr>
            <p:cNvPr id="669" name="Google Shape;669;p25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670" name="Google Shape;670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26"/>
          <p:cNvGrpSpPr/>
          <p:nvPr/>
        </p:nvGrpSpPr>
        <p:grpSpPr>
          <a:xfrm>
            <a:off x="1158350" y="2312075"/>
            <a:ext cx="8379625" cy="3552000"/>
            <a:chOff x="1158350" y="2312075"/>
            <a:chExt cx="8379625" cy="3552000"/>
          </a:xfrm>
        </p:grpSpPr>
        <p:sp>
          <p:nvSpPr>
            <p:cNvPr id="680" name="Google Shape;680;p26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26"/>
          <p:cNvSpPr txBox="1"/>
          <p:nvPr>
            <p:ph type="title"/>
          </p:nvPr>
        </p:nvSpPr>
        <p:spPr>
          <a:xfrm rot="-135104">
            <a:off x="920325" y="859133"/>
            <a:ext cx="8941204" cy="763478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can you show courtesy?</a:t>
            </a:r>
            <a:endParaRPr sz="3300"/>
          </a:p>
        </p:txBody>
      </p:sp>
      <p:sp>
        <p:nvSpPr>
          <p:cNvPr id="683" name="Google Shape;683;p26"/>
          <p:cNvSpPr txBox="1"/>
          <p:nvPr>
            <p:ph idx="1" type="body"/>
          </p:nvPr>
        </p:nvSpPr>
        <p:spPr>
          <a:xfrm>
            <a:off x="1453875" y="2648950"/>
            <a:ext cx="7794000" cy="301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A student in your class drops their lunch on the ground. </a:t>
            </a:r>
            <a:endParaRPr sz="5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684" name="Google Shape;684;p26"/>
          <p:cNvGrpSpPr/>
          <p:nvPr/>
        </p:nvGrpSpPr>
        <p:grpSpPr>
          <a:xfrm>
            <a:off x="9913471" y="1055800"/>
            <a:ext cx="1062038" cy="1344180"/>
            <a:chOff x="1953887" y="188983"/>
            <a:chExt cx="1062038" cy="1344180"/>
          </a:xfrm>
        </p:grpSpPr>
        <p:sp>
          <p:nvSpPr>
            <p:cNvPr id="685" name="Google Shape;685;p26"/>
            <p:cNvSpPr/>
            <p:nvPr/>
          </p:nvSpPr>
          <p:spPr>
            <a:xfrm>
              <a:off x="1953887" y="189754"/>
              <a:ext cx="1062038" cy="1342641"/>
            </a:xfrm>
            <a:custGeom>
              <a:rect b="b" l="l" r="r" t="t"/>
              <a:pathLst>
                <a:path extrusionOk="0" h="1439829" w="1132841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6" name="Google Shape;686;p26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687" name="Google Shape;687;p26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rect b="b" l="l" r="r" t="t"/>
                <a:pathLst>
                  <a:path extrusionOk="0" h="241347" w="349872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rect b="b" l="l" r="r" t="t"/>
                <a:pathLst>
                  <a:path extrusionOk="0" h="238146" w="371608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rect b="b" l="l" r="r" t="t"/>
                <a:pathLst>
                  <a:path extrusionOk="0" h="555851" w="431411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rect b="b" l="l" r="r" t="t"/>
                <a:pathLst>
                  <a:path extrusionOk="0" h="764077" w="764077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rect b="b" l="l" r="r" t="t"/>
                <a:pathLst>
                  <a:path extrusionOk="0" h="429904" w="1031515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rect b="b" l="l" r="r" t="t"/>
                <a:pathLst>
                  <a:path extrusionOk="0" h="26447" w="59411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rect b="b" l="l" r="r" t="t"/>
                <a:pathLst>
                  <a:path extrusionOk="0" h="27170" w="38241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rect b="b" l="l" r="r" t="t"/>
                <a:pathLst>
                  <a:path extrusionOk="0" h="51622" w="26996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rect b="b" l="l" r="r" t="t"/>
                <a:pathLst>
                  <a:path extrusionOk="0" h="13642" w="61936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rect b="b" l="l" r="r" t="t"/>
                <a:pathLst>
                  <a:path extrusionOk="0" h="43183" w="47858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rect b="b" l="l" r="r" t="t"/>
                <a:pathLst>
                  <a:path extrusionOk="0" h="5304" w="61822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rect b="b" l="l" r="r" t="t"/>
                <a:pathLst>
                  <a:path extrusionOk="0" h="57362" w="736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rect b="b" l="l" r="r" t="t"/>
                <a:pathLst>
                  <a:path extrusionOk="0" h="70415" w="1024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rect b="b" l="l" r="r" t="t"/>
                <a:pathLst>
                  <a:path extrusionOk="0" h="61146" w="3368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rect b="b" l="l" r="r" t="t"/>
                <a:pathLst>
                  <a:path extrusionOk="0" h="50370" w="1259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rect b="b" l="l" r="r" t="t"/>
                <a:pathLst>
                  <a:path extrusionOk="0" h="46512" w="28717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3" name="Google Shape;703;p26"/>
            <p:cNvSpPr/>
            <p:nvPr/>
          </p:nvSpPr>
          <p:spPr>
            <a:xfrm>
              <a:off x="1969160" y="1102059"/>
              <a:ext cx="1031515" cy="429904"/>
            </a:xfrm>
            <a:custGeom>
              <a:rect b="b" l="l" r="r" t="t"/>
              <a:pathLst>
                <a:path extrusionOk="0" h="429904" w="1031515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4" name="Google Shape;704;p26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705" name="Google Shape;705;p26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0" name="Google Shape;710;p26"/>
          <p:cNvGrpSpPr/>
          <p:nvPr/>
        </p:nvGrpSpPr>
        <p:grpSpPr>
          <a:xfrm rot="-4010252">
            <a:off x="9291862" y="3246154"/>
            <a:ext cx="913125" cy="759662"/>
            <a:chOff x="7789309" y="5569038"/>
            <a:chExt cx="913218" cy="759599"/>
          </a:xfrm>
        </p:grpSpPr>
        <p:sp>
          <p:nvSpPr>
            <p:cNvPr id="711" name="Google Shape;711;p26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712" name="Google Shape;712;p26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rect b="b" l="l" r="r" t="t"/>
              <a:pathLst>
                <a:path extrusionOk="0" h="159055" w="112394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3" name="Google Shape;713;p26"/>
          <p:cNvSpPr/>
          <p:nvPr/>
        </p:nvSpPr>
        <p:spPr>
          <a:xfrm>
            <a:off x="11483177" y="140299"/>
            <a:ext cx="579218" cy="543487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6"/>
          <p:cNvSpPr/>
          <p:nvPr/>
        </p:nvSpPr>
        <p:spPr>
          <a:xfrm rot="3113943">
            <a:off x="11119040" y="724775"/>
            <a:ext cx="579666" cy="543846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6"/>
          <p:cNvSpPr/>
          <p:nvPr/>
        </p:nvSpPr>
        <p:spPr>
          <a:xfrm rot="5400000">
            <a:off x="762161" y="6216876"/>
            <a:ext cx="422829" cy="396746"/>
          </a:xfrm>
          <a:custGeom>
            <a:rect b="b" l="l" r="r" t="t"/>
            <a:pathLst>
              <a:path extrusionOk="0" h="543487" w="579218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6"/>
          <p:cNvSpPr/>
          <p:nvPr/>
        </p:nvSpPr>
        <p:spPr>
          <a:xfrm rot="8524412">
            <a:off x="334165" y="5949717"/>
            <a:ext cx="424078" cy="397872"/>
          </a:xfrm>
          <a:custGeom>
            <a:rect b="b" l="l" r="r" t="t"/>
            <a:pathLst>
              <a:path extrusionOk="0" h="543449" w="579243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14275" lIns="228575" spcFirstLastPara="1" rIns="228575" wrap="square" tIns="1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7" name="Google Shape;717;p26"/>
          <p:cNvGrpSpPr/>
          <p:nvPr/>
        </p:nvGrpSpPr>
        <p:grpSpPr>
          <a:xfrm rot="-2700035">
            <a:off x="124431" y="372552"/>
            <a:ext cx="970372" cy="754774"/>
            <a:chOff x="6294878" y="3041786"/>
            <a:chExt cx="137914" cy="107271"/>
          </a:xfrm>
        </p:grpSpPr>
        <p:sp>
          <p:nvSpPr>
            <p:cNvPr id="718" name="Google Shape;718;p26"/>
            <p:cNvSpPr/>
            <p:nvPr/>
          </p:nvSpPr>
          <p:spPr>
            <a:xfrm>
              <a:off x="6294878" y="3064951"/>
              <a:ext cx="26749" cy="73082"/>
            </a:xfrm>
            <a:custGeom>
              <a:rect b="b" l="l" r="r" t="t"/>
              <a:pathLst>
                <a:path extrusionOk="0" h="73082" w="26749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6347747" y="3041786"/>
              <a:ext cx="40816" cy="96248"/>
            </a:xfrm>
            <a:custGeom>
              <a:rect b="b" l="l" r="r" t="t"/>
              <a:pathLst>
                <a:path extrusionOk="0" h="96248" w="40816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6363189" y="3113572"/>
              <a:ext cx="69603" cy="35485"/>
            </a:xfrm>
            <a:custGeom>
              <a:rect b="b" l="l" r="r" t="t"/>
              <a:pathLst>
                <a:path extrusionOk="0" h="35485" w="69603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14275" lIns="228575" spcFirstLastPara="1" rIns="228575" wrap="square" tIns="11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26"/>
          <p:cNvGrpSpPr/>
          <p:nvPr/>
        </p:nvGrpSpPr>
        <p:grpSpPr>
          <a:xfrm rot="899539">
            <a:off x="10782677" y="2701811"/>
            <a:ext cx="1032085" cy="1183523"/>
            <a:chOff x="10599594" y="1185862"/>
            <a:chExt cx="1032043" cy="1183475"/>
          </a:xfrm>
        </p:grpSpPr>
        <p:sp>
          <p:nvSpPr>
            <p:cNvPr id="722" name="Google Shape;722;p26"/>
            <p:cNvSpPr/>
            <p:nvPr/>
          </p:nvSpPr>
          <p:spPr>
            <a:xfrm>
              <a:off x="10599594" y="1185918"/>
              <a:ext cx="1032036" cy="1183322"/>
            </a:xfrm>
            <a:custGeom>
              <a:rect b="b" l="l" r="r" t="t"/>
              <a:pathLst>
                <a:path extrusionOk="0" h="1183322" w="1032036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3" name="Google Shape;723;p26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724" name="Google Shape;724;p26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rect b="b" l="l" r="r" t="t"/>
                <a:pathLst>
                  <a:path extrusionOk="0" h="763046" w="1032042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rect b="b" l="l" r="r" t="t"/>
                <a:pathLst>
                  <a:path extrusionOk="0" h="682922" w="728104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rect b="b" l="l" r="r" t="t"/>
                <a:pathLst>
                  <a:path extrusionOk="0" h="515430" w="882458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7" name="Google Shape;727;p26"/>
            <p:cNvSpPr/>
            <p:nvPr/>
          </p:nvSpPr>
          <p:spPr>
            <a:xfrm>
              <a:off x="10674380" y="1853907"/>
              <a:ext cx="882458" cy="515430"/>
            </a:xfrm>
            <a:custGeom>
              <a:rect b="b" l="l" r="r" t="t"/>
              <a:pathLst>
                <a:path extrusionOk="0" h="515430" w="882458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728" name="Google Shape;728;p26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729" name="Google Shape;729;p26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6"/>
          <p:cNvGrpSpPr/>
          <p:nvPr/>
        </p:nvGrpSpPr>
        <p:grpSpPr>
          <a:xfrm>
            <a:off x="9913466" y="4521300"/>
            <a:ext cx="1190283" cy="1914609"/>
            <a:chOff x="1284716" y="4247325"/>
            <a:chExt cx="1190283" cy="1914609"/>
          </a:xfrm>
        </p:grpSpPr>
        <p:sp>
          <p:nvSpPr>
            <p:cNvPr id="735" name="Google Shape;735;p26"/>
            <p:cNvSpPr/>
            <p:nvPr/>
          </p:nvSpPr>
          <p:spPr>
            <a:xfrm>
              <a:off x="1284715" y="4247324"/>
              <a:ext cx="1190283" cy="1914609"/>
            </a:xfrm>
            <a:custGeom>
              <a:rect b="b" l="l" r="r" t="t"/>
              <a:pathLst>
                <a:path extrusionOk="0" h="1914609" w="1190283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27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6" name="Google Shape;736;p26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737" name="Google Shape;737;p26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rect b="b" l="l" r="r" t="t"/>
                <a:pathLst>
                  <a:path extrusionOk="0" h="548100" w="913888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rect b="b" l="l" r="r" t="t"/>
                <a:pathLst>
                  <a:path extrusionOk="0" h="263303" w="257286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rect b="b" l="l" r="r" t="t"/>
                <a:pathLst>
                  <a:path extrusionOk="0" h="376472" w="320218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rect b="b" l="l" r="r" t="t"/>
                <a:pathLst>
                  <a:path extrusionOk="0" h="223257" w="31675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rect b="b" l="l" r="r" t="t"/>
                <a:pathLst>
                  <a:path extrusionOk="0" h="402604" w="31976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rect b="b" l="l" r="r" t="t"/>
                <a:pathLst>
                  <a:path extrusionOk="0" h="804940" w="642908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rect b="b" l="l" r="r" t="t"/>
                <a:pathLst>
                  <a:path extrusionOk="0" h="51736" w="19294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rect b="b" l="l" r="r" t="t"/>
                <a:pathLst>
                  <a:path extrusionOk="0" h="6094" w="65037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rect b="b" l="l" r="r" t="t"/>
                <a:pathLst>
                  <a:path extrusionOk="0" h="31617" w="53986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rect b="b" l="l" r="r" t="t"/>
                <a:pathLst>
                  <a:path extrusionOk="0" h="55915" w="3542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rect b="b" l="l" r="r" t="t"/>
                <a:pathLst>
                  <a:path extrusionOk="0" h="23413" w="33084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rect b="b" l="l" r="r" t="t"/>
                <a:pathLst>
                  <a:path extrusionOk="0" h="57864" w="10059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rect b="b" l="l" r="r" t="t"/>
                <a:pathLst>
                  <a:path extrusionOk="0" h="1620" w="59431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rect b="b" l="l" r="r" t="t"/>
                <a:pathLst>
                  <a:path extrusionOk="0" h="46271" w="30834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rect b="b" l="l" r="r" t="t"/>
                <a:pathLst>
                  <a:path extrusionOk="0" h="39728" w="69651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rect b="b" l="l" r="r" t="t"/>
                <a:pathLst>
                  <a:path extrusionOk="0" h="8693" w="71915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rect b="b" l="l" r="r" t="t"/>
                <a:pathLst>
                  <a:path extrusionOk="0" h="26494" w="56002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rect b="b" l="l" r="r" t="t"/>
                <a:pathLst>
                  <a:path extrusionOk="0" h="54830" w="3723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rect b="b" l="l" r="r" t="t"/>
                <a:pathLst>
                  <a:path extrusionOk="0" h="59056" w="47838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rect b="b" l="l" r="r" t="t"/>
                <a:pathLst>
                  <a:path extrusionOk="0" h="46003" w="31651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rect b="b" l="l" r="r" t="t"/>
                <a:pathLst>
                  <a:path extrusionOk="0" h="45454" w="42072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rect b="b" l="l" r="r" t="t"/>
                <a:pathLst>
                  <a:path extrusionOk="0" h="64092" w="6824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rect b="b" l="l" r="r" t="t"/>
                <a:pathLst>
                  <a:path extrusionOk="0" h="59933" w="39198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rect b="b" l="l" r="r" t="t"/>
                <a:pathLst>
                  <a:path extrusionOk="0" h="1707" w="65371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rect b="b" l="l" r="r" t="t"/>
                <a:pathLst>
                  <a:path extrusionOk="0" h="39386" w="52359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rect b="b" l="l" r="r" t="t"/>
                <a:pathLst>
                  <a:path extrusionOk="0" h="52801" w="9114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rect b="b" l="l" r="r" t="t"/>
                <a:pathLst>
                  <a:path extrusionOk="0" h="47376" w="8096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rect b="b" l="l" r="r" t="t"/>
                <a:pathLst>
                  <a:path extrusionOk="0" h="7909" w="77246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rect b="b" l="l" r="r" t="t"/>
                <a:pathLst>
                  <a:path extrusionOk="0" h="6215" w="78271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1500" u="none" cap="none" strike="noStrike">
                  <a:solidFill>
                    <a:srgbClr val="000000"/>
                  </a:solidFill>
                </a:endParaRPr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rect b="b" l="l" r="r" t="t"/>
                <a:pathLst>
                  <a:path extrusionOk="0" h="281593" w="104411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500"/>
              </a:p>
            </p:txBody>
          </p:sp>
        </p:grpSp>
        <p:grpSp>
          <p:nvGrpSpPr>
            <p:cNvPr id="768" name="Google Shape;768;p26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769" name="Google Shape;769;p26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rect b="b" l="l" r="r" t="t"/>
                <a:pathLst>
                  <a:path extrusionOk="0" h="83909" w="137324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rect b="b" l="l" r="r" t="t"/>
                <a:pathLst>
                  <a:path extrusionOk="0" h="61407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rect b="b" l="l" r="r" t="t"/>
                <a:pathLst>
                  <a:path extrusionOk="0" h="61413" w="87426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rect b="b" l="l" r="r" t="t"/>
                <a:pathLst>
                  <a:path extrusionOk="0" h="55352" w="67977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rect b="b" l="l" r="r" t="t"/>
                <a:pathLst>
                  <a:path extrusionOk="0" h="55352" w="6797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3775" lIns="67500" spcFirstLastPara="1" rIns="67500" wrap="square" tIns="33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FFFAEB"/>
      </a:lt1>
      <a:dk2>
        <a:srgbClr val="000000"/>
      </a:dk2>
      <a:lt2>
        <a:srgbClr val="DFA444"/>
      </a:lt2>
      <a:accent1>
        <a:srgbClr val="ACA427"/>
      </a:accent1>
      <a:accent2>
        <a:srgbClr val="FFCB25"/>
      </a:accent2>
      <a:accent3>
        <a:srgbClr val="FFE070"/>
      </a:accent3>
      <a:accent4>
        <a:srgbClr val="D6CC31"/>
      </a:accent4>
      <a:accent5>
        <a:srgbClr val="837D21"/>
      </a:accent5>
      <a:accent6>
        <a:srgbClr val="A1992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